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55.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14"/>
  </p:notesMasterIdLst>
  <p:sldIdLst>
    <p:sldId id="256" r:id="rId2"/>
    <p:sldId id="592" r:id="rId3"/>
    <p:sldId id="533" r:id="rId4"/>
    <p:sldId id="535" r:id="rId5"/>
    <p:sldId id="608" r:id="rId6"/>
    <p:sldId id="609" r:id="rId7"/>
    <p:sldId id="813" r:id="rId8"/>
    <p:sldId id="611" r:id="rId9"/>
    <p:sldId id="612" r:id="rId10"/>
    <p:sldId id="613" r:id="rId11"/>
    <p:sldId id="614" r:id="rId12"/>
    <p:sldId id="615" r:id="rId13"/>
    <p:sldId id="616" r:id="rId14"/>
    <p:sldId id="536" r:id="rId15"/>
    <p:sldId id="542" r:id="rId16"/>
    <p:sldId id="543" r:id="rId17"/>
    <p:sldId id="636" r:id="rId18"/>
    <p:sldId id="637" r:id="rId19"/>
    <p:sldId id="640" r:id="rId20"/>
    <p:sldId id="641" r:id="rId21"/>
    <p:sldId id="621" r:id="rId22"/>
    <p:sldId id="547" r:id="rId23"/>
    <p:sldId id="642" r:id="rId24"/>
    <p:sldId id="603" r:id="rId25"/>
    <p:sldId id="548" r:id="rId26"/>
    <p:sldId id="549" r:id="rId27"/>
    <p:sldId id="602" r:id="rId28"/>
    <p:sldId id="876" r:id="rId29"/>
    <p:sldId id="555" r:id="rId30"/>
    <p:sldId id="556" r:id="rId31"/>
    <p:sldId id="557" r:id="rId32"/>
    <p:sldId id="805" r:id="rId33"/>
    <p:sldId id="559" r:id="rId34"/>
    <p:sldId id="875" r:id="rId35"/>
    <p:sldId id="877" r:id="rId36"/>
    <p:sldId id="878" r:id="rId37"/>
    <p:sldId id="879" r:id="rId38"/>
    <p:sldId id="880" r:id="rId39"/>
    <p:sldId id="881" r:id="rId40"/>
    <p:sldId id="458" r:id="rId41"/>
    <p:sldId id="459" r:id="rId42"/>
    <p:sldId id="460" r:id="rId43"/>
    <p:sldId id="263" r:id="rId44"/>
    <p:sldId id="264" r:id="rId45"/>
    <p:sldId id="265" r:id="rId46"/>
    <p:sldId id="266" r:id="rId47"/>
    <p:sldId id="461" r:id="rId48"/>
    <p:sldId id="463" r:id="rId49"/>
    <p:sldId id="267" r:id="rId50"/>
    <p:sldId id="268" r:id="rId51"/>
    <p:sldId id="275" r:id="rId52"/>
    <p:sldId id="886" r:id="rId53"/>
    <p:sldId id="882" r:id="rId54"/>
    <p:sldId id="883" r:id="rId55"/>
    <p:sldId id="884" r:id="rId56"/>
    <p:sldId id="823" r:id="rId57"/>
    <p:sldId id="885" r:id="rId58"/>
    <p:sldId id="683" r:id="rId59"/>
    <p:sldId id="699" r:id="rId60"/>
    <p:sldId id="730" r:id="rId61"/>
    <p:sldId id="700" r:id="rId62"/>
    <p:sldId id="701" r:id="rId63"/>
    <p:sldId id="750" r:id="rId64"/>
    <p:sldId id="772" r:id="rId65"/>
    <p:sldId id="757" r:id="rId66"/>
    <p:sldId id="769" r:id="rId67"/>
    <p:sldId id="771" r:id="rId68"/>
    <p:sldId id="851" r:id="rId69"/>
    <p:sldId id="890" r:id="rId70"/>
    <p:sldId id="887" r:id="rId71"/>
    <p:sldId id="888" r:id="rId72"/>
    <p:sldId id="889" r:id="rId73"/>
    <p:sldId id="853" r:id="rId74"/>
    <p:sldId id="854" r:id="rId75"/>
    <p:sldId id="855" r:id="rId76"/>
    <p:sldId id="856" r:id="rId77"/>
    <p:sldId id="857" r:id="rId78"/>
    <p:sldId id="858" r:id="rId79"/>
    <p:sldId id="852" r:id="rId80"/>
    <p:sldId id="1313" r:id="rId81"/>
    <p:sldId id="1314" r:id="rId82"/>
    <p:sldId id="1315" r:id="rId83"/>
    <p:sldId id="760" r:id="rId84"/>
    <p:sldId id="761" r:id="rId85"/>
    <p:sldId id="762" r:id="rId86"/>
    <p:sldId id="763" r:id="rId87"/>
    <p:sldId id="822" r:id="rId88"/>
    <p:sldId id="824" r:id="rId89"/>
    <p:sldId id="836" r:id="rId90"/>
    <p:sldId id="837" r:id="rId91"/>
    <p:sldId id="838" r:id="rId92"/>
    <p:sldId id="839" r:id="rId93"/>
    <p:sldId id="840" r:id="rId94"/>
    <p:sldId id="841" r:id="rId95"/>
    <p:sldId id="842" r:id="rId96"/>
    <p:sldId id="843" r:id="rId97"/>
    <p:sldId id="844" r:id="rId98"/>
    <p:sldId id="845" r:id="rId99"/>
    <p:sldId id="846" r:id="rId100"/>
    <p:sldId id="847" r:id="rId101"/>
    <p:sldId id="848" r:id="rId102"/>
    <p:sldId id="849" r:id="rId103"/>
    <p:sldId id="891" r:id="rId104"/>
    <p:sldId id="765" r:id="rId105"/>
    <p:sldId id="776" r:id="rId106"/>
    <p:sldId id="724" r:id="rId107"/>
    <p:sldId id="725" r:id="rId108"/>
    <p:sldId id="726" r:id="rId109"/>
    <p:sldId id="719" r:id="rId110"/>
    <p:sldId id="720" r:id="rId111"/>
    <p:sldId id="721" r:id="rId112"/>
    <p:sldId id="850" r:id="rId11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660066"/>
    <a:srgbClr val="996633"/>
    <a:srgbClr val="FF8000"/>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038"/>
    <p:restoredTop sz="87071" autoAdjust="0"/>
  </p:normalViewPr>
  <p:slideViewPr>
    <p:cSldViewPr snapToGrid="0" snapToObjects="1">
      <p:cViewPr varScale="1">
        <p:scale>
          <a:sx n="124" d="100"/>
          <a:sy n="124" d="100"/>
        </p:scale>
        <p:origin x="1504" y="16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theme" Target="theme/theme1.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tableStyles" Target="tableStyle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CA511FA-CDEC-DA4C-ADD1-ECFEF6CDBEBA}" type="datetimeFigureOut">
              <a:rPr lang="en-US" smtClean="0"/>
              <a:t>12/15/22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o-RO"/>
              <a:t>Click to edit Master text styles</a:t>
            </a:r>
          </a:p>
          <a:p>
            <a:pPr lvl="1"/>
            <a:r>
              <a:rPr lang="ro-RO"/>
              <a:t>Second level</a:t>
            </a:r>
          </a:p>
          <a:p>
            <a:pPr lvl="2"/>
            <a:r>
              <a:rPr lang="ro-RO"/>
              <a:t>Third level</a:t>
            </a:r>
          </a:p>
          <a:p>
            <a:pPr lvl="3"/>
            <a:r>
              <a:rPr lang="ro-RO"/>
              <a:t>Fourth level</a:t>
            </a:r>
          </a:p>
          <a:p>
            <a:pPr lvl="4"/>
            <a:r>
              <a:rPr lang="ro-RO"/>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173196B-5B7D-6943-9019-7912A0BC0E58}" type="slidenum">
              <a:rPr lang="en-US" smtClean="0"/>
              <a:t>‹#›</a:t>
            </a:fld>
            <a:endParaRPr lang="en-US"/>
          </a:p>
        </p:txBody>
      </p:sp>
    </p:spTree>
    <p:extLst>
      <p:ext uri="{BB962C8B-B14F-4D97-AF65-F5344CB8AC3E}">
        <p14:creationId xmlns:p14="http://schemas.microsoft.com/office/powerpoint/2010/main" val="63352623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
        <p:cNvGrpSpPr/>
        <p:nvPr/>
      </p:nvGrpSpPr>
      <p:grpSpPr>
        <a:xfrm>
          <a:off x="0" y="0"/>
          <a:ext cx="0" cy="0"/>
          <a:chOff x="0" y="0"/>
          <a:chExt cx="0" cy="0"/>
        </a:xfrm>
      </p:grpSpPr>
      <p:sp>
        <p:nvSpPr>
          <p:cNvPr id="36" name="Shape 3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7" name="Shape 3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6489384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4DA803C3-0348-4C62-8449-236AF813F2E9}" type="slidenum">
              <a:rPr lang="en-US">
                <a:solidFill>
                  <a:srgbClr val="000000"/>
                </a:solidFill>
              </a:rPr>
              <a:pPr/>
              <a:t>10</a:t>
            </a:fld>
            <a:endParaRPr lang="en-US">
              <a:solidFill>
                <a:srgbClr val="000000"/>
              </a:solidFill>
            </a:endParaRPr>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0BF93453-D529-44DC-B5ED-4C58312959F5}" type="slidenum">
              <a:rPr lang="en-US">
                <a:solidFill>
                  <a:prstClr val="black"/>
                </a:solidFill>
              </a:rPr>
              <a:pPr/>
              <a:t>13</a:t>
            </a:fld>
            <a:endParaRPr lang="en-US">
              <a:solidFill>
                <a:prstClr val="black"/>
              </a:solidFill>
            </a:endParaRPr>
          </a:p>
        </p:txBody>
      </p:sp>
      <p:sp>
        <p:nvSpPr>
          <p:cNvPr id="109571" name="Rectangle 2"/>
          <p:cNvSpPr>
            <a:spLocks noGrp="1" noRot="1" noChangeAspect="1" noChangeArrowheads="1" noTextEdit="1"/>
          </p:cNvSpPr>
          <p:nvPr>
            <p:ph type="sldImg"/>
          </p:nvPr>
        </p:nvSpPr>
        <p:spPr>
          <a:xfrm>
            <a:off x="1144588" y="685800"/>
            <a:ext cx="4572000" cy="3429000"/>
          </a:xfrm>
          <a:ln/>
        </p:spPr>
      </p:sp>
      <p:sp>
        <p:nvSpPr>
          <p:cNvPr id="10957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2" tIns="45716" rIns="91432" bIns="45716"/>
          <a:lstStyle/>
          <a:p>
            <a:pPr eaLnBrk="1" hangingPunct="1">
              <a:spcBef>
                <a:spcPct val="0"/>
              </a:spcBef>
            </a:pPr>
            <a:endParaRPr lang="de-DE"/>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32421CB-D3D5-CA43-B642-30B46D41A925}" type="slidenum">
              <a:rPr lang="en-US" sz="1200">
                <a:latin typeface="Calibri" charset="0"/>
              </a:rPr>
              <a:pPr eaLnBrk="1" hangingPunct="1"/>
              <a:t>14</a:t>
            </a:fld>
            <a:endParaRPr lang="en-US" sz="1200">
              <a:latin typeface="Calibri" charset="0"/>
            </a:endParaRPr>
          </a:p>
        </p:txBody>
      </p:sp>
      <p:sp>
        <p:nvSpPr>
          <p:cNvPr id="28674" name="Rectangle 2"/>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28675"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dirty="0">
                <a:latin typeface="Calibri" charset="0"/>
              </a:rPr>
              <a:t>C</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D51473A-C357-2348-B30A-A8766A7D205F}" type="slidenum">
              <a:rPr lang="en-US" sz="1200">
                <a:latin typeface="Calibri" charset="0"/>
              </a:rPr>
              <a:pPr eaLnBrk="1" hangingPunct="1"/>
              <a:t>15</a:t>
            </a:fld>
            <a:endParaRPr lang="en-US" sz="1200">
              <a:latin typeface="Calibri" charset="0"/>
            </a:endParaRPr>
          </a:p>
        </p:txBody>
      </p:sp>
      <p:sp>
        <p:nvSpPr>
          <p:cNvPr id="40962" name="Rectangle 2"/>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40963"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dirty="0">
              <a:latin typeface="Calibri"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B0A6D3D-3CE7-C042-9E70-DA1F8E501B21}" type="slidenum">
              <a:rPr lang="en-US" sz="1200">
                <a:latin typeface="Calibri" charset="0"/>
              </a:rPr>
              <a:pPr eaLnBrk="1" hangingPunct="1"/>
              <a:t>16</a:t>
            </a:fld>
            <a:endParaRPr lang="en-US" sz="1200">
              <a:latin typeface="Calibri" charset="0"/>
            </a:endParaRPr>
          </a:p>
        </p:txBody>
      </p:sp>
      <p:sp>
        <p:nvSpPr>
          <p:cNvPr id="43010" name="Rectangle 2"/>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43011"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dirty="0">
              <a:latin typeface="Calibri"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8A4F699F-D410-49CE-B5ED-89EFA4F72DB5}" type="slidenum">
              <a:rPr lang="en-US">
                <a:solidFill>
                  <a:prstClr val="black"/>
                </a:solidFill>
              </a:rPr>
              <a:pPr/>
              <a:t>17</a:t>
            </a:fld>
            <a:endParaRPr lang="en-US">
              <a:solidFill>
                <a:prstClr val="black"/>
              </a:solidFill>
            </a:endParaRPr>
          </a:p>
        </p:txBody>
      </p:sp>
      <p:sp>
        <p:nvSpPr>
          <p:cNvPr id="123907"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2" tIns="45716" rIns="91432" bIns="45716" anchor="b"/>
          <a:lstStyle>
            <a:lvl1pPr defTabSz="865188">
              <a:defRPr>
                <a:solidFill>
                  <a:schemeClr val="tx1"/>
                </a:solidFill>
                <a:latin typeface="Arial" pitchFamily="34" charset="0"/>
              </a:defRPr>
            </a:lvl1pPr>
            <a:lvl2pPr marL="742950" indent="-285750" defTabSz="865188">
              <a:defRPr>
                <a:solidFill>
                  <a:schemeClr val="tx1"/>
                </a:solidFill>
                <a:latin typeface="Arial" pitchFamily="34" charset="0"/>
              </a:defRPr>
            </a:lvl2pPr>
            <a:lvl3pPr marL="1143000" indent="-228600" defTabSz="865188">
              <a:defRPr>
                <a:solidFill>
                  <a:schemeClr val="tx1"/>
                </a:solidFill>
                <a:latin typeface="Arial" pitchFamily="34" charset="0"/>
              </a:defRPr>
            </a:lvl3pPr>
            <a:lvl4pPr marL="1600200" indent="-228600" defTabSz="865188">
              <a:defRPr>
                <a:solidFill>
                  <a:schemeClr val="tx1"/>
                </a:solidFill>
                <a:latin typeface="Arial" pitchFamily="34" charset="0"/>
              </a:defRPr>
            </a:lvl4pPr>
            <a:lvl5pPr marL="2057400" indent="-228600" defTabSz="865188">
              <a:defRPr>
                <a:solidFill>
                  <a:schemeClr val="tx1"/>
                </a:solidFill>
                <a:latin typeface="Arial" pitchFamily="34" charset="0"/>
              </a:defRPr>
            </a:lvl5pPr>
            <a:lvl6pPr marL="2514600" indent="-228600" defTabSz="865188" eaLnBrk="0" fontAlgn="base" hangingPunct="0">
              <a:spcBef>
                <a:spcPct val="0"/>
              </a:spcBef>
              <a:spcAft>
                <a:spcPct val="0"/>
              </a:spcAft>
              <a:defRPr>
                <a:solidFill>
                  <a:schemeClr val="tx1"/>
                </a:solidFill>
                <a:latin typeface="Arial" pitchFamily="34" charset="0"/>
              </a:defRPr>
            </a:lvl6pPr>
            <a:lvl7pPr marL="2971800" indent="-228600" defTabSz="865188" eaLnBrk="0" fontAlgn="base" hangingPunct="0">
              <a:spcBef>
                <a:spcPct val="0"/>
              </a:spcBef>
              <a:spcAft>
                <a:spcPct val="0"/>
              </a:spcAft>
              <a:defRPr>
                <a:solidFill>
                  <a:schemeClr val="tx1"/>
                </a:solidFill>
                <a:latin typeface="Arial" pitchFamily="34" charset="0"/>
              </a:defRPr>
            </a:lvl7pPr>
            <a:lvl8pPr marL="3429000" indent="-228600" defTabSz="865188" eaLnBrk="0" fontAlgn="base" hangingPunct="0">
              <a:spcBef>
                <a:spcPct val="0"/>
              </a:spcBef>
              <a:spcAft>
                <a:spcPct val="0"/>
              </a:spcAft>
              <a:defRPr>
                <a:solidFill>
                  <a:schemeClr val="tx1"/>
                </a:solidFill>
                <a:latin typeface="Arial" pitchFamily="34" charset="0"/>
              </a:defRPr>
            </a:lvl8pPr>
            <a:lvl9pPr marL="3886200" indent="-228600" defTabSz="865188" eaLnBrk="0" fontAlgn="base" hangingPunct="0">
              <a:spcBef>
                <a:spcPct val="0"/>
              </a:spcBef>
              <a:spcAft>
                <a:spcPct val="0"/>
              </a:spcAft>
              <a:defRPr>
                <a:solidFill>
                  <a:schemeClr val="tx1"/>
                </a:solidFill>
                <a:latin typeface="Arial" pitchFamily="34" charset="0"/>
              </a:defRPr>
            </a:lvl9pPr>
          </a:lstStyle>
          <a:p>
            <a:pPr algn="r" fontAlgn="base">
              <a:spcBef>
                <a:spcPct val="0"/>
              </a:spcBef>
              <a:spcAft>
                <a:spcPct val="0"/>
              </a:spcAft>
            </a:pPr>
            <a:fld id="{1B31BE2E-7F1E-4AC3-8568-F53BD60DAB99}" type="slidenum">
              <a:rPr lang="en-US" sz="1100" smtClean="0">
                <a:solidFill>
                  <a:srgbClr val="000000"/>
                </a:solidFill>
              </a:rPr>
              <a:pPr algn="r" fontAlgn="base">
                <a:spcBef>
                  <a:spcPct val="0"/>
                </a:spcBef>
                <a:spcAft>
                  <a:spcPct val="0"/>
                </a:spcAft>
              </a:pPr>
              <a:t>17</a:t>
            </a:fld>
            <a:endParaRPr lang="en-US" sz="1100">
              <a:solidFill>
                <a:srgbClr val="000000"/>
              </a:solidFill>
            </a:endParaRPr>
          </a:p>
        </p:txBody>
      </p:sp>
      <p:sp>
        <p:nvSpPr>
          <p:cNvPr id="123908" name="Rectangle 2"/>
          <p:cNvSpPr>
            <a:spLocks noGrp="1" noRot="1" noChangeAspect="1" noChangeArrowheads="1" noTextEdit="1"/>
          </p:cNvSpPr>
          <p:nvPr>
            <p:ph type="sldImg"/>
          </p:nvPr>
        </p:nvSpPr>
        <p:spPr>
          <a:xfrm>
            <a:off x="1144588" y="685800"/>
            <a:ext cx="4572000" cy="3429000"/>
          </a:xfrm>
          <a:ln/>
        </p:spPr>
      </p:sp>
      <p:sp>
        <p:nvSpPr>
          <p:cNvPr id="12390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2" tIns="45716" rIns="91432" bIns="45716"/>
          <a:lstStyle/>
          <a:p>
            <a:pPr eaLnBrk="1" hangingPunct="1">
              <a:spcBef>
                <a:spcPct val="0"/>
              </a:spcBef>
            </a:pPr>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A3D39904-AC7E-467D-A008-75B4A12A2FD1}" type="slidenum">
              <a:rPr lang="en-US">
                <a:solidFill>
                  <a:prstClr val="black"/>
                </a:solidFill>
              </a:rPr>
              <a:pPr/>
              <a:t>18</a:t>
            </a:fld>
            <a:endParaRPr lang="en-US">
              <a:solidFill>
                <a:prstClr val="black"/>
              </a:solidFill>
            </a:endParaRPr>
          </a:p>
        </p:txBody>
      </p:sp>
      <p:sp>
        <p:nvSpPr>
          <p:cNvPr id="124931"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2" tIns="45716" rIns="91432" bIns="45716" anchor="b"/>
          <a:lstStyle>
            <a:lvl1pPr defTabSz="865188">
              <a:defRPr>
                <a:solidFill>
                  <a:schemeClr val="tx1"/>
                </a:solidFill>
                <a:latin typeface="Arial" pitchFamily="34" charset="0"/>
              </a:defRPr>
            </a:lvl1pPr>
            <a:lvl2pPr marL="742950" indent="-285750" defTabSz="865188">
              <a:defRPr>
                <a:solidFill>
                  <a:schemeClr val="tx1"/>
                </a:solidFill>
                <a:latin typeface="Arial" pitchFamily="34" charset="0"/>
              </a:defRPr>
            </a:lvl2pPr>
            <a:lvl3pPr marL="1143000" indent="-228600" defTabSz="865188">
              <a:defRPr>
                <a:solidFill>
                  <a:schemeClr val="tx1"/>
                </a:solidFill>
                <a:latin typeface="Arial" pitchFamily="34" charset="0"/>
              </a:defRPr>
            </a:lvl3pPr>
            <a:lvl4pPr marL="1600200" indent="-228600" defTabSz="865188">
              <a:defRPr>
                <a:solidFill>
                  <a:schemeClr val="tx1"/>
                </a:solidFill>
                <a:latin typeface="Arial" pitchFamily="34" charset="0"/>
              </a:defRPr>
            </a:lvl4pPr>
            <a:lvl5pPr marL="2057400" indent="-228600" defTabSz="865188">
              <a:defRPr>
                <a:solidFill>
                  <a:schemeClr val="tx1"/>
                </a:solidFill>
                <a:latin typeface="Arial" pitchFamily="34" charset="0"/>
              </a:defRPr>
            </a:lvl5pPr>
            <a:lvl6pPr marL="2514600" indent="-228600" defTabSz="865188" eaLnBrk="0" fontAlgn="base" hangingPunct="0">
              <a:spcBef>
                <a:spcPct val="0"/>
              </a:spcBef>
              <a:spcAft>
                <a:spcPct val="0"/>
              </a:spcAft>
              <a:defRPr>
                <a:solidFill>
                  <a:schemeClr val="tx1"/>
                </a:solidFill>
                <a:latin typeface="Arial" pitchFamily="34" charset="0"/>
              </a:defRPr>
            </a:lvl6pPr>
            <a:lvl7pPr marL="2971800" indent="-228600" defTabSz="865188" eaLnBrk="0" fontAlgn="base" hangingPunct="0">
              <a:spcBef>
                <a:spcPct val="0"/>
              </a:spcBef>
              <a:spcAft>
                <a:spcPct val="0"/>
              </a:spcAft>
              <a:defRPr>
                <a:solidFill>
                  <a:schemeClr val="tx1"/>
                </a:solidFill>
                <a:latin typeface="Arial" pitchFamily="34" charset="0"/>
              </a:defRPr>
            </a:lvl7pPr>
            <a:lvl8pPr marL="3429000" indent="-228600" defTabSz="865188" eaLnBrk="0" fontAlgn="base" hangingPunct="0">
              <a:spcBef>
                <a:spcPct val="0"/>
              </a:spcBef>
              <a:spcAft>
                <a:spcPct val="0"/>
              </a:spcAft>
              <a:defRPr>
                <a:solidFill>
                  <a:schemeClr val="tx1"/>
                </a:solidFill>
                <a:latin typeface="Arial" pitchFamily="34" charset="0"/>
              </a:defRPr>
            </a:lvl8pPr>
            <a:lvl9pPr marL="3886200" indent="-228600" defTabSz="865188" eaLnBrk="0" fontAlgn="base" hangingPunct="0">
              <a:spcBef>
                <a:spcPct val="0"/>
              </a:spcBef>
              <a:spcAft>
                <a:spcPct val="0"/>
              </a:spcAft>
              <a:defRPr>
                <a:solidFill>
                  <a:schemeClr val="tx1"/>
                </a:solidFill>
                <a:latin typeface="Arial" pitchFamily="34" charset="0"/>
              </a:defRPr>
            </a:lvl9pPr>
          </a:lstStyle>
          <a:p>
            <a:pPr algn="r" fontAlgn="base">
              <a:spcBef>
                <a:spcPct val="0"/>
              </a:spcBef>
              <a:spcAft>
                <a:spcPct val="0"/>
              </a:spcAft>
            </a:pPr>
            <a:fld id="{B884EBFC-F3B1-4C90-8FD7-879572DFC121}" type="slidenum">
              <a:rPr lang="en-US" sz="1100" smtClean="0">
                <a:solidFill>
                  <a:srgbClr val="000000"/>
                </a:solidFill>
              </a:rPr>
              <a:pPr algn="r" fontAlgn="base">
                <a:spcBef>
                  <a:spcPct val="0"/>
                </a:spcBef>
                <a:spcAft>
                  <a:spcPct val="0"/>
                </a:spcAft>
              </a:pPr>
              <a:t>18</a:t>
            </a:fld>
            <a:endParaRPr lang="en-US" sz="1100">
              <a:solidFill>
                <a:srgbClr val="000000"/>
              </a:solidFill>
            </a:endParaRPr>
          </a:p>
        </p:txBody>
      </p:sp>
      <p:sp>
        <p:nvSpPr>
          <p:cNvPr id="124932" name="Rectangle 2"/>
          <p:cNvSpPr>
            <a:spLocks noGrp="1" noRot="1" noChangeAspect="1" noChangeArrowheads="1" noTextEdit="1"/>
          </p:cNvSpPr>
          <p:nvPr>
            <p:ph type="sldImg"/>
          </p:nvPr>
        </p:nvSpPr>
        <p:spPr>
          <a:xfrm>
            <a:off x="1144588" y="685800"/>
            <a:ext cx="4572000" cy="3429000"/>
          </a:xfrm>
          <a:ln/>
        </p:spPr>
      </p:sp>
      <p:sp>
        <p:nvSpPr>
          <p:cNvPr id="12493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2" tIns="45716" rIns="91432" bIns="45716"/>
          <a:lstStyle/>
          <a:p>
            <a:pPr eaLnBrk="1" hangingPunct="1">
              <a:spcBef>
                <a:spcPct val="0"/>
              </a:spcBef>
            </a:pPr>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A3D39904-AC7E-467D-A008-75B4A12A2FD1}" type="slidenum">
              <a:rPr lang="en-US">
                <a:solidFill>
                  <a:prstClr val="black"/>
                </a:solidFill>
              </a:rPr>
              <a:pPr/>
              <a:t>19</a:t>
            </a:fld>
            <a:endParaRPr lang="en-US">
              <a:solidFill>
                <a:prstClr val="black"/>
              </a:solidFill>
            </a:endParaRPr>
          </a:p>
        </p:txBody>
      </p:sp>
      <p:sp>
        <p:nvSpPr>
          <p:cNvPr id="124931"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2" tIns="45716" rIns="91432" bIns="45716" anchor="b"/>
          <a:lstStyle>
            <a:lvl1pPr defTabSz="865188">
              <a:defRPr>
                <a:solidFill>
                  <a:schemeClr val="tx1"/>
                </a:solidFill>
                <a:latin typeface="Arial" pitchFamily="34" charset="0"/>
              </a:defRPr>
            </a:lvl1pPr>
            <a:lvl2pPr marL="742950" indent="-285750" defTabSz="865188">
              <a:defRPr>
                <a:solidFill>
                  <a:schemeClr val="tx1"/>
                </a:solidFill>
                <a:latin typeface="Arial" pitchFamily="34" charset="0"/>
              </a:defRPr>
            </a:lvl2pPr>
            <a:lvl3pPr marL="1143000" indent="-228600" defTabSz="865188">
              <a:defRPr>
                <a:solidFill>
                  <a:schemeClr val="tx1"/>
                </a:solidFill>
                <a:latin typeface="Arial" pitchFamily="34" charset="0"/>
              </a:defRPr>
            </a:lvl3pPr>
            <a:lvl4pPr marL="1600200" indent="-228600" defTabSz="865188">
              <a:defRPr>
                <a:solidFill>
                  <a:schemeClr val="tx1"/>
                </a:solidFill>
                <a:latin typeface="Arial" pitchFamily="34" charset="0"/>
              </a:defRPr>
            </a:lvl4pPr>
            <a:lvl5pPr marL="2057400" indent="-228600" defTabSz="865188">
              <a:defRPr>
                <a:solidFill>
                  <a:schemeClr val="tx1"/>
                </a:solidFill>
                <a:latin typeface="Arial" pitchFamily="34" charset="0"/>
              </a:defRPr>
            </a:lvl5pPr>
            <a:lvl6pPr marL="2514600" indent="-228600" defTabSz="865188" eaLnBrk="0" fontAlgn="base" hangingPunct="0">
              <a:spcBef>
                <a:spcPct val="0"/>
              </a:spcBef>
              <a:spcAft>
                <a:spcPct val="0"/>
              </a:spcAft>
              <a:defRPr>
                <a:solidFill>
                  <a:schemeClr val="tx1"/>
                </a:solidFill>
                <a:latin typeface="Arial" pitchFamily="34" charset="0"/>
              </a:defRPr>
            </a:lvl6pPr>
            <a:lvl7pPr marL="2971800" indent="-228600" defTabSz="865188" eaLnBrk="0" fontAlgn="base" hangingPunct="0">
              <a:spcBef>
                <a:spcPct val="0"/>
              </a:spcBef>
              <a:spcAft>
                <a:spcPct val="0"/>
              </a:spcAft>
              <a:defRPr>
                <a:solidFill>
                  <a:schemeClr val="tx1"/>
                </a:solidFill>
                <a:latin typeface="Arial" pitchFamily="34" charset="0"/>
              </a:defRPr>
            </a:lvl7pPr>
            <a:lvl8pPr marL="3429000" indent="-228600" defTabSz="865188" eaLnBrk="0" fontAlgn="base" hangingPunct="0">
              <a:spcBef>
                <a:spcPct val="0"/>
              </a:spcBef>
              <a:spcAft>
                <a:spcPct val="0"/>
              </a:spcAft>
              <a:defRPr>
                <a:solidFill>
                  <a:schemeClr val="tx1"/>
                </a:solidFill>
                <a:latin typeface="Arial" pitchFamily="34" charset="0"/>
              </a:defRPr>
            </a:lvl8pPr>
            <a:lvl9pPr marL="3886200" indent="-228600" defTabSz="865188" eaLnBrk="0" fontAlgn="base" hangingPunct="0">
              <a:spcBef>
                <a:spcPct val="0"/>
              </a:spcBef>
              <a:spcAft>
                <a:spcPct val="0"/>
              </a:spcAft>
              <a:defRPr>
                <a:solidFill>
                  <a:schemeClr val="tx1"/>
                </a:solidFill>
                <a:latin typeface="Arial" pitchFamily="34" charset="0"/>
              </a:defRPr>
            </a:lvl9pPr>
          </a:lstStyle>
          <a:p>
            <a:pPr algn="r" fontAlgn="base">
              <a:spcBef>
                <a:spcPct val="0"/>
              </a:spcBef>
              <a:spcAft>
                <a:spcPct val="0"/>
              </a:spcAft>
            </a:pPr>
            <a:fld id="{B884EBFC-F3B1-4C90-8FD7-879572DFC121}" type="slidenum">
              <a:rPr lang="en-US" sz="1100" smtClean="0">
                <a:solidFill>
                  <a:srgbClr val="000000"/>
                </a:solidFill>
              </a:rPr>
              <a:pPr algn="r" fontAlgn="base">
                <a:spcBef>
                  <a:spcPct val="0"/>
                </a:spcBef>
                <a:spcAft>
                  <a:spcPct val="0"/>
                </a:spcAft>
              </a:pPr>
              <a:t>19</a:t>
            </a:fld>
            <a:endParaRPr lang="en-US" sz="1100">
              <a:solidFill>
                <a:srgbClr val="000000"/>
              </a:solidFill>
            </a:endParaRPr>
          </a:p>
        </p:txBody>
      </p:sp>
      <p:sp>
        <p:nvSpPr>
          <p:cNvPr id="124932" name="Rectangle 2"/>
          <p:cNvSpPr>
            <a:spLocks noGrp="1" noRot="1" noChangeAspect="1" noChangeArrowheads="1" noTextEdit="1"/>
          </p:cNvSpPr>
          <p:nvPr>
            <p:ph type="sldImg"/>
          </p:nvPr>
        </p:nvSpPr>
        <p:spPr>
          <a:xfrm>
            <a:off x="1144588" y="685800"/>
            <a:ext cx="4572000" cy="3429000"/>
          </a:xfrm>
          <a:ln/>
        </p:spPr>
      </p:sp>
      <p:sp>
        <p:nvSpPr>
          <p:cNvPr id="12493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2" tIns="45716" rIns="91432" bIns="45716"/>
          <a:lstStyle/>
          <a:p>
            <a:pPr eaLnBrk="1" hangingPunct="1">
              <a:spcBef>
                <a:spcPct val="0"/>
              </a:spcBef>
            </a:pPr>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A3D39904-AC7E-467D-A008-75B4A12A2FD1}" type="slidenum">
              <a:rPr lang="en-US">
                <a:solidFill>
                  <a:prstClr val="black"/>
                </a:solidFill>
              </a:rPr>
              <a:pPr/>
              <a:t>20</a:t>
            </a:fld>
            <a:endParaRPr lang="en-US">
              <a:solidFill>
                <a:prstClr val="black"/>
              </a:solidFill>
            </a:endParaRPr>
          </a:p>
        </p:txBody>
      </p:sp>
      <p:sp>
        <p:nvSpPr>
          <p:cNvPr id="124931"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2" tIns="45716" rIns="91432" bIns="45716" anchor="b"/>
          <a:lstStyle>
            <a:lvl1pPr defTabSz="865188">
              <a:defRPr>
                <a:solidFill>
                  <a:schemeClr val="tx1"/>
                </a:solidFill>
                <a:latin typeface="Arial" pitchFamily="34" charset="0"/>
              </a:defRPr>
            </a:lvl1pPr>
            <a:lvl2pPr marL="742950" indent="-285750" defTabSz="865188">
              <a:defRPr>
                <a:solidFill>
                  <a:schemeClr val="tx1"/>
                </a:solidFill>
                <a:latin typeface="Arial" pitchFamily="34" charset="0"/>
              </a:defRPr>
            </a:lvl2pPr>
            <a:lvl3pPr marL="1143000" indent="-228600" defTabSz="865188">
              <a:defRPr>
                <a:solidFill>
                  <a:schemeClr val="tx1"/>
                </a:solidFill>
                <a:latin typeface="Arial" pitchFamily="34" charset="0"/>
              </a:defRPr>
            </a:lvl3pPr>
            <a:lvl4pPr marL="1600200" indent="-228600" defTabSz="865188">
              <a:defRPr>
                <a:solidFill>
                  <a:schemeClr val="tx1"/>
                </a:solidFill>
                <a:latin typeface="Arial" pitchFamily="34" charset="0"/>
              </a:defRPr>
            </a:lvl4pPr>
            <a:lvl5pPr marL="2057400" indent="-228600" defTabSz="865188">
              <a:defRPr>
                <a:solidFill>
                  <a:schemeClr val="tx1"/>
                </a:solidFill>
                <a:latin typeface="Arial" pitchFamily="34" charset="0"/>
              </a:defRPr>
            </a:lvl5pPr>
            <a:lvl6pPr marL="2514600" indent="-228600" defTabSz="865188" eaLnBrk="0" fontAlgn="base" hangingPunct="0">
              <a:spcBef>
                <a:spcPct val="0"/>
              </a:spcBef>
              <a:spcAft>
                <a:spcPct val="0"/>
              </a:spcAft>
              <a:defRPr>
                <a:solidFill>
                  <a:schemeClr val="tx1"/>
                </a:solidFill>
                <a:latin typeface="Arial" pitchFamily="34" charset="0"/>
              </a:defRPr>
            </a:lvl6pPr>
            <a:lvl7pPr marL="2971800" indent="-228600" defTabSz="865188" eaLnBrk="0" fontAlgn="base" hangingPunct="0">
              <a:spcBef>
                <a:spcPct val="0"/>
              </a:spcBef>
              <a:spcAft>
                <a:spcPct val="0"/>
              </a:spcAft>
              <a:defRPr>
                <a:solidFill>
                  <a:schemeClr val="tx1"/>
                </a:solidFill>
                <a:latin typeface="Arial" pitchFamily="34" charset="0"/>
              </a:defRPr>
            </a:lvl7pPr>
            <a:lvl8pPr marL="3429000" indent="-228600" defTabSz="865188" eaLnBrk="0" fontAlgn="base" hangingPunct="0">
              <a:spcBef>
                <a:spcPct val="0"/>
              </a:spcBef>
              <a:spcAft>
                <a:spcPct val="0"/>
              </a:spcAft>
              <a:defRPr>
                <a:solidFill>
                  <a:schemeClr val="tx1"/>
                </a:solidFill>
                <a:latin typeface="Arial" pitchFamily="34" charset="0"/>
              </a:defRPr>
            </a:lvl8pPr>
            <a:lvl9pPr marL="3886200" indent="-228600" defTabSz="865188" eaLnBrk="0" fontAlgn="base" hangingPunct="0">
              <a:spcBef>
                <a:spcPct val="0"/>
              </a:spcBef>
              <a:spcAft>
                <a:spcPct val="0"/>
              </a:spcAft>
              <a:defRPr>
                <a:solidFill>
                  <a:schemeClr val="tx1"/>
                </a:solidFill>
                <a:latin typeface="Arial" pitchFamily="34" charset="0"/>
              </a:defRPr>
            </a:lvl9pPr>
          </a:lstStyle>
          <a:p>
            <a:pPr algn="r" fontAlgn="base">
              <a:spcBef>
                <a:spcPct val="0"/>
              </a:spcBef>
              <a:spcAft>
                <a:spcPct val="0"/>
              </a:spcAft>
            </a:pPr>
            <a:fld id="{B884EBFC-F3B1-4C90-8FD7-879572DFC121}" type="slidenum">
              <a:rPr lang="en-US" sz="1100" smtClean="0">
                <a:solidFill>
                  <a:srgbClr val="000000"/>
                </a:solidFill>
              </a:rPr>
              <a:pPr algn="r" fontAlgn="base">
                <a:spcBef>
                  <a:spcPct val="0"/>
                </a:spcBef>
                <a:spcAft>
                  <a:spcPct val="0"/>
                </a:spcAft>
              </a:pPr>
              <a:t>20</a:t>
            </a:fld>
            <a:endParaRPr lang="en-US" sz="1100">
              <a:solidFill>
                <a:srgbClr val="000000"/>
              </a:solidFill>
            </a:endParaRPr>
          </a:p>
        </p:txBody>
      </p:sp>
      <p:sp>
        <p:nvSpPr>
          <p:cNvPr id="124932" name="Rectangle 2"/>
          <p:cNvSpPr>
            <a:spLocks noGrp="1" noRot="1" noChangeAspect="1" noChangeArrowheads="1" noTextEdit="1"/>
          </p:cNvSpPr>
          <p:nvPr>
            <p:ph type="sldImg"/>
          </p:nvPr>
        </p:nvSpPr>
        <p:spPr>
          <a:xfrm>
            <a:off x="1144588" y="685800"/>
            <a:ext cx="4572000" cy="3429000"/>
          </a:xfrm>
          <a:ln/>
        </p:spPr>
      </p:sp>
      <p:sp>
        <p:nvSpPr>
          <p:cNvPr id="12493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2" tIns="45716" rIns="91432" bIns="45716"/>
          <a:lstStyle/>
          <a:p>
            <a:pPr eaLnBrk="1" hangingPunct="1">
              <a:spcBef>
                <a:spcPct val="0"/>
              </a:spcBef>
            </a:pPr>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10E54C7C-A67E-45BB-ADC2-D2C6B71A41FE}" type="slidenum">
              <a:rPr lang="en-US">
                <a:solidFill>
                  <a:prstClr val="black"/>
                </a:solidFill>
              </a:rPr>
              <a:pPr/>
              <a:t>21</a:t>
            </a:fld>
            <a:endParaRPr lang="en-US">
              <a:solidFill>
                <a:prstClr val="black"/>
              </a:solidFill>
            </a:endParaRPr>
          </a:p>
        </p:txBody>
      </p:sp>
      <p:sp>
        <p:nvSpPr>
          <p:cNvPr id="118787"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fontAlgn="base">
              <a:spcBef>
                <a:spcPct val="0"/>
              </a:spcBef>
              <a:spcAft>
                <a:spcPct val="0"/>
              </a:spcAft>
            </a:pPr>
            <a:fld id="{A2891FD1-CFBA-410D-A34E-1053F2807021}" type="slidenum">
              <a:rPr lang="en-US" sz="1200" smtClean="0">
                <a:solidFill>
                  <a:prstClr val="black"/>
                </a:solidFill>
              </a:rPr>
              <a:pPr algn="r" fontAlgn="base">
                <a:spcBef>
                  <a:spcPct val="0"/>
                </a:spcBef>
                <a:spcAft>
                  <a:spcPct val="0"/>
                </a:spcAft>
              </a:pPr>
              <a:t>21</a:t>
            </a:fld>
            <a:endParaRPr lang="en-US" sz="1200">
              <a:solidFill>
                <a:prstClr val="black"/>
              </a:solidFill>
            </a:endParaRPr>
          </a:p>
        </p:txBody>
      </p:sp>
      <p:sp>
        <p:nvSpPr>
          <p:cNvPr id="118788" name="Rectangle 2"/>
          <p:cNvSpPr>
            <a:spLocks noGrp="1" noRot="1" noChangeAspect="1" noChangeArrowheads="1" noTextEdit="1"/>
          </p:cNvSpPr>
          <p:nvPr>
            <p:ph type="sldImg"/>
          </p:nvPr>
        </p:nvSpPr>
        <p:spPr>
          <a:ln/>
        </p:spPr>
      </p:sp>
      <p:sp>
        <p:nvSpPr>
          <p:cNvPr id="11878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pPr algn="r" rtl="0" fontAlgn="base">
              <a:spcBef>
                <a:spcPct val="0"/>
              </a:spcBef>
              <a:spcAft>
                <a:spcPct val="0"/>
              </a:spcAft>
            </a:pPr>
            <a:fld id="{E4DD91B9-023D-455C-8CF4-020816D4F60A}" type="slidenum">
              <a:rPr lang="en-US">
                <a:solidFill>
                  <a:prstClr val="black"/>
                </a:solidFill>
                <a:latin typeface="Arial" charset="0"/>
              </a:rPr>
              <a:pPr algn="r" rtl="0" fontAlgn="base">
                <a:spcBef>
                  <a:spcPct val="0"/>
                </a:spcBef>
                <a:spcAft>
                  <a:spcPct val="0"/>
                </a:spcAft>
              </a:pPr>
              <a:t>2</a:t>
            </a:fld>
            <a:endParaRPr lang="en-US">
              <a:solidFill>
                <a:prstClr val="black"/>
              </a:solidFill>
              <a:latin typeface="Arial" charset="0"/>
            </a:endParaRPr>
          </a:p>
        </p:txBody>
      </p:sp>
      <p:sp>
        <p:nvSpPr>
          <p:cNvPr id="97283"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lIns="91432" tIns="45716" rIns="91432" bIns="45716" anchor="b"/>
          <a:lstStyle/>
          <a:p>
            <a:pPr algn="r" rtl="0" fontAlgn="base">
              <a:spcBef>
                <a:spcPct val="0"/>
              </a:spcBef>
              <a:spcAft>
                <a:spcPct val="0"/>
              </a:spcAft>
            </a:pPr>
            <a:fld id="{B1D583BB-24C5-4BBC-B1B6-4EF3E543F8D3}" type="slidenum">
              <a:rPr lang="en-US" sz="1200">
                <a:solidFill>
                  <a:prstClr val="black"/>
                </a:solidFill>
                <a:latin typeface="Arial" charset="0"/>
              </a:rPr>
              <a:pPr algn="r" rtl="0" fontAlgn="base">
                <a:spcBef>
                  <a:spcPct val="0"/>
                </a:spcBef>
                <a:spcAft>
                  <a:spcPct val="0"/>
                </a:spcAft>
              </a:pPr>
              <a:t>2</a:t>
            </a:fld>
            <a:endParaRPr lang="en-US" sz="1200">
              <a:solidFill>
                <a:prstClr val="black"/>
              </a:solidFill>
              <a:latin typeface="Arial" charset="0"/>
            </a:endParaRPr>
          </a:p>
        </p:txBody>
      </p:sp>
      <p:sp>
        <p:nvSpPr>
          <p:cNvPr id="97284" name="Rectangle 2"/>
          <p:cNvSpPr>
            <a:spLocks noGrp="1" noRot="1" noChangeAspect="1" noChangeArrowheads="1" noTextEdit="1"/>
          </p:cNvSpPr>
          <p:nvPr>
            <p:ph type="sldImg"/>
          </p:nvPr>
        </p:nvSpPr>
        <p:spPr>
          <a:ln/>
        </p:spPr>
      </p:sp>
      <p:sp>
        <p:nvSpPr>
          <p:cNvPr id="97285" name="Rectangle 3"/>
          <p:cNvSpPr>
            <a:spLocks noGrp="1" noChangeArrowheads="1"/>
          </p:cNvSpPr>
          <p:nvPr>
            <p:ph type="body" idx="1"/>
          </p:nvPr>
        </p:nvSpPr>
        <p:spPr>
          <a:noFill/>
          <a:ln/>
        </p:spPr>
        <p:txBody>
          <a:bodyPr/>
          <a:lstStyle/>
          <a:p>
            <a:pPr eaLnBrk="1" hangingPunct="1"/>
            <a:endParaRPr lang="en-US" dirty="0"/>
          </a:p>
        </p:txBody>
      </p:sp>
      <p:sp>
        <p:nvSpPr>
          <p:cNvPr id="2" name="Footer Placeholder 1"/>
          <p:cNvSpPr>
            <a:spLocks noGrp="1"/>
          </p:cNvSpPr>
          <p:nvPr>
            <p:ph type="ftr" sz="quarter" idx="10"/>
          </p:nvPr>
        </p:nvSpPr>
        <p:spPr/>
        <p:txBody>
          <a:bodyPr/>
          <a:lstStyle/>
          <a:p>
            <a:r>
              <a:rPr lang="fr-FR"/>
              <a:t>CS 376 Lecture 7 Segmentation</a:t>
            </a:r>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51202"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latin typeface="Calibri" charset="0"/>
            </a:endParaRPr>
          </a:p>
        </p:txBody>
      </p:sp>
      <p:sp>
        <p:nvSpPr>
          <p:cNvPr id="51203"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CC1028D-CB48-CE40-845F-21BED150DDB7}" type="slidenum">
              <a:rPr lang="en-US" sz="1200">
                <a:latin typeface="Calibri" charset="0"/>
              </a:rPr>
              <a:pPr eaLnBrk="1" hangingPunct="1"/>
              <a:t>22</a:t>
            </a:fld>
            <a:endParaRPr lang="en-US" sz="1200">
              <a:latin typeface="Calibri"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53250"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latin typeface="Calibri" charset="0"/>
            </a:endParaRPr>
          </a:p>
        </p:txBody>
      </p:sp>
      <p:sp>
        <p:nvSpPr>
          <p:cNvPr id="53251"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9158740-A72D-064F-A19B-43E4A83A341D}" type="slidenum">
              <a:rPr lang="en-US" sz="1200">
                <a:latin typeface="Calibri" charset="0"/>
              </a:rPr>
              <a:pPr eaLnBrk="1" hangingPunct="1"/>
              <a:t>25</a:t>
            </a:fld>
            <a:endParaRPr lang="en-US" sz="1200">
              <a:latin typeface="Calibri"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55298"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latin typeface="Calibri" charset="0"/>
            </a:endParaRPr>
          </a:p>
        </p:txBody>
      </p:sp>
      <p:sp>
        <p:nvSpPr>
          <p:cNvPr id="55299"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FCEA75A-6479-CF42-BF61-8F164C2953EC}" type="slidenum">
              <a:rPr lang="en-US" sz="1200">
                <a:latin typeface="Calibri" charset="0"/>
              </a:rPr>
              <a:pPr eaLnBrk="1" hangingPunct="1"/>
              <a:t>26</a:t>
            </a:fld>
            <a:endParaRPr lang="en-US" sz="1200">
              <a:latin typeface="Calibri"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55298"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latin typeface="Calibri" charset="0"/>
            </a:endParaRPr>
          </a:p>
        </p:txBody>
      </p:sp>
      <p:sp>
        <p:nvSpPr>
          <p:cNvPr id="55299"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FCEA75A-6479-CF42-BF61-8F164C2953EC}" type="slidenum">
              <a:rPr lang="en-US" sz="1200">
                <a:latin typeface="Calibri" charset="0"/>
              </a:rPr>
              <a:pPr eaLnBrk="1" hangingPunct="1"/>
              <a:t>27</a:t>
            </a:fld>
            <a:endParaRPr lang="en-US" sz="1200">
              <a:latin typeface="Calibri"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55298"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latin typeface="Calibri" charset="0"/>
            </a:endParaRPr>
          </a:p>
        </p:txBody>
      </p:sp>
      <p:sp>
        <p:nvSpPr>
          <p:cNvPr id="55299"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FCEA75A-6479-CF42-BF61-8F164C2953EC}" type="slidenum">
              <a:rPr lang="en-US" sz="1200">
                <a:latin typeface="Calibri" charset="0"/>
              </a:rPr>
              <a:pPr eaLnBrk="1" hangingPunct="1"/>
              <a:t>28</a:t>
            </a:fld>
            <a:endParaRPr lang="en-US" sz="1200">
              <a:latin typeface="Calibri" charset="0"/>
            </a:endParaRPr>
          </a:p>
        </p:txBody>
      </p:sp>
    </p:spTree>
    <p:extLst>
      <p:ext uri="{BB962C8B-B14F-4D97-AF65-F5344CB8AC3E}">
        <p14:creationId xmlns:p14="http://schemas.microsoft.com/office/powerpoint/2010/main" val="28936750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65C30D4-DACD-3241-912E-92D7B0875E72}" type="slidenum">
              <a:rPr lang="en-US" sz="1200">
                <a:latin typeface="Calibri" charset="0"/>
              </a:rPr>
              <a:pPr eaLnBrk="1" hangingPunct="1"/>
              <a:t>29</a:t>
            </a:fld>
            <a:endParaRPr lang="en-US" sz="1200">
              <a:latin typeface="Calibri" charset="0"/>
            </a:endParaRPr>
          </a:p>
        </p:txBody>
      </p:sp>
      <p:sp>
        <p:nvSpPr>
          <p:cNvPr id="66562" name="Rectangle 2"/>
          <p:cNvSpPr>
            <a:spLocks noGrp="1" noRot="1" noChangeAspect="1" noChangeArrowheads="1" noTextEdit="1"/>
          </p:cNvSpPr>
          <p:nvPr>
            <p:ph type="sldImg"/>
          </p:nvPr>
        </p:nvSpPr>
        <p:spPr bwMode="auto">
          <a:xfrm>
            <a:off x="1147763" y="585788"/>
            <a:ext cx="3995737" cy="2997200"/>
          </a:xfrm>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66563" name="Rectangle 3"/>
          <p:cNvSpPr>
            <a:spLocks noGrp="1" noChangeArrowheads="1"/>
          </p:cNvSpPr>
          <p:nvPr>
            <p:ph type="body" idx="1"/>
          </p:nvPr>
        </p:nvSpPr>
        <p:spPr bwMode="auto">
          <a:xfrm>
            <a:off x="830263" y="3779838"/>
            <a:ext cx="4632325" cy="3582987"/>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ru-RU" dirty="0">
              <a:latin typeface="Calibri"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792042C-0FC8-614A-8F82-B967E48F0212}" type="slidenum">
              <a:rPr lang="en-US" sz="1200">
                <a:latin typeface="Calibri" charset="0"/>
              </a:rPr>
              <a:pPr eaLnBrk="1" hangingPunct="1"/>
              <a:t>30</a:t>
            </a:fld>
            <a:endParaRPr lang="en-US" sz="1200">
              <a:latin typeface="Calibri" charset="0"/>
            </a:endParaRPr>
          </a:p>
        </p:txBody>
      </p:sp>
      <p:sp>
        <p:nvSpPr>
          <p:cNvPr id="68610" name="Rectangle 2"/>
          <p:cNvSpPr>
            <a:spLocks noGrp="1" noRot="1" noChangeAspect="1" noChangeArrowheads="1" noTextEdit="1"/>
          </p:cNvSpPr>
          <p:nvPr>
            <p:ph type="sldImg"/>
          </p:nvPr>
        </p:nvSpPr>
        <p:spPr bwMode="auto">
          <a:xfrm>
            <a:off x="1147763" y="585788"/>
            <a:ext cx="3995737" cy="2997200"/>
          </a:xfrm>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68611" name="Rectangle 3"/>
          <p:cNvSpPr>
            <a:spLocks noGrp="1" noChangeArrowheads="1"/>
          </p:cNvSpPr>
          <p:nvPr>
            <p:ph type="body" idx="1"/>
          </p:nvPr>
        </p:nvSpPr>
        <p:spPr bwMode="auto">
          <a:xfrm>
            <a:off x="830263" y="3779838"/>
            <a:ext cx="4632325" cy="3582987"/>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latin typeface="Calibri"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354D88D-E04E-004A-83CB-C8EEE81E1B1F}" type="slidenum">
              <a:rPr lang="en-US" sz="1200">
                <a:latin typeface="Calibri" charset="0"/>
              </a:rPr>
              <a:pPr eaLnBrk="1" hangingPunct="1"/>
              <a:t>31</a:t>
            </a:fld>
            <a:endParaRPr lang="en-US" sz="1200">
              <a:latin typeface="Calibri" charset="0"/>
            </a:endParaRPr>
          </a:p>
        </p:txBody>
      </p:sp>
      <p:sp>
        <p:nvSpPr>
          <p:cNvPr id="70658" name="Rectangle 2"/>
          <p:cNvSpPr>
            <a:spLocks noGrp="1" noRot="1" noChangeAspect="1" noChangeArrowheads="1" noTextEdit="1"/>
          </p:cNvSpPr>
          <p:nvPr>
            <p:ph type="sldImg"/>
          </p:nvPr>
        </p:nvSpPr>
        <p:spPr bwMode="auto">
          <a:xfrm>
            <a:off x="1147763" y="585788"/>
            <a:ext cx="3995737" cy="2997200"/>
          </a:xfrm>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70659" name="Rectangle 3"/>
          <p:cNvSpPr>
            <a:spLocks noGrp="1" noChangeArrowheads="1"/>
          </p:cNvSpPr>
          <p:nvPr>
            <p:ph type="body" idx="1"/>
          </p:nvPr>
        </p:nvSpPr>
        <p:spPr bwMode="auto">
          <a:xfrm>
            <a:off x="830263" y="3779838"/>
            <a:ext cx="4632325" cy="3582987"/>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ru-RU" dirty="0">
              <a:latin typeface="Calibri"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78931CB-7565-7347-A669-D40BB84CEE7F}" type="slidenum">
              <a:rPr lang="en-US" sz="1200">
                <a:latin typeface="Calibri" charset="0"/>
              </a:rPr>
              <a:pPr eaLnBrk="1" hangingPunct="1"/>
              <a:t>32</a:t>
            </a:fld>
            <a:endParaRPr lang="en-US" sz="1200">
              <a:latin typeface="Calibri" charset="0"/>
            </a:endParaRPr>
          </a:p>
        </p:txBody>
      </p:sp>
      <p:sp>
        <p:nvSpPr>
          <p:cNvPr id="72706" name="Rectangle 2"/>
          <p:cNvSpPr>
            <a:spLocks noGrp="1" noRot="1" noChangeAspect="1" noChangeArrowheads="1" noTextEdit="1"/>
          </p:cNvSpPr>
          <p:nvPr>
            <p:ph type="sldImg"/>
          </p:nvPr>
        </p:nvSpPr>
        <p:spPr bwMode="auto">
          <a:xfrm>
            <a:off x="1147763" y="585788"/>
            <a:ext cx="3995737" cy="2997200"/>
          </a:xfrm>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72707" name="Rectangle 3"/>
          <p:cNvSpPr>
            <a:spLocks noGrp="1" noChangeArrowheads="1"/>
          </p:cNvSpPr>
          <p:nvPr>
            <p:ph type="body" idx="1"/>
          </p:nvPr>
        </p:nvSpPr>
        <p:spPr bwMode="auto">
          <a:xfrm>
            <a:off x="830263" y="3779838"/>
            <a:ext cx="4632325" cy="3582987"/>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ru-RU" dirty="0">
              <a:latin typeface="Calibri"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74754"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latin typeface="Calibri" charset="0"/>
            </a:endParaRPr>
          </a:p>
        </p:txBody>
      </p:sp>
      <p:sp>
        <p:nvSpPr>
          <p:cNvPr id="74755"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4AE6AE1-12D4-C543-8523-DC65ED6C421C}" type="slidenum">
              <a:rPr lang="en-US" sz="1200">
                <a:latin typeface="Calibri" charset="0"/>
              </a:rPr>
              <a:pPr eaLnBrk="1" hangingPunct="1"/>
              <a:t>33</a:t>
            </a:fld>
            <a:endParaRPr lang="en-US" sz="1200">
              <a:latin typeface="Calibri"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22530"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latin typeface="Calibri" charset="0"/>
            </a:endParaRPr>
          </a:p>
        </p:txBody>
      </p:sp>
      <p:sp>
        <p:nvSpPr>
          <p:cNvPr id="22531"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E781445-D9E9-3C47-A49E-D75BB288317A}" type="slidenum">
              <a:rPr lang="en-US" sz="1200">
                <a:latin typeface="Calibri" charset="0"/>
              </a:rPr>
              <a:pPr eaLnBrk="1" hangingPunct="1"/>
              <a:t>3</a:t>
            </a:fld>
            <a:endParaRPr lang="en-US" sz="1200">
              <a:latin typeface="Calibri"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eaLnBrk="0" fontAlgn="base" hangingPunct="0">
              <a:spcBef>
                <a:spcPct val="0"/>
              </a:spcBef>
              <a:spcAft>
                <a:spcPct val="0"/>
              </a:spcAft>
              <a:defRPr/>
            </a:pPr>
            <a:fld id="{AEF95900-7AF9-462E-9828-886671690E95}" type="slidenum">
              <a:rPr lang="en-US" smtClean="0">
                <a:solidFill>
                  <a:srgbClr val="0000CC"/>
                </a:solidFill>
                <a:latin typeface="Arial" pitchFamily="34" charset="0"/>
              </a:rPr>
              <a:pPr eaLnBrk="0" fontAlgn="base" hangingPunct="0">
                <a:spcBef>
                  <a:spcPct val="0"/>
                </a:spcBef>
                <a:spcAft>
                  <a:spcPct val="0"/>
                </a:spcAft>
                <a:defRPr/>
              </a:pPr>
              <a:t>35</a:t>
            </a:fld>
            <a:endParaRPr lang="en-US">
              <a:solidFill>
                <a:srgbClr val="0000CC"/>
              </a:solidFill>
              <a:latin typeface="Arial" pitchFamily="34" charset="0"/>
            </a:endParaRPr>
          </a:p>
        </p:txBody>
      </p:sp>
      <p:sp>
        <p:nvSpPr>
          <p:cNvPr id="590851" name="Rectangle 2"/>
          <p:cNvSpPr>
            <a:spLocks noGrp="1" noRot="1" noChangeAspect="1" noTextEdit="1"/>
          </p:cNvSpPr>
          <p:nvPr>
            <p:ph type="sldImg"/>
          </p:nvPr>
        </p:nvSpPr>
        <p:spPr bwMode="auto">
          <a:xfrm>
            <a:off x="1143000" y="684213"/>
            <a:ext cx="4572000" cy="3429000"/>
          </a:xfrm>
          <a:noFill/>
          <a:ln>
            <a:solidFill>
              <a:srgbClr val="000000"/>
            </a:solidFill>
            <a:miter lim="800000"/>
            <a:headEnd/>
            <a:tailEnd/>
          </a:ln>
        </p:spPr>
      </p:sp>
      <p:sp>
        <p:nvSpPr>
          <p:cNvPr id="590852" name="Rectangle 3"/>
          <p:cNvSpPr>
            <a:spLocks noGrp="1"/>
          </p:cNvSpPr>
          <p:nvPr>
            <p:ph type="body" idx="1"/>
          </p:nvPr>
        </p:nvSpPr>
        <p:spPr bwMode="auto">
          <a:xfrm>
            <a:off x="914400" y="4343400"/>
            <a:ext cx="5029200" cy="4116388"/>
          </a:xfrm>
          <a:noFill/>
        </p:spPr>
        <p:txBody>
          <a:bodyPr wrap="square" lIns="92876" tIns="46437" rIns="92876" bIns="46437" numCol="1" anchor="t" anchorCtr="0" compatLnSpc="1">
            <a:prstTxWarp prst="textNoShape">
              <a:avLst/>
            </a:prstTxWarp>
          </a:bodyPr>
          <a:lstStyle/>
          <a:p>
            <a:pPr eaLnBrk="1" hangingPunct="1">
              <a:spcBef>
                <a:spcPct val="0"/>
              </a:spcBef>
            </a:pPr>
            <a:endParaRPr lang="de-DE"/>
          </a:p>
        </p:txBody>
      </p:sp>
    </p:spTree>
    <p:extLst>
      <p:ext uri="{BB962C8B-B14F-4D97-AF65-F5344CB8AC3E}">
        <p14:creationId xmlns:p14="http://schemas.microsoft.com/office/powerpoint/2010/main" val="15548929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eaLnBrk="0" fontAlgn="base" hangingPunct="0">
              <a:spcBef>
                <a:spcPct val="0"/>
              </a:spcBef>
              <a:spcAft>
                <a:spcPct val="0"/>
              </a:spcAft>
              <a:defRPr/>
            </a:pPr>
            <a:fld id="{AEF95900-7AF9-462E-9828-886671690E95}" type="slidenum">
              <a:rPr lang="en-US" smtClean="0">
                <a:solidFill>
                  <a:srgbClr val="0000CC"/>
                </a:solidFill>
                <a:latin typeface="Arial" pitchFamily="34" charset="0"/>
              </a:rPr>
              <a:pPr eaLnBrk="0" fontAlgn="base" hangingPunct="0">
                <a:spcBef>
                  <a:spcPct val="0"/>
                </a:spcBef>
                <a:spcAft>
                  <a:spcPct val="0"/>
                </a:spcAft>
                <a:defRPr/>
              </a:pPr>
              <a:t>36</a:t>
            </a:fld>
            <a:endParaRPr lang="en-US">
              <a:solidFill>
                <a:srgbClr val="0000CC"/>
              </a:solidFill>
              <a:latin typeface="Arial" pitchFamily="34" charset="0"/>
            </a:endParaRPr>
          </a:p>
        </p:txBody>
      </p:sp>
      <p:sp>
        <p:nvSpPr>
          <p:cNvPr id="590851" name="Rectangle 2"/>
          <p:cNvSpPr>
            <a:spLocks noGrp="1" noRot="1" noChangeAspect="1" noTextEdit="1"/>
          </p:cNvSpPr>
          <p:nvPr>
            <p:ph type="sldImg"/>
          </p:nvPr>
        </p:nvSpPr>
        <p:spPr bwMode="auto">
          <a:xfrm>
            <a:off x="1143000" y="684213"/>
            <a:ext cx="4572000" cy="3429000"/>
          </a:xfrm>
          <a:noFill/>
          <a:ln>
            <a:solidFill>
              <a:srgbClr val="000000"/>
            </a:solidFill>
            <a:miter lim="800000"/>
            <a:headEnd/>
            <a:tailEnd/>
          </a:ln>
        </p:spPr>
      </p:sp>
      <p:sp>
        <p:nvSpPr>
          <p:cNvPr id="590852" name="Rectangle 3"/>
          <p:cNvSpPr>
            <a:spLocks noGrp="1"/>
          </p:cNvSpPr>
          <p:nvPr>
            <p:ph type="body" idx="1"/>
          </p:nvPr>
        </p:nvSpPr>
        <p:spPr bwMode="auto">
          <a:xfrm>
            <a:off x="914400" y="4343400"/>
            <a:ext cx="5029200" cy="4116388"/>
          </a:xfrm>
          <a:noFill/>
        </p:spPr>
        <p:txBody>
          <a:bodyPr wrap="square" lIns="92876" tIns="46437" rIns="92876" bIns="46437" numCol="1" anchor="t" anchorCtr="0" compatLnSpc="1">
            <a:prstTxWarp prst="textNoShape">
              <a:avLst/>
            </a:prstTxWarp>
          </a:bodyPr>
          <a:lstStyle/>
          <a:p>
            <a:pPr eaLnBrk="1" hangingPunct="1">
              <a:spcBef>
                <a:spcPct val="0"/>
              </a:spcBef>
            </a:pPr>
            <a:endParaRPr lang="de-DE"/>
          </a:p>
        </p:txBody>
      </p:sp>
    </p:spTree>
    <p:extLst>
      <p:ext uri="{BB962C8B-B14F-4D97-AF65-F5344CB8AC3E}">
        <p14:creationId xmlns:p14="http://schemas.microsoft.com/office/powerpoint/2010/main" val="96701118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eaLnBrk="0" fontAlgn="base" hangingPunct="0">
              <a:spcBef>
                <a:spcPct val="0"/>
              </a:spcBef>
              <a:spcAft>
                <a:spcPct val="0"/>
              </a:spcAft>
              <a:defRPr/>
            </a:pPr>
            <a:fld id="{AEF95900-7AF9-462E-9828-886671690E95}" type="slidenum">
              <a:rPr lang="en-US" smtClean="0">
                <a:solidFill>
                  <a:srgbClr val="0000CC"/>
                </a:solidFill>
                <a:latin typeface="Arial" pitchFamily="34" charset="0"/>
              </a:rPr>
              <a:pPr eaLnBrk="0" fontAlgn="base" hangingPunct="0">
                <a:spcBef>
                  <a:spcPct val="0"/>
                </a:spcBef>
                <a:spcAft>
                  <a:spcPct val="0"/>
                </a:spcAft>
                <a:defRPr/>
              </a:pPr>
              <a:t>37</a:t>
            </a:fld>
            <a:endParaRPr lang="en-US">
              <a:solidFill>
                <a:srgbClr val="0000CC"/>
              </a:solidFill>
              <a:latin typeface="Arial" pitchFamily="34" charset="0"/>
            </a:endParaRPr>
          </a:p>
        </p:txBody>
      </p:sp>
      <p:sp>
        <p:nvSpPr>
          <p:cNvPr id="590851" name="Rectangle 2"/>
          <p:cNvSpPr>
            <a:spLocks noGrp="1" noRot="1" noChangeAspect="1" noTextEdit="1"/>
          </p:cNvSpPr>
          <p:nvPr>
            <p:ph type="sldImg"/>
          </p:nvPr>
        </p:nvSpPr>
        <p:spPr bwMode="auto">
          <a:xfrm>
            <a:off x="1143000" y="684213"/>
            <a:ext cx="4572000" cy="3429000"/>
          </a:xfrm>
          <a:noFill/>
          <a:ln>
            <a:solidFill>
              <a:srgbClr val="000000"/>
            </a:solidFill>
            <a:miter lim="800000"/>
            <a:headEnd/>
            <a:tailEnd/>
          </a:ln>
        </p:spPr>
      </p:sp>
      <p:sp>
        <p:nvSpPr>
          <p:cNvPr id="590852" name="Rectangle 3"/>
          <p:cNvSpPr>
            <a:spLocks noGrp="1"/>
          </p:cNvSpPr>
          <p:nvPr>
            <p:ph type="body" idx="1"/>
          </p:nvPr>
        </p:nvSpPr>
        <p:spPr bwMode="auto">
          <a:xfrm>
            <a:off x="914400" y="4343400"/>
            <a:ext cx="5029200" cy="4116388"/>
          </a:xfrm>
          <a:noFill/>
        </p:spPr>
        <p:txBody>
          <a:bodyPr wrap="square" lIns="92876" tIns="46437" rIns="92876" bIns="46437" numCol="1" anchor="t" anchorCtr="0" compatLnSpc="1">
            <a:prstTxWarp prst="textNoShape">
              <a:avLst/>
            </a:prstTxWarp>
          </a:bodyPr>
          <a:lstStyle/>
          <a:p>
            <a:pPr eaLnBrk="1" hangingPunct="1">
              <a:spcBef>
                <a:spcPct val="0"/>
              </a:spcBef>
            </a:pPr>
            <a:endParaRPr lang="de-DE"/>
          </a:p>
        </p:txBody>
      </p:sp>
    </p:spTree>
    <p:extLst>
      <p:ext uri="{BB962C8B-B14F-4D97-AF65-F5344CB8AC3E}">
        <p14:creationId xmlns:p14="http://schemas.microsoft.com/office/powerpoint/2010/main" val="21970807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eaLnBrk="0" fontAlgn="base" hangingPunct="0">
              <a:spcBef>
                <a:spcPct val="0"/>
              </a:spcBef>
              <a:spcAft>
                <a:spcPct val="0"/>
              </a:spcAft>
              <a:defRPr/>
            </a:pPr>
            <a:fld id="{AEF95900-7AF9-462E-9828-886671690E95}" type="slidenum">
              <a:rPr lang="en-US" smtClean="0">
                <a:solidFill>
                  <a:srgbClr val="0000CC"/>
                </a:solidFill>
                <a:latin typeface="Arial" pitchFamily="34" charset="0"/>
              </a:rPr>
              <a:pPr eaLnBrk="0" fontAlgn="base" hangingPunct="0">
                <a:spcBef>
                  <a:spcPct val="0"/>
                </a:spcBef>
                <a:spcAft>
                  <a:spcPct val="0"/>
                </a:spcAft>
                <a:defRPr/>
              </a:pPr>
              <a:t>38</a:t>
            </a:fld>
            <a:endParaRPr lang="en-US">
              <a:solidFill>
                <a:srgbClr val="0000CC"/>
              </a:solidFill>
              <a:latin typeface="Arial" pitchFamily="34" charset="0"/>
            </a:endParaRPr>
          </a:p>
        </p:txBody>
      </p:sp>
      <p:sp>
        <p:nvSpPr>
          <p:cNvPr id="590851" name="Rectangle 2"/>
          <p:cNvSpPr>
            <a:spLocks noGrp="1" noRot="1" noChangeAspect="1" noTextEdit="1"/>
          </p:cNvSpPr>
          <p:nvPr>
            <p:ph type="sldImg"/>
          </p:nvPr>
        </p:nvSpPr>
        <p:spPr bwMode="auto">
          <a:xfrm>
            <a:off x="1143000" y="684213"/>
            <a:ext cx="4572000" cy="3429000"/>
          </a:xfrm>
          <a:noFill/>
          <a:ln>
            <a:solidFill>
              <a:srgbClr val="000000"/>
            </a:solidFill>
            <a:miter lim="800000"/>
            <a:headEnd/>
            <a:tailEnd/>
          </a:ln>
        </p:spPr>
      </p:sp>
      <p:sp>
        <p:nvSpPr>
          <p:cNvPr id="590852" name="Rectangle 3"/>
          <p:cNvSpPr>
            <a:spLocks noGrp="1"/>
          </p:cNvSpPr>
          <p:nvPr>
            <p:ph type="body" idx="1"/>
          </p:nvPr>
        </p:nvSpPr>
        <p:spPr bwMode="auto">
          <a:xfrm>
            <a:off x="914400" y="4343400"/>
            <a:ext cx="5029200" cy="4116388"/>
          </a:xfrm>
          <a:noFill/>
        </p:spPr>
        <p:txBody>
          <a:bodyPr wrap="square" lIns="92876" tIns="46437" rIns="92876" bIns="46437" numCol="1" anchor="t" anchorCtr="0" compatLnSpc="1">
            <a:prstTxWarp prst="textNoShape">
              <a:avLst/>
            </a:prstTxWarp>
          </a:bodyPr>
          <a:lstStyle/>
          <a:p>
            <a:pPr eaLnBrk="1" hangingPunct="1">
              <a:spcBef>
                <a:spcPct val="0"/>
              </a:spcBef>
            </a:pPr>
            <a:endParaRPr lang="de-DE"/>
          </a:p>
        </p:txBody>
      </p:sp>
    </p:spTree>
    <p:extLst>
      <p:ext uri="{BB962C8B-B14F-4D97-AF65-F5344CB8AC3E}">
        <p14:creationId xmlns:p14="http://schemas.microsoft.com/office/powerpoint/2010/main" val="147958751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eaLnBrk="0" fontAlgn="base" hangingPunct="0">
              <a:spcBef>
                <a:spcPct val="0"/>
              </a:spcBef>
              <a:spcAft>
                <a:spcPct val="0"/>
              </a:spcAft>
              <a:defRPr/>
            </a:pPr>
            <a:fld id="{AEF95900-7AF9-462E-9828-886671690E95}" type="slidenum">
              <a:rPr lang="en-US" smtClean="0">
                <a:solidFill>
                  <a:srgbClr val="0000CC"/>
                </a:solidFill>
                <a:latin typeface="Arial" pitchFamily="34" charset="0"/>
              </a:rPr>
              <a:pPr eaLnBrk="0" fontAlgn="base" hangingPunct="0">
                <a:spcBef>
                  <a:spcPct val="0"/>
                </a:spcBef>
                <a:spcAft>
                  <a:spcPct val="0"/>
                </a:spcAft>
                <a:defRPr/>
              </a:pPr>
              <a:t>39</a:t>
            </a:fld>
            <a:endParaRPr lang="en-US">
              <a:solidFill>
                <a:srgbClr val="0000CC"/>
              </a:solidFill>
              <a:latin typeface="Arial" pitchFamily="34" charset="0"/>
            </a:endParaRPr>
          </a:p>
        </p:txBody>
      </p:sp>
      <p:sp>
        <p:nvSpPr>
          <p:cNvPr id="590851" name="Rectangle 2"/>
          <p:cNvSpPr>
            <a:spLocks noGrp="1" noRot="1" noChangeAspect="1" noTextEdit="1"/>
          </p:cNvSpPr>
          <p:nvPr>
            <p:ph type="sldImg"/>
          </p:nvPr>
        </p:nvSpPr>
        <p:spPr bwMode="auto">
          <a:xfrm>
            <a:off x="1143000" y="684213"/>
            <a:ext cx="4572000" cy="3429000"/>
          </a:xfrm>
          <a:noFill/>
          <a:ln>
            <a:solidFill>
              <a:srgbClr val="000000"/>
            </a:solidFill>
            <a:miter lim="800000"/>
            <a:headEnd/>
            <a:tailEnd/>
          </a:ln>
        </p:spPr>
      </p:sp>
      <p:sp>
        <p:nvSpPr>
          <p:cNvPr id="590852" name="Rectangle 3"/>
          <p:cNvSpPr>
            <a:spLocks noGrp="1"/>
          </p:cNvSpPr>
          <p:nvPr>
            <p:ph type="body" idx="1"/>
          </p:nvPr>
        </p:nvSpPr>
        <p:spPr bwMode="auto">
          <a:xfrm>
            <a:off x="914400" y="4343400"/>
            <a:ext cx="5029200" cy="4116388"/>
          </a:xfrm>
          <a:noFill/>
        </p:spPr>
        <p:txBody>
          <a:bodyPr wrap="square" lIns="92876" tIns="46437" rIns="92876" bIns="46437" numCol="1" anchor="t" anchorCtr="0" compatLnSpc="1">
            <a:prstTxWarp prst="textNoShape">
              <a:avLst/>
            </a:prstTxWarp>
          </a:bodyPr>
          <a:lstStyle/>
          <a:p>
            <a:pPr eaLnBrk="1" hangingPunct="1">
              <a:spcBef>
                <a:spcPct val="0"/>
              </a:spcBef>
            </a:pPr>
            <a:endParaRPr lang="de-DE"/>
          </a:p>
        </p:txBody>
      </p:sp>
    </p:spTree>
    <p:extLst>
      <p:ext uri="{BB962C8B-B14F-4D97-AF65-F5344CB8AC3E}">
        <p14:creationId xmlns:p14="http://schemas.microsoft.com/office/powerpoint/2010/main" val="61816445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eaLnBrk="0" fontAlgn="base" hangingPunct="0">
              <a:spcBef>
                <a:spcPct val="0"/>
              </a:spcBef>
              <a:spcAft>
                <a:spcPct val="0"/>
              </a:spcAft>
              <a:defRPr/>
            </a:pPr>
            <a:fld id="{AEF95900-7AF9-462E-9828-886671690E95}" type="slidenum">
              <a:rPr lang="en-US" smtClean="0">
                <a:solidFill>
                  <a:srgbClr val="0000CC"/>
                </a:solidFill>
                <a:latin typeface="Arial" pitchFamily="34" charset="0"/>
              </a:rPr>
              <a:pPr eaLnBrk="0" fontAlgn="base" hangingPunct="0">
                <a:spcBef>
                  <a:spcPct val="0"/>
                </a:spcBef>
                <a:spcAft>
                  <a:spcPct val="0"/>
                </a:spcAft>
                <a:defRPr/>
              </a:pPr>
              <a:t>53</a:t>
            </a:fld>
            <a:endParaRPr lang="en-US">
              <a:solidFill>
                <a:srgbClr val="0000CC"/>
              </a:solidFill>
              <a:latin typeface="Arial" pitchFamily="34" charset="0"/>
            </a:endParaRPr>
          </a:p>
        </p:txBody>
      </p:sp>
      <p:sp>
        <p:nvSpPr>
          <p:cNvPr id="590851" name="Rectangle 2"/>
          <p:cNvSpPr>
            <a:spLocks noGrp="1" noRot="1" noChangeAspect="1" noTextEdit="1"/>
          </p:cNvSpPr>
          <p:nvPr>
            <p:ph type="sldImg"/>
          </p:nvPr>
        </p:nvSpPr>
        <p:spPr bwMode="auto">
          <a:xfrm>
            <a:off x="1143000" y="684213"/>
            <a:ext cx="4572000" cy="3429000"/>
          </a:xfrm>
          <a:noFill/>
          <a:ln>
            <a:solidFill>
              <a:srgbClr val="000000"/>
            </a:solidFill>
            <a:miter lim="800000"/>
            <a:headEnd/>
            <a:tailEnd/>
          </a:ln>
        </p:spPr>
      </p:sp>
      <p:sp>
        <p:nvSpPr>
          <p:cNvPr id="590852" name="Rectangle 3"/>
          <p:cNvSpPr>
            <a:spLocks noGrp="1"/>
          </p:cNvSpPr>
          <p:nvPr>
            <p:ph type="body" idx="1"/>
          </p:nvPr>
        </p:nvSpPr>
        <p:spPr bwMode="auto">
          <a:xfrm>
            <a:off x="914400" y="4343400"/>
            <a:ext cx="5029200" cy="4116388"/>
          </a:xfrm>
          <a:noFill/>
        </p:spPr>
        <p:txBody>
          <a:bodyPr wrap="square" lIns="92876" tIns="46437" rIns="92876" bIns="46437" numCol="1" anchor="t" anchorCtr="0" compatLnSpc="1">
            <a:prstTxWarp prst="textNoShape">
              <a:avLst/>
            </a:prstTxWarp>
          </a:bodyPr>
          <a:lstStyle/>
          <a:p>
            <a:pPr eaLnBrk="1" hangingPunct="1">
              <a:spcBef>
                <a:spcPct val="0"/>
              </a:spcBef>
            </a:pPr>
            <a:endParaRPr lang="de-DE"/>
          </a:p>
        </p:txBody>
      </p:sp>
    </p:spTree>
    <p:extLst>
      <p:ext uri="{BB962C8B-B14F-4D97-AF65-F5344CB8AC3E}">
        <p14:creationId xmlns:p14="http://schemas.microsoft.com/office/powerpoint/2010/main" val="172662377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eaLnBrk="0" fontAlgn="base" hangingPunct="0">
              <a:spcBef>
                <a:spcPct val="0"/>
              </a:spcBef>
              <a:spcAft>
                <a:spcPct val="0"/>
              </a:spcAft>
              <a:defRPr/>
            </a:pPr>
            <a:fld id="{AEF95900-7AF9-462E-9828-886671690E95}" type="slidenum">
              <a:rPr lang="en-US" smtClean="0">
                <a:solidFill>
                  <a:srgbClr val="0000CC"/>
                </a:solidFill>
                <a:latin typeface="Arial" pitchFamily="34" charset="0"/>
              </a:rPr>
              <a:pPr eaLnBrk="0" fontAlgn="base" hangingPunct="0">
                <a:spcBef>
                  <a:spcPct val="0"/>
                </a:spcBef>
                <a:spcAft>
                  <a:spcPct val="0"/>
                </a:spcAft>
                <a:defRPr/>
              </a:pPr>
              <a:t>54</a:t>
            </a:fld>
            <a:endParaRPr lang="en-US">
              <a:solidFill>
                <a:srgbClr val="0000CC"/>
              </a:solidFill>
              <a:latin typeface="Arial" pitchFamily="34" charset="0"/>
            </a:endParaRPr>
          </a:p>
        </p:txBody>
      </p:sp>
      <p:sp>
        <p:nvSpPr>
          <p:cNvPr id="590851" name="Rectangle 2"/>
          <p:cNvSpPr>
            <a:spLocks noGrp="1" noRot="1" noChangeAspect="1" noTextEdit="1"/>
          </p:cNvSpPr>
          <p:nvPr>
            <p:ph type="sldImg"/>
          </p:nvPr>
        </p:nvSpPr>
        <p:spPr bwMode="auto">
          <a:xfrm>
            <a:off x="1143000" y="684213"/>
            <a:ext cx="4572000" cy="3429000"/>
          </a:xfrm>
          <a:noFill/>
          <a:ln>
            <a:solidFill>
              <a:srgbClr val="000000"/>
            </a:solidFill>
            <a:miter lim="800000"/>
            <a:headEnd/>
            <a:tailEnd/>
          </a:ln>
        </p:spPr>
      </p:sp>
      <p:sp>
        <p:nvSpPr>
          <p:cNvPr id="590852" name="Rectangle 3"/>
          <p:cNvSpPr>
            <a:spLocks noGrp="1"/>
          </p:cNvSpPr>
          <p:nvPr>
            <p:ph type="body" idx="1"/>
          </p:nvPr>
        </p:nvSpPr>
        <p:spPr bwMode="auto">
          <a:xfrm>
            <a:off x="914400" y="4343400"/>
            <a:ext cx="5029200" cy="4116388"/>
          </a:xfrm>
          <a:noFill/>
        </p:spPr>
        <p:txBody>
          <a:bodyPr wrap="square" lIns="92876" tIns="46437" rIns="92876" bIns="46437" numCol="1" anchor="t" anchorCtr="0" compatLnSpc="1">
            <a:prstTxWarp prst="textNoShape">
              <a:avLst/>
            </a:prstTxWarp>
          </a:bodyPr>
          <a:lstStyle/>
          <a:p>
            <a:pPr eaLnBrk="1" hangingPunct="1">
              <a:spcBef>
                <a:spcPct val="0"/>
              </a:spcBef>
            </a:pPr>
            <a:endParaRPr lang="de-DE"/>
          </a:p>
        </p:txBody>
      </p:sp>
    </p:spTree>
    <p:extLst>
      <p:ext uri="{BB962C8B-B14F-4D97-AF65-F5344CB8AC3E}">
        <p14:creationId xmlns:p14="http://schemas.microsoft.com/office/powerpoint/2010/main" val="306736930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eaLnBrk="0" fontAlgn="base" hangingPunct="0">
              <a:spcBef>
                <a:spcPct val="0"/>
              </a:spcBef>
              <a:spcAft>
                <a:spcPct val="0"/>
              </a:spcAft>
              <a:defRPr/>
            </a:pPr>
            <a:fld id="{AEF95900-7AF9-462E-9828-886671690E95}" type="slidenum">
              <a:rPr lang="en-US" smtClean="0">
                <a:solidFill>
                  <a:srgbClr val="0000CC"/>
                </a:solidFill>
                <a:latin typeface="Arial" pitchFamily="34" charset="0"/>
              </a:rPr>
              <a:pPr eaLnBrk="0" fontAlgn="base" hangingPunct="0">
                <a:spcBef>
                  <a:spcPct val="0"/>
                </a:spcBef>
                <a:spcAft>
                  <a:spcPct val="0"/>
                </a:spcAft>
                <a:defRPr/>
              </a:pPr>
              <a:t>55</a:t>
            </a:fld>
            <a:endParaRPr lang="en-US">
              <a:solidFill>
                <a:srgbClr val="0000CC"/>
              </a:solidFill>
              <a:latin typeface="Arial" pitchFamily="34" charset="0"/>
            </a:endParaRPr>
          </a:p>
        </p:txBody>
      </p:sp>
      <p:sp>
        <p:nvSpPr>
          <p:cNvPr id="590851" name="Rectangle 2"/>
          <p:cNvSpPr>
            <a:spLocks noGrp="1" noRot="1" noChangeAspect="1" noTextEdit="1"/>
          </p:cNvSpPr>
          <p:nvPr>
            <p:ph type="sldImg"/>
          </p:nvPr>
        </p:nvSpPr>
        <p:spPr bwMode="auto">
          <a:xfrm>
            <a:off x="1143000" y="684213"/>
            <a:ext cx="4572000" cy="3429000"/>
          </a:xfrm>
          <a:noFill/>
          <a:ln>
            <a:solidFill>
              <a:srgbClr val="000000"/>
            </a:solidFill>
            <a:miter lim="800000"/>
            <a:headEnd/>
            <a:tailEnd/>
          </a:ln>
        </p:spPr>
      </p:sp>
      <p:sp>
        <p:nvSpPr>
          <p:cNvPr id="590852" name="Rectangle 3"/>
          <p:cNvSpPr>
            <a:spLocks noGrp="1"/>
          </p:cNvSpPr>
          <p:nvPr>
            <p:ph type="body" idx="1"/>
          </p:nvPr>
        </p:nvSpPr>
        <p:spPr bwMode="auto">
          <a:xfrm>
            <a:off x="914400" y="4343400"/>
            <a:ext cx="5029200" cy="4116388"/>
          </a:xfrm>
          <a:noFill/>
        </p:spPr>
        <p:txBody>
          <a:bodyPr wrap="square" lIns="92876" tIns="46437" rIns="92876" bIns="46437" numCol="1" anchor="t" anchorCtr="0" compatLnSpc="1">
            <a:prstTxWarp prst="textNoShape">
              <a:avLst/>
            </a:prstTxWarp>
          </a:bodyPr>
          <a:lstStyle/>
          <a:p>
            <a:pPr eaLnBrk="1" hangingPunct="1">
              <a:spcBef>
                <a:spcPct val="0"/>
              </a:spcBef>
            </a:pPr>
            <a:endParaRPr lang="de-DE"/>
          </a:p>
        </p:txBody>
      </p:sp>
    </p:spTree>
    <p:extLst>
      <p:ext uri="{BB962C8B-B14F-4D97-AF65-F5344CB8AC3E}">
        <p14:creationId xmlns:p14="http://schemas.microsoft.com/office/powerpoint/2010/main" val="165738031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eaLnBrk="0" fontAlgn="base" hangingPunct="0">
              <a:spcBef>
                <a:spcPct val="0"/>
              </a:spcBef>
              <a:spcAft>
                <a:spcPct val="0"/>
              </a:spcAft>
              <a:defRPr/>
            </a:pPr>
            <a:fld id="{AEF95900-7AF9-462E-9828-886671690E95}" type="slidenum">
              <a:rPr lang="en-US" smtClean="0">
                <a:solidFill>
                  <a:srgbClr val="0000CC"/>
                </a:solidFill>
                <a:latin typeface="Arial" pitchFamily="34" charset="0"/>
              </a:rPr>
              <a:pPr eaLnBrk="0" fontAlgn="base" hangingPunct="0">
                <a:spcBef>
                  <a:spcPct val="0"/>
                </a:spcBef>
                <a:spcAft>
                  <a:spcPct val="0"/>
                </a:spcAft>
                <a:defRPr/>
              </a:pPr>
              <a:t>56</a:t>
            </a:fld>
            <a:endParaRPr lang="en-US">
              <a:solidFill>
                <a:srgbClr val="0000CC"/>
              </a:solidFill>
              <a:latin typeface="Arial" pitchFamily="34" charset="0"/>
            </a:endParaRPr>
          </a:p>
        </p:txBody>
      </p:sp>
      <p:sp>
        <p:nvSpPr>
          <p:cNvPr id="590851" name="Rectangle 2"/>
          <p:cNvSpPr>
            <a:spLocks noGrp="1" noRot="1" noChangeAspect="1" noTextEdit="1"/>
          </p:cNvSpPr>
          <p:nvPr>
            <p:ph type="sldImg"/>
          </p:nvPr>
        </p:nvSpPr>
        <p:spPr bwMode="auto">
          <a:xfrm>
            <a:off x="1143000" y="684213"/>
            <a:ext cx="4572000" cy="3429000"/>
          </a:xfrm>
          <a:noFill/>
          <a:ln>
            <a:solidFill>
              <a:srgbClr val="000000"/>
            </a:solidFill>
            <a:miter lim="800000"/>
            <a:headEnd/>
            <a:tailEnd/>
          </a:ln>
        </p:spPr>
      </p:sp>
      <p:sp>
        <p:nvSpPr>
          <p:cNvPr id="590852" name="Rectangle 3"/>
          <p:cNvSpPr>
            <a:spLocks noGrp="1"/>
          </p:cNvSpPr>
          <p:nvPr>
            <p:ph type="body" idx="1"/>
          </p:nvPr>
        </p:nvSpPr>
        <p:spPr bwMode="auto">
          <a:xfrm>
            <a:off x="914400" y="4343400"/>
            <a:ext cx="5029200" cy="4116388"/>
          </a:xfrm>
          <a:noFill/>
        </p:spPr>
        <p:txBody>
          <a:bodyPr wrap="square" lIns="92876" tIns="46437" rIns="92876" bIns="46437" numCol="1" anchor="t" anchorCtr="0" compatLnSpc="1">
            <a:prstTxWarp prst="textNoShape">
              <a:avLst/>
            </a:prstTxWarp>
          </a:bodyPr>
          <a:lstStyle/>
          <a:p>
            <a:pPr eaLnBrk="1" hangingPunct="1">
              <a:spcBef>
                <a:spcPct val="0"/>
              </a:spcBef>
            </a:pPr>
            <a:endParaRPr lang="de-DE"/>
          </a:p>
        </p:txBody>
      </p:sp>
    </p:spTree>
    <p:extLst>
      <p:ext uri="{BB962C8B-B14F-4D97-AF65-F5344CB8AC3E}">
        <p14:creationId xmlns:p14="http://schemas.microsoft.com/office/powerpoint/2010/main" val="390804481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0413" cy="3427413"/>
          </a:xfrm>
        </p:spPr>
      </p:sp>
      <p:sp>
        <p:nvSpPr>
          <p:cNvPr id="3" name="Notes Placeholder 2"/>
          <p:cNvSpPr>
            <a:spLocks noGrp="1"/>
          </p:cNvSpPr>
          <p:nvPr>
            <p:ph type="body" idx="1"/>
          </p:nvPr>
        </p:nvSpPr>
        <p:spPr/>
        <p:txBody>
          <a:bodyPr>
            <a:normAutofit/>
          </a:bodyPr>
          <a:lstStyle/>
          <a:p>
            <a:r>
              <a:rPr lang="en-US" dirty="0"/>
              <a:t>- The vocabulary is in the red rectangle</a:t>
            </a:r>
          </a:p>
        </p:txBody>
      </p:sp>
      <p:sp>
        <p:nvSpPr>
          <p:cNvPr id="4" name="Slide Number Placeholder 3"/>
          <p:cNvSpPr>
            <a:spLocks noGrp="1"/>
          </p:cNvSpPr>
          <p:nvPr>
            <p:ph type="sldNum" sz="quarter" idx="10"/>
          </p:nvPr>
        </p:nvSpPr>
        <p:spPr/>
        <p:txBody>
          <a:bodyPr/>
          <a:lstStyle/>
          <a:p>
            <a:pPr>
              <a:defRPr/>
            </a:pPr>
            <a:fld id="{B623D99D-9279-43E1-AAAF-FE193CBFAB70}" type="slidenum">
              <a:rPr lang="en-US" smtClean="0"/>
              <a:pPr>
                <a:defRPr/>
              </a:pPr>
              <a:t>57</a:t>
            </a:fld>
            <a:endParaRPr lang="en-US"/>
          </a:p>
        </p:txBody>
      </p:sp>
    </p:spTree>
    <p:extLst>
      <p:ext uri="{BB962C8B-B14F-4D97-AF65-F5344CB8AC3E}">
        <p14:creationId xmlns:p14="http://schemas.microsoft.com/office/powerpoint/2010/main" val="31685210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26626"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latin typeface="Calibri" charset="0"/>
            </a:endParaRPr>
          </a:p>
        </p:txBody>
      </p:sp>
      <p:sp>
        <p:nvSpPr>
          <p:cNvPr id="26627"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F4AFEDE-8CA6-094E-89CE-1BA5077426F9}" type="slidenum">
              <a:rPr lang="en-US" sz="1200">
                <a:latin typeface="Calibri" charset="0"/>
              </a:rPr>
              <a:pPr eaLnBrk="1" hangingPunct="1"/>
              <a:t>4</a:t>
            </a:fld>
            <a:endParaRPr lang="en-US" sz="1200">
              <a:latin typeface="Calibri"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4" name="Slide Image Placeholder 1"/>
          <p:cNvSpPr>
            <a:spLocks noGrp="1" noRot="1" noChangeAspect="1" noTextEdit="1"/>
          </p:cNvSpPr>
          <p:nvPr>
            <p:ph type="sldImg"/>
          </p:nvPr>
        </p:nvSpPr>
        <p:spPr bwMode="auto">
          <a:noFill/>
          <a:ln>
            <a:solidFill>
              <a:srgbClr val="000000"/>
            </a:solidFill>
            <a:miter lim="800000"/>
            <a:headEnd/>
            <a:tailEnd/>
          </a:ln>
        </p:spPr>
      </p:sp>
      <p:sp>
        <p:nvSpPr>
          <p:cNvPr id="5765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err="1"/>
              <a:t>Bovw</a:t>
            </a:r>
            <a:r>
              <a:rPr lang="en-US" baseline="0" dirty="0"/>
              <a:t> – </a:t>
            </a:r>
            <a:r>
              <a:rPr lang="en-US" baseline="0" dirty="0" err="1"/>
              <a:t>construitea</a:t>
            </a:r>
            <a:r>
              <a:rPr lang="en-US" baseline="0" dirty="0"/>
              <a:t> </a:t>
            </a:r>
            <a:r>
              <a:rPr lang="en-US" baseline="0" dirty="0" err="1"/>
              <a:t>unui</a:t>
            </a:r>
            <a:r>
              <a:rPr lang="en-US" baseline="0" dirty="0"/>
              <a:t> </a:t>
            </a:r>
            <a:r>
              <a:rPr lang="en-US" baseline="0" dirty="0" err="1"/>
              <a:t>vocabular</a:t>
            </a:r>
            <a:r>
              <a:rPr lang="en-US" baseline="0" dirty="0"/>
              <a:t> de </a:t>
            </a:r>
            <a:r>
              <a:rPr lang="en-US" baseline="0" dirty="0" err="1"/>
              <a:t>cuvinte</a:t>
            </a:r>
            <a:r>
              <a:rPr lang="en-US" baseline="0" dirty="0"/>
              <a:t> </a:t>
            </a:r>
            <a:r>
              <a:rPr lang="en-US" baseline="0" dirty="0" err="1"/>
              <a:t>vizuale</a:t>
            </a:r>
            <a:r>
              <a:rPr lang="en-US" baseline="0" dirty="0"/>
              <a:t> </a:t>
            </a:r>
            <a:r>
              <a:rPr lang="en-US" baseline="0" dirty="0" err="1"/>
              <a:t>prin</a:t>
            </a:r>
            <a:r>
              <a:rPr lang="en-US" baseline="0" dirty="0"/>
              <a:t> </a:t>
            </a:r>
            <a:r>
              <a:rPr lang="en-US" baseline="0" dirty="0" err="1"/>
              <a:t>folosirea</a:t>
            </a:r>
            <a:r>
              <a:rPr lang="en-US" baseline="0" dirty="0"/>
              <a:t> </a:t>
            </a:r>
            <a:r>
              <a:rPr lang="en-US" baseline="0" dirty="0" err="1"/>
              <a:t>unei</a:t>
            </a:r>
            <a:r>
              <a:rPr lang="en-US" baseline="0" dirty="0"/>
              <a:t> </a:t>
            </a:r>
            <a:r>
              <a:rPr lang="en-US" baseline="0" dirty="0" err="1"/>
              <a:t>metode</a:t>
            </a:r>
            <a:r>
              <a:rPr lang="en-US" baseline="0" dirty="0"/>
              <a:t> de clustering </a:t>
            </a:r>
            <a:r>
              <a:rPr lang="en-US" baseline="0" dirty="0" err="1"/>
              <a:t>pentru</a:t>
            </a:r>
            <a:r>
              <a:rPr lang="en-US" baseline="0" dirty="0"/>
              <a:t> a </a:t>
            </a:r>
            <a:r>
              <a:rPr lang="en-US" baseline="0" dirty="0" err="1"/>
              <a:t>grupa</a:t>
            </a:r>
            <a:r>
              <a:rPr lang="en-US" baseline="0" dirty="0"/>
              <a:t> </a:t>
            </a:r>
            <a:r>
              <a:rPr lang="en-US" baseline="0" dirty="0" err="1"/>
              <a:t>descriptori</a:t>
            </a:r>
            <a:r>
              <a:rPr lang="en-US" baseline="0" dirty="0"/>
              <a:t> </a:t>
            </a:r>
            <a:r>
              <a:rPr lang="en-US" baseline="0" dirty="0" err="1"/>
              <a:t>locali</a:t>
            </a:r>
            <a:r>
              <a:rPr lang="en-US" baseline="0" dirty="0"/>
              <a:t> din imagine</a:t>
            </a:r>
          </a:p>
          <a:p>
            <a:pPr eaLnBrk="1" hangingPunct="1">
              <a:spcBef>
                <a:spcPct val="0"/>
              </a:spcBef>
            </a:pPr>
            <a:r>
              <a:rPr lang="en-US" baseline="0" dirty="0" err="1"/>
              <a:t>Inspirat</a:t>
            </a:r>
            <a:r>
              <a:rPr lang="en-US" baseline="0" dirty="0"/>
              <a:t> din </a:t>
            </a:r>
            <a:r>
              <a:rPr lang="en-US" baseline="0" dirty="0" err="1"/>
              <a:t>procesarea</a:t>
            </a:r>
            <a:r>
              <a:rPr lang="en-US" baseline="0" dirty="0"/>
              <a:t> </a:t>
            </a:r>
            <a:r>
              <a:rPr lang="en-US" baseline="0" dirty="0" err="1"/>
              <a:t>limbajului</a:t>
            </a:r>
            <a:r>
              <a:rPr lang="en-US" baseline="0" dirty="0"/>
              <a:t> natural , </a:t>
            </a:r>
            <a:r>
              <a:rPr lang="en-US" baseline="0" dirty="0" err="1"/>
              <a:t>regasirea</a:t>
            </a:r>
            <a:r>
              <a:rPr lang="en-US" baseline="0" dirty="0"/>
              <a:t> </a:t>
            </a:r>
            <a:r>
              <a:rPr lang="en-US" baseline="0" dirty="0" err="1"/>
              <a:t>informatiei</a:t>
            </a:r>
            <a:endParaRPr lang="en-US" dirty="0"/>
          </a:p>
        </p:txBody>
      </p:sp>
      <p:sp>
        <p:nvSpPr>
          <p:cNvPr id="27853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DF1313D-0111-4E78-8082-C2D9E9ECC936}" type="slidenum">
              <a:rPr lang="en-US" smtClean="0"/>
              <a:pPr fontAlgn="base">
                <a:spcBef>
                  <a:spcPct val="0"/>
                </a:spcBef>
                <a:spcAft>
                  <a:spcPct val="0"/>
                </a:spcAft>
                <a:defRPr/>
              </a:pPr>
              <a:t>58</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eaLnBrk="0" fontAlgn="base" hangingPunct="0">
              <a:spcBef>
                <a:spcPct val="0"/>
              </a:spcBef>
              <a:spcAft>
                <a:spcPct val="0"/>
              </a:spcAft>
              <a:defRPr/>
            </a:pPr>
            <a:fld id="{AEF95900-7AF9-462E-9828-886671690E95}" type="slidenum">
              <a:rPr lang="en-US" smtClean="0">
                <a:solidFill>
                  <a:srgbClr val="0000CC"/>
                </a:solidFill>
                <a:latin typeface="Arial" pitchFamily="34" charset="0"/>
              </a:rPr>
              <a:pPr eaLnBrk="0" fontAlgn="base" hangingPunct="0">
                <a:spcBef>
                  <a:spcPct val="0"/>
                </a:spcBef>
                <a:spcAft>
                  <a:spcPct val="0"/>
                </a:spcAft>
                <a:defRPr/>
              </a:pPr>
              <a:t>59</a:t>
            </a:fld>
            <a:endParaRPr lang="en-US">
              <a:solidFill>
                <a:srgbClr val="0000CC"/>
              </a:solidFill>
              <a:latin typeface="Arial" pitchFamily="34" charset="0"/>
            </a:endParaRPr>
          </a:p>
        </p:txBody>
      </p:sp>
      <p:sp>
        <p:nvSpPr>
          <p:cNvPr id="590851" name="Rectangle 2"/>
          <p:cNvSpPr>
            <a:spLocks noGrp="1" noRot="1" noChangeAspect="1" noTextEdit="1"/>
          </p:cNvSpPr>
          <p:nvPr>
            <p:ph type="sldImg"/>
          </p:nvPr>
        </p:nvSpPr>
        <p:spPr bwMode="auto">
          <a:xfrm>
            <a:off x="1143000" y="684213"/>
            <a:ext cx="4572000" cy="3429000"/>
          </a:xfrm>
          <a:noFill/>
          <a:ln>
            <a:solidFill>
              <a:srgbClr val="000000"/>
            </a:solidFill>
            <a:miter lim="800000"/>
            <a:headEnd/>
            <a:tailEnd/>
          </a:ln>
        </p:spPr>
      </p:sp>
      <p:sp>
        <p:nvSpPr>
          <p:cNvPr id="590852" name="Rectangle 3"/>
          <p:cNvSpPr>
            <a:spLocks noGrp="1"/>
          </p:cNvSpPr>
          <p:nvPr>
            <p:ph type="body" idx="1"/>
          </p:nvPr>
        </p:nvSpPr>
        <p:spPr bwMode="auto">
          <a:xfrm>
            <a:off x="914400" y="4343400"/>
            <a:ext cx="5029200" cy="4116388"/>
          </a:xfrm>
          <a:noFill/>
        </p:spPr>
        <p:txBody>
          <a:bodyPr wrap="square" lIns="92876" tIns="46437" rIns="92876" bIns="46437" numCol="1" anchor="t" anchorCtr="0" compatLnSpc="1">
            <a:prstTxWarp prst="textNoShape">
              <a:avLst/>
            </a:prstTxWarp>
          </a:bodyPr>
          <a:lstStyle/>
          <a:p>
            <a:pPr eaLnBrk="1" hangingPunct="1">
              <a:spcBef>
                <a:spcPct val="0"/>
              </a:spcBef>
            </a:pPr>
            <a:endParaRPr lang="de-DE"/>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69B0FC6A-94EE-4BCA-9ADB-809AED2EA99B}" type="slidenum">
              <a:rPr lang="en-US" smtClean="0"/>
              <a:pPr/>
              <a:t>61</a:t>
            </a:fld>
            <a:endParaRPr lang="en-US"/>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p>
            <a:fld id="{88219007-84FB-4B26-A6D9-D986B992FFB3}" type="slidenum">
              <a:rPr lang="en-US" smtClean="0"/>
              <a:pPr/>
              <a:t>62</a:t>
            </a:fld>
            <a:endParaRPr lang="en-US"/>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charset="0"/>
                <a:ea typeface="ＭＳ Ｐゴシック" charset="0"/>
              </a:defRPr>
            </a:lvl1pPr>
            <a:lvl2pPr marL="729057" indent="-280406">
              <a:defRPr>
                <a:solidFill>
                  <a:schemeClr val="tx1"/>
                </a:solidFill>
                <a:latin typeface="Calibri" charset="0"/>
                <a:ea typeface="ＭＳ Ｐゴシック" charset="0"/>
              </a:defRPr>
            </a:lvl2pPr>
            <a:lvl3pPr marL="1121626" indent="-224325">
              <a:defRPr>
                <a:solidFill>
                  <a:schemeClr val="tx1"/>
                </a:solidFill>
                <a:latin typeface="Calibri" charset="0"/>
                <a:ea typeface="ＭＳ Ｐゴシック" charset="0"/>
              </a:defRPr>
            </a:lvl3pPr>
            <a:lvl4pPr marL="1570276" indent="-224325">
              <a:defRPr>
                <a:solidFill>
                  <a:schemeClr val="tx1"/>
                </a:solidFill>
                <a:latin typeface="Calibri" charset="0"/>
                <a:ea typeface="ＭＳ Ｐゴシック" charset="0"/>
              </a:defRPr>
            </a:lvl4pPr>
            <a:lvl5pPr marL="2018927" indent="-224325">
              <a:defRPr>
                <a:solidFill>
                  <a:schemeClr val="tx1"/>
                </a:solidFill>
                <a:latin typeface="Calibri" charset="0"/>
                <a:ea typeface="ＭＳ Ｐゴシック" charset="0"/>
              </a:defRPr>
            </a:lvl5pPr>
            <a:lvl6pPr marL="2467577" indent="-224325" fontAlgn="base">
              <a:spcBef>
                <a:spcPct val="0"/>
              </a:spcBef>
              <a:spcAft>
                <a:spcPct val="0"/>
              </a:spcAft>
              <a:defRPr>
                <a:solidFill>
                  <a:schemeClr val="tx1"/>
                </a:solidFill>
                <a:latin typeface="Calibri" charset="0"/>
                <a:ea typeface="ＭＳ Ｐゴシック" charset="0"/>
              </a:defRPr>
            </a:lvl6pPr>
            <a:lvl7pPr marL="2916227" indent="-224325" fontAlgn="base">
              <a:spcBef>
                <a:spcPct val="0"/>
              </a:spcBef>
              <a:spcAft>
                <a:spcPct val="0"/>
              </a:spcAft>
              <a:defRPr>
                <a:solidFill>
                  <a:schemeClr val="tx1"/>
                </a:solidFill>
                <a:latin typeface="Calibri" charset="0"/>
                <a:ea typeface="ＭＳ Ｐゴシック" charset="0"/>
              </a:defRPr>
            </a:lvl7pPr>
            <a:lvl8pPr marL="3364878" indent="-224325" fontAlgn="base">
              <a:spcBef>
                <a:spcPct val="0"/>
              </a:spcBef>
              <a:spcAft>
                <a:spcPct val="0"/>
              </a:spcAft>
              <a:defRPr>
                <a:solidFill>
                  <a:schemeClr val="tx1"/>
                </a:solidFill>
                <a:latin typeface="Calibri" charset="0"/>
                <a:ea typeface="ＭＳ Ｐゴシック" charset="0"/>
              </a:defRPr>
            </a:lvl8pPr>
            <a:lvl9pPr marL="3813528" indent="-224325" fontAlgn="base">
              <a:spcBef>
                <a:spcPct val="0"/>
              </a:spcBef>
              <a:spcAft>
                <a:spcPct val="0"/>
              </a:spcAft>
              <a:defRPr>
                <a:solidFill>
                  <a:schemeClr val="tx1"/>
                </a:solidFill>
                <a:latin typeface="Calibri" charset="0"/>
                <a:ea typeface="ＭＳ Ｐゴシック" charset="0"/>
              </a:defRPr>
            </a:lvl9pPr>
          </a:lstStyle>
          <a:p>
            <a:fld id="{EEC52D8D-6BC3-7947-AC27-3DE665413383}" type="slidenum">
              <a:rPr lang="en-US">
                <a:solidFill>
                  <a:srgbClr val="000000"/>
                </a:solidFill>
              </a:rPr>
              <a:pPr/>
              <a:t>63</a:t>
            </a:fld>
            <a:endParaRPr lang="en-US">
              <a:solidFill>
                <a:srgbClr val="000000"/>
              </a:solidFill>
            </a:endParaRPr>
          </a:p>
        </p:txBody>
      </p:sp>
      <p:sp>
        <p:nvSpPr>
          <p:cNvPr id="110595" name="Rectangle 2"/>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110596" name="Rectangle 3"/>
          <p:cNvSpPr>
            <a:spLocks noGrp="1" noChangeArrowheads="1"/>
          </p:cNvSpPr>
          <p:nvPr>
            <p:ph type="body" idx="1"/>
          </p:nvPr>
        </p:nvSpPr>
        <p:spPr bwMode="auto">
          <a:noFill/>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atin typeface="Calibri"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charset="0"/>
                <a:ea typeface="ＭＳ Ｐゴシック" charset="0"/>
              </a:defRPr>
            </a:lvl1pPr>
            <a:lvl2pPr marL="729057" indent="-280406">
              <a:defRPr>
                <a:solidFill>
                  <a:schemeClr val="tx1"/>
                </a:solidFill>
                <a:latin typeface="Calibri" charset="0"/>
                <a:ea typeface="ＭＳ Ｐゴシック" charset="0"/>
              </a:defRPr>
            </a:lvl2pPr>
            <a:lvl3pPr marL="1121626" indent="-224325">
              <a:defRPr>
                <a:solidFill>
                  <a:schemeClr val="tx1"/>
                </a:solidFill>
                <a:latin typeface="Calibri" charset="0"/>
                <a:ea typeface="ＭＳ Ｐゴシック" charset="0"/>
              </a:defRPr>
            </a:lvl3pPr>
            <a:lvl4pPr marL="1570276" indent="-224325">
              <a:defRPr>
                <a:solidFill>
                  <a:schemeClr val="tx1"/>
                </a:solidFill>
                <a:latin typeface="Calibri" charset="0"/>
                <a:ea typeface="ＭＳ Ｐゴシック" charset="0"/>
              </a:defRPr>
            </a:lvl4pPr>
            <a:lvl5pPr marL="2018927" indent="-224325">
              <a:defRPr>
                <a:solidFill>
                  <a:schemeClr val="tx1"/>
                </a:solidFill>
                <a:latin typeface="Calibri" charset="0"/>
                <a:ea typeface="ＭＳ Ｐゴシック" charset="0"/>
              </a:defRPr>
            </a:lvl5pPr>
            <a:lvl6pPr marL="2467577" indent="-224325" fontAlgn="base">
              <a:spcBef>
                <a:spcPct val="0"/>
              </a:spcBef>
              <a:spcAft>
                <a:spcPct val="0"/>
              </a:spcAft>
              <a:defRPr>
                <a:solidFill>
                  <a:schemeClr val="tx1"/>
                </a:solidFill>
                <a:latin typeface="Calibri" charset="0"/>
                <a:ea typeface="ＭＳ Ｐゴシック" charset="0"/>
              </a:defRPr>
            </a:lvl6pPr>
            <a:lvl7pPr marL="2916227" indent="-224325" fontAlgn="base">
              <a:spcBef>
                <a:spcPct val="0"/>
              </a:spcBef>
              <a:spcAft>
                <a:spcPct val="0"/>
              </a:spcAft>
              <a:defRPr>
                <a:solidFill>
                  <a:schemeClr val="tx1"/>
                </a:solidFill>
                <a:latin typeface="Calibri" charset="0"/>
                <a:ea typeface="ＭＳ Ｐゴシック" charset="0"/>
              </a:defRPr>
            </a:lvl7pPr>
            <a:lvl8pPr marL="3364878" indent="-224325" fontAlgn="base">
              <a:spcBef>
                <a:spcPct val="0"/>
              </a:spcBef>
              <a:spcAft>
                <a:spcPct val="0"/>
              </a:spcAft>
              <a:defRPr>
                <a:solidFill>
                  <a:schemeClr val="tx1"/>
                </a:solidFill>
                <a:latin typeface="Calibri" charset="0"/>
                <a:ea typeface="ＭＳ Ｐゴシック" charset="0"/>
              </a:defRPr>
            </a:lvl8pPr>
            <a:lvl9pPr marL="3813528" indent="-224325" fontAlgn="base">
              <a:spcBef>
                <a:spcPct val="0"/>
              </a:spcBef>
              <a:spcAft>
                <a:spcPct val="0"/>
              </a:spcAft>
              <a:defRPr>
                <a:solidFill>
                  <a:schemeClr val="tx1"/>
                </a:solidFill>
                <a:latin typeface="Calibri" charset="0"/>
                <a:ea typeface="ＭＳ Ｐゴシック" charset="0"/>
              </a:defRPr>
            </a:lvl9pPr>
          </a:lstStyle>
          <a:p>
            <a:fld id="{EEC52D8D-6BC3-7947-AC27-3DE665413383}" type="slidenum">
              <a:rPr lang="en-US">
                <a:solidFill>
                  <a:srgbClr val="000000"/>
                </a:solidFill>
              </a:rPr>
              <a:pPr/>
              <a:t>64</a:t>
            </a:fld>
            <a:endParaRPr lang="en-US">
              <a:solidFill>
                <a:srgbClr val="000000"/>
              </a:solidFill>
            </a:endParaRPr>
          </a:p>
        </p:txBody>
      </p:sp>
      <p:sp>
        <p:nvSpPr>
          <p:cNvPr id="110595" name="Rectangle 2"/>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110596" name="Rectangle 3"/>
          <p:cNvSpPr>
            <a:spLocks noGrp="1" noChangeArrowheads="1"/>
          </p:cNvSpPr>
          <p:nvPr>
            <p:ph type="body" idx="1"/>
          </p:nvPr>
        </p:nvSpPr>
        <p:spPr bwMode="auto">
          <a:noFill/>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atin typeface="Calibri"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charset="0"/>
                <a:ea typeface="ＭＳ Ｐゴシック" charset="0"/>
              </a:defRPr>
            </a:lvl1pPr>
            <a:lvl2pPr marL="729057" indent="-280406">
              <a:defRPr>
                <a:solidFill>
                  <a:schemeClr val="tx1"/>
                </a:solidFill>
                <a:latin typeface="Calibri" charset="0"/>
                <a:ea typeface="ＭＳ Ｐゴシック" charset="0"/>
              </a:defRPr>
            </a:lvl2pPr>
            <a:lvl3pPr marL="1121626" indent="-224325">
              <a:defRPr>
                <a:solidFill>
                  <a:schemeClr val="tx1"/>
                </a:solidFill>
                <a:latin typeface="Calibri" charset="0"/>
                <a:ea typeface="ＭＳ Ｐゴシック" charset="0"/>
              </a:defRPr>
            </a:lvl3pPr>
            <a:lvl4pPr marL="1570276" indent="-224325">
              <a:defRPr>
                <a:solidFill>
                  <a:schemeClr val="tx1"/>
                </a:solidFill>
                <a:latin typeface="Calibri" charset="0"/>
                <a:ea typeface="ＭＳ Ｐゴシック" charset="0"/>
              </a:defRPr>
            </a:lvl4pPr>
            <a:lvl5pPr marL="2018927" indent="-224325">
              <a:defRPr>
                <a:solidFill>
                  <a:schemeClr val="tx1"/>
                </a:solidFill>
                <a:latin typeface="Calibri" charset="0"/>
                <a:ea typeface="ＭＳ Ｐゴシック" charset="0"/>
              </a:defRPr>
            </a:lvl5pPr>
            <a:lvl6pPr marL="2467577" indent="-224325" fontAlgn="base">
              <a:spcBef>
                <a:spcPct val="0"/>
              </a:spcBef>
              <a:spcAft>
                <a:spcPct val="0"/>
              </a:spcAft>
              <a:defRPr>
                <a:solidFill>
                  <a:schemeClr val="tx1"/>
                </a:solidFill>
                <a:latin typeface="Calibri" charset="0"/>
                <a:ea typeface="ＭＳ Ｐゴシック" charset="0"/>
              </a:defRPr>
            </a:lvl6pPr>
            <a:lvl7pPr marL="2916227" indent="-224325" fontAlgn="base">
              <a:spcBef>
                <a:spcPct val="0"/>
              </a:spcBef>
              <a:spcAft>
                <a:spcPct val="0"/>
              </a:spcAft>
              <a:defRPr>
                <a:solidFill>
                  <a:schemeClr val="tx1"/>
                </a:solidFill>
                <a:latin typeface="Calibri" charset="0"/>
                <a:ea typeface="ＭＳ Ｐゴシック" charset="0"/>
              </a:defRPr>
            </a:lvl7pPr>
            <a:lvl8pPr marL="3364878" indent="-224325" fontAlgn="base">
              <a:spcBef>
                <a:spcPct val="0"/>
              </a:spcBef>
              <a:spcAft>
                <a:spcPct val="0"/>
              </a:spcAft>
              <a:defRPr>
                <a:solidFill>
                  <a:schemeClr val="tx1"/>
                </a:solidFill>
                <a:latin typeface="Calibri" charset="0"/>
                <a:ea typeface="ＭＳ Ｐゴシック" charset="0"/>
              </a:defRPr>
            </a:lvl8pPr>
            <a:lvl9pPr marL="3813528" indent="-224325" fontAlgn="base">
              <a:spcBef>
                <a:spcPct val="0"/>
              </a:spcBef>
              <a:spcAft>
                <a:spcPct val="0"/>
              </a:spcAft>
              <a:defRPr>
                <a:solidFill>
                  <a:schemeClr val="tx1"/>
                </a:solidFill>
                <a:latin typeface="Calibri" charset="0"/>
                <a:ea typeface="ＭＳ Ｐゴシック" charset="0"/>
              </a:defRPr>
            </a:lvl9pPr>
          </a:lstStyle>
          <a:p>
            <a:fld id="{C91BA7D6-BE37-D74B-AD7C-EE21C85EE358}" type="slidenum">
              <a:rPr lang="en-US">
                <a:solidFill>
                  <a:srgbClr val="000000"/>
                </a:solidFill>
              </a:rPr>
              <a:pPr/>
              <a:t>65</a:t>
            </a:fld>
            <a:endParaRPr lang="en-US">
              <a:solidFill>
                <a:srgbClr val="000000"/>
              </a:solidFill>
            </a:endParaRPr>
          </a:p>
        </p:txBody>
      </p:sp>
      <p:sp>
        <p:nvSpPr>
          <p:cNvPr id="97283" name="Rectangle 2"/>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97284" name="Rectangle 3"/>
          <p:cNvSpPr>
            <a:spLocks noGrp="1" noChangeArrowheads="1"/>
          </p:cNvSpPr>
          <p:nvPr>
            <p:ph type="body" idx="1"/>
          </p:nvPr>
        </p:nvSpPr>
        <p:spPr bwMode="auto">
          <a:noFill/>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atin typeface="Calibri"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charset="0"/>
                <a:ea typeface="ＭＳ Ｐゴシック" charset="0"/>
              </a:defRPr>
            </a:lvl1pPr>
            <a:lvl2pPr marL="729057" indent="-280406">
              <a:defRPr>
                <a:solidFill>
                  <a:schemeClr val="tx1"/>
                </a:solidFill>
                <a:latin typeface="Calibri" charset="0"/>
                <a:ea typeface="ＭＳ Ｐゴシック" charset="0"/>
              </a:defRPr>
            </a:lvl2pPr>
            <a:lvl3pPr marL="1121626" indent="-224325">
              <a:defRPr>
                <a:solidFill>
                  <a:schemeClr val="tx1"/>
                </a:solidFill>
                <a:latin typeface="Calibri" charset="0"/>
                <a:ea typeface="ＭＳ Ｐゴシック" charset="0"/>
              </a:defRPr>
            </a:lvl3pPr>
            <a:lvl4pPr marL="1570276" indent="-224325">
              <a:defRPr>
                <a:solidFill>
                  <a:schemeClr val="tx1"/>
                </a:solidFill>
                <a:latin typeface="Calibri" charset="0"/>
                <a:ea typeface="ＭＳ Ｐゴシック" charset="0"/>
              </a:defRPr>
            </a:lvl4pPr>
            <a:lvl5pPr marL="2018927" indent="-224325">
              <a:defRPr>
                <a:solidFill>
                  <a:schemeClr val="tx1"/>
                </a:solidFill>
                <a:latin typeface="Calibri" charset="0"/>
                <a:ea typeface="ＭＳ Ｐゴシック" charset="0"/>
              </a:defRPr>
            </a:lvl5pPr>
            <a:lvl6pPr marL="2467577" indent="-224325" fontAlgn="base">
              <a:spcBef>
                <a:spcPct val="0"/>
              </a:spcBef>
              <a:spcAft>
                <a:spcPct val="0"/>
              </a:spcAft>
              <a:defRPr>
                <a:solidFill>
                  <a:schemeClr val="tx1"/>
                </a:solidFill>
                <a:latin typeface="Calibri" charset="0"/>
                <a:ea typeface="ＭＳ Ｐゴシック" charset="0"/>
              </a:defRPr>
            </a:lvl6pPr>
            <a:lvl7pPr marL="2916227" indent="-224325" fontAlgn="base">
              <a:spcBef>
                <a:spcPct val="0"/>
              </a:spcBef>
              <a:spcAft>
                <a:spcPct val="0"/>
              </a:spcAft>
              <a:defRPr>
                <a:solidFill>
                  <a:schemeClr val="tx1"/>
                </a:solidFill>
                <a:latin typeface="Calibri" charset="0"/>
                <a:ea typeface="ＭＳ Ｐゴシック" charset="0"/>
              </a:defRPr>
            </a:lvl7pPr>
            <a:lvl8pPr marL="3364878" indent="-224325" fontAlgn="base">
              <a:spcBef>
                <a:spcPct val="0"/>
              </a:spcBef>
              <a:spcAft>
                <a:spcPct val="0"/>
              </a:spcAft>
              <a:defRPr>
                <a:solidFill>
                  <a:schemeClr val="tx1"/>
                </a:solidFill>
                <a:latin typeface="Calibri" charset="0"/>
                <a:ea typeface="ＭＳ Ｐゴシック" charset="0"/>
              </a:defRPr>
            </a:lvl8pPr>
            <a:lvl9pPr marL="3813528" indent="-224325" fontAlgn="base">
              <a:spcBef>
                <a:spcPct val="0"/>
              </a:spcBef>
              <a:spcAft>
                <a:spcPct val="0"/>
              </a:spcAft>
              <a:defRPr>
                <a:solidFill>
                  <a:schemeClr val="tx1"/>
                </a:solidFill>
                <a:latin typeface="Calibri" charset="0"/>
                <a:ea typeface="ＭＳ Ｐゴシック" charset="0"/>
              </a:defRPr>
            </a:lvl9pPr>
          </a:lstStyle>
          <a:p>
            <a:fld id="{88090316-3F0C-714F-9FBA-80D7230DF7F0}" type="slidenum">
              <a:rPr lang="en-US">
                <a:solidFill>
                  <a:srgbClr val="000000"/>
                </a:solidFill>
              </a:rPr>
              <a:pPr/>
              <a:t>66</a:t>
            </a:fld>
            <a:endParaRPr lang="en-US">
              <a:solidFill>
                <a:srgbClr val="000000"/>
              </a:solidFill>
            </a:endParaRPr>
          </a:p>
        </p:txBody>
      </p:sp>
      <p:sp>
        <p:nvSpPr>
          <p:cNvPr id="101379" name="Rectangle 2"/>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101380" name="Rectangle 3"/>
          <p:cNvSpPr>
            <a:spLocks noGrp="1" noChangeArrowheads="1"/>
          </p:cNvSpPr>
          <p:nvPr>
            <p:ph type="body" idx="1"/>
          </p:nvPr>
        </p:nvSpPr>
        <p:spPr bwMode="auto">
          <a:noFill/>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atin typeface="Calibri"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charset="0"/>
                <a:ea typeface="ＭＳ Ｐゴシック" charset="0"/>
              </a:defRPr>
            </a:lvl1pPr>
            <a:lvl2pPr marL="729057" indent="-280406">
              <a:defRPr>
                <a:solidFill>
                  <a:schemeClr val="tx1"/>
                </a:solidFill>
                <a:latin typeface="Calibri" charset="0"/>
                <a:ea typeface="ＭＳ Ｐゴシック" charset="0"/>
              </a:defRPr>
            </a:lvl2pPr>
            <a:lvl3pPr marL="1121626" indent="-224325">
              <a:defRPr>
                <a:solidFill>
                  <a:schemeClr val="tx1"/>
                </a:solidFill>
                <a:latin typeface="Calibri" charset="0"/>
                <a:ea typeface="ＭＳ Ｐゴシック" charset="0"/>
              </a:defRPr>
            </a:lvl3pPr>
            <a:lvl4pPr marL="1570276" indent="-224325">
              <a:defRPr>
                <a:solidFill>
                  <a:schemeClr val="tx1"/>
                </a:solidFill>
                <a:latin typeface="Calibri" charset="0"/>
                <a:ea typeface="ＭＳ Ｐゴシック" charset="0"/>
              </a:defRPr>
            </a:lvl4pPr>
            <a:lvl5pPr marL="2018927" indent="-224325">
              <a:defRPr>
                <a:solidFill>
                  <a:schemeClr val="tx1"/>
                </a:solidFill>
                <a:latin typeface="Calibri" charset="0"/>
                <a:ea typeface="ＭＳ Ｐゴシック" charset="0"/>
              </a:defRPr>
            </a:lvl5pPr>
            <a:lvl6pPr marL="2467577" indent="-224325" fontAlgn="base">
              <a:spcBef>
                <a:spcPct val="0"/>
              </a:spcBef>
              <a:spcAft>
                <a:spcPct val="0"/>
              </a:spcAft>
              <a:defRPr>
                <a:solidFill>
                  <a:schemeClr val="tx1"/>
                </a:solidFill>
                <a:latin typeface="Calibri" charset="0"/>
                <a:ea typeface="ＭＳ Ｐゴシック" charset="0"/>
              </a:defRPr>
            </a:lvl6pPr>
            <a:lvl7pPr marL="2916227" indent="-224325" fontAlgn="base">
              <a:spcBef>
                <a:spcPct val="0"/>
              </a:spcBef>
              <a:spcAft>
                <a:spcPct val="0"/>
              </a:spcAft>
              <a:defRPr>
                <a:solidFill>
                  <a:schemeClr val="tx1"/>
                </a:solidFill>
                <a:latin typeface="Calibri" charset="0"/>
                <a:ea typeface="ＭＳ Ｐゴシック" charset="0"/>
              </a:defRPr>
            </a:lvl7pPr>
            <a:lvl8pPr marL="3364878" indent="-224325" fontAlgn="base">
              <a:spcBef>
                <a:spcPct val="0"/>
              </a:spcBef>
              <a:spcAft>
                <a:spcPct val="0"/>
              </a:spcAft>
              <a:defRPr>
                <a:solidFill>
                  <a:schemeClr val="tx1"/>
                </a:solidFill>
                <a:latin typeface="Calibri" charset="0"/>
                <a:ea typeface="ＭＳ Ｐゴシック" charset="0"/>
              </a:defRPr>
            </a:lvl8pPr>
            <a:lvl9pPr marL="3813528" indent="-224325" fontAlgn="base">
              <a:spcBef>
                <a:spcPct val="0"/>
              </a:spcBef>
              <a:spcAft>
                <a:spcPct val="0"/>
              </a:spcAft>
              <a:defRPr>
                <a:solidFill>
                  <a:schemeClr val="tx1"/>
                </a:solidFill>
                <a:latin typeface="Calibri" charset="0"/>
                <a:ea typeface="ＭＳ Ｐゴシック" charset="0"/>
              </a:defRPr>
            </a:lvl9pPr>
          </a:lstStyle>
          <a:p>
            <a:fld id="{88090316-3F0C-714F-9FBA-80D7230DF7F0}" type="slidenum">
              <a:rPr lang="en-US">
                <a:solidFill>
                  <a:srgbClr val="000000"/>
                </a:solidFill>
              </a:rPr>
              <a:pPr/>
              <a:t>67</a:t>
            </a:fld>
            <a:endParaRPr lang="en-US">
              <a:solidFill>
                <a:srgbClr val="000000"/>
              </a:solidFill>
            </a:endParaRPr>
          </a:p>
        </p:txBody>
      </p:sp>
      <p:sp>
        <p:nvSpPr>
          <p:cNvPr id="101379" name="Rectangle 2"/>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101380" name="Rectangle 3"/>
          <p:cNvSpPr>
            <a:spLocks noGrp="1" noChangeArrowheads="1"/>
          </p:cNvSpPr>
          <p:nvPr>
            <p:ph type="body" idx="1"/>
          </p:nvPr>
        </p:nvSpPr>
        <p:spPr bwMode="auto">
          <a:noFill/>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atin typeface="Calibri"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charset="0"/>
                <a:ea typeface="ＭＳ Ｐゴシック" charset="0"/>
              </a:defRPr>
            </a:lvl1pPr>
            <a:lvl2pPr marL="729057" indent="-280406">
              <a:defRPr>
                <a:solidFill>
                  <a:schemeClr val="tx1"/>
                </a:solidFill>
                <a:latin typeface="Calibri" charset="0"/>
                <a:ea typeface="ＭＳ Ｐゴシック" charset="0"/>
              </a:defRPr>
            </a:lvl2pPr>
            <a:lvl3pPr marL="1121626" indent="-224325">
              <a:defRPr>
                <a:solidFill>
                  <a:schemeClr val="tx1"/>
                </a:solidFill>
                <a:latin typeface="Calibri" charset="0"/>
                <a:ea typeface="ＭＳ Ｐゴシック" charset="0"/>
              </a:defRPr>
            </a:lvl3pPr>
            <a:lvl4pPr marL="1570276" indent="-224325">
              <a:defRPr>
                <a:solidFill>
                  <a:schemeClr val="tx1"/>
                </a:solidFill>
                <a:latin typeface="Calibri" charset="0"/>
                <a:ea typeface="ＭＳ Ｐゴシック" charset="0"/>
              </a:defRPr>
            </a:lvl4pPr>
            <a:lvl5pPr marL="2018927" indent="-224325">
              <a:defRPr>
                <a:solidFill>
                  <a:schemeClr val="tx1"/>
                </a:solidFill>
                <a:latin typeface="Calibri" charset="0"/>
                <a:ea typeface="ＭＳ Ｐゴシック" charset="0"/>
              </a:defRPr>
            </a:lvl5pPr>
            <a:lvl6pPr marL="2467577" indent="-224325" fontAlgn="base">
              <a:spcBef>
                <a:spcPct val="0"/>
              </a:spcBef>
              <a:spcAft>
                <a:spcPct val="0"/>
              </a:spcAft>
              <a:defRPr>
                <a:solidFill>
                  <a:schemeClr val="tx1"/>
                </a:solidFill>
                <a:latin typeface="Calibri" charset="0"/>
                <a:ea typeface="ＭＳ Ｐゴシック" charset="0"/>
              </a:defRPr>
            </a:lvl6pPr>
            <a:lvl7pPr marL="2916227" indent="-224325" fontAlgn="base">
              <a:spcBef>
                <a:spcPct val="0"/>
              </a:spcBef>
              <a:spcAft>
                <a:spcPct val="0"/>
              </a:spcAft>
              <a:defRPr>
                <a:solidFill>
                  <a:schemeClr val="tx1"/>
                </a:solidFill>
                <a:latin typeface="Calibri" charset="0"/>
                <a:ea typeface="ＭＳ Ｐゴシック" charset="0"/>
              </a:defRPr>
            </a:lvl7pPr>
            <a:lvl8pPr marL="3364878" indent="-224325" fontAlgn="base">
              <a:spcBef>
                <a:spcPct val="0"/>
              </a:spcBef>
              <a:spcAft>
                <a:spcPct val="0"/>
              </a:spcAft>
              <a:defRPr>
                <a:solidFill>
                  <a:schemeClr val="tx1"/>
                </a:solidFill>
                <a:latin typeface="Calibri" charset="0"/>
                <a:ea typeface="ＭＳ Ｐゴシック" charset="0"/>
              </a:defRPr>
            </a:lvl8pPr>
            <a:lvl9pPr marL="3813528" indent="-224325" fontAlgn="base">
              <a:spcBef>
                <a:spcPct val="0"/>
              </a:spcBef>
              <a:spcAft>
                <a:spcPct val="0"/>
              </a:spcAft>
              <a:defRPr>
                <a:solidFill>
                  <a:schemeClr val="tx1"/>
                </a:solidFill>
                <a:latin typeface="Calibri" charset="0"/>
                <a:ea typeface="ＭＳ Ｐゴシック" charset="0"/>
              </a:defRPr>
            </a:lvl9pPr>
          </a:lstStyle>
          <a:p>
            <a:fld id="{88090316-3F0C-714F-9FBA-80D7230DF7F0}" type="slidenum">
              <a:rPr lang="en-US">
                <a:solidFill>
                  <a:srgbClr val="000000"/>
                </a:solidFill>
              </a:rPr>
              <a:pPr/>
              <a:t>68</a:t>
            </a:fld>
            <a:endParaRPr lang="en-US">
              <a:solidFill>
                <a:srgbClr val="000000"/>
              </a:solidFill>
            </a:endParaRPr>
          </a:p>
        </p:txBody>
      </p:sp>
      <p:sp>
        <p:nvSpPr>
          <p:cNvPr id="101379" name="Rectangle 2"/>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101380" name="Rectangle 3"/>
          <p:cNvSpPr>
            <a:spLocks noGrp="1" noChangeArrowheads="1"/>
          </p:cNvSpPr>
          <p:nvPr>
            <p:ph type="body" idx="1"/>
          </p:nvPr>
        </p:nvSpPr>
        <p:spPr bwMode="auto">
          <a:noFill/>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atin typeface="Calibri"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963DB073-C432-46BF-BB1E-D9F2022FC15E}" type="slidenum">
              <a:rPr lang="en-US">
                <a:solidFill>
                  <a:srgbClr val="000000"/>
                </a:solidFill>
              </a:rPr>
              <a:pPr/>
              <a:t>5</a:t>
            </a:fld>
            <a:endParaRPr lang="en-US">
              <a:solidFill>
                <a:srgbClr val="000000"/>
              </a:solidFill>
            </a:endParaRPr>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Slide Image Placeholder 1"/>
          <p:cNvSpPr>
            <a:spLocks noGrp="1" noRot="1" noChangeAspect="1" noTextEdit="1"/>
          </p:cNvSpPr>
          <p:nvPr>
            <p:ph type="sldImg"/>
          </p:nvPr>
        </p:nvSpPr>
        <p:spPr>
          <a:ln/>
        </p:spPr>
      </p:sp>
      <p:sp>
        <p:nvSpPr>
          <p:cNvPr id="249859" name="Notes Placeholder 2"/>
          <p:cNvSpPr>
            <a:spLocks noGrp="1"/>
          </p:cNvSpPr>
          <p:nvPr>
            <p:ph type="body" idx="1"/>
          </p:nvPr>
        </p:nvSpPr>
        <p:spPr>
          <a:noFill/>
          <a:ln/>
        </p:spPr>
        <p:txBody>
          <a:bodyPr/>
          <a:lstStyle/>
          <a:p>
            <a:endParaRPr lang="en-US">
              <a:latin typeface="Arial" pitchFamily="34" charset="0"/>
            </a:endParaRPr>
          </a:p>
        </p:txBody>
      </p:sp>
      <p:sp>
        <p:nvSpPr>
          <p:cNvPr id="249860" name="Slide Number Placeholder 3"/>
          <p:cNvSpPr>
            <a:spLocks noGrp="1"/>
          </p:cNvSpPr>
          <p:nvPr>
            <p:ph type="sldNum" sz="quarter" idx="5"/>
          </p:nvPr>
        </p:nvSpPr>
        <p:spPr>
          <a:noFill/>
        </p:spPr>
        <p:txBody>
          <a:bodyPr/>
          <a:lstStyle/>
          <a:p>
            <a:pPr algn="r" rtl="0" fontAlgn="base">
              <a:spcBef>
                <a:spcPct val="0"/>
              </a:spcBef>
              <a:spcAft>
                <a:spcPct val="0"/>
              </a:spcAft>
            </a:pPr>
            <a:fld id="{030D1969-8DF6-4ACE-AB8A-BBF50543F3BF}" type="slidenum">
              <a:rPr lang="en-US" sz="1200" b="1" kern="1200">
                <a:solidFill>
                  <a:srgbClr val="000000"/>
                </a:solidFill>
                <a:latin typeface="Arial" pitchFamily="34" charset="0"/>
                <a:ea typeface="+mn-ea"/>
                <a:cs typeface="+mn-cs"/>
              </a:rPr>
              <a:pPr algn="r" rtl="0" fontAlgn="base">
                <a:spcBef>
                  <a:spcPct val="0"/>
                </a:spcBef>
                <a:spcAft>
                  <a:spcPct val="0"/>
                </a:spcAft>
              </a:pPr>
              <a:t>69</a:t>
            </a:fld>
            <a:endParaRPr lang="en-US" sz="1200" b="1" kern="1200">
              <a:solidFill>
                <a:srgbClr val="000000"/>
              </a:solidFill>
              <a:latin typeface="Arial" pitchFamily="34" charset="0"/>
              <a:ea typeface="+mn-ea"/>
              <a:cs typeface="+mn-cs"/>
            </a:endParaRPr>
          </a:p>
        </p:txBody>
      </p:sp>
    </p:spTree>
    <p:extLst>
      <p:ext uri="{BB962C8B-B14F-4D97-AF65-F5344CB8AC3E}">
        <p14:creationId xmlns:p14="http://schemas.microsoft.com/office/powerpoint/2010/main" val="236652331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2"/>
          <p:cNvSpPr>
            <a:spLocks noGrp="1" noRot="1" noChangeAspect="1" noChangeArrowheads="1" noTextEdit="1"/>
          </p:cNvSpPr>
          <p:nvPr>
            <p:ph type="sldImg"/>
          </p:nvPr>
        </p:nvSpPr>
        <p:spPr>
          <a:xfrm>
            <a:off x="1144588" y="685800"/>
            <a:ext cx="4572000" cy="3429000"/>
          </a:xfrm>
          <a:ln/>
        </p:spPr>
      </p:sp>
      <p:sp>
        <p:nvSpPr>
          <p:cNvPr id="250883" name="Rectangle 3"/>
          <p:cNvSpPr>
            <a:spLocks noGrp="1" noChangeArrowheads="1"/>
          </p:cNvSpPr>
          <p:nvPr>
            <p:ph type="body" idx="1"/>
          </p:nvPr>
        </p:nvSpPr>
        <p:spPr>
          <a:xfrm>
            <a:off x="914400" y="4343400"/>
            <a:ext cx="5029200" cy="4114800"/>
          </a:xfrm>
          <a:noFill/>
          <a:ln/>
        </p:spPr>
        <p:txBody>
          <a:bodyPr/>
          <a:lstStyle/>
          <a:p>
            <a:endParaRPr lang="en-US" dirty="0">
              <a:latin typeface="Arial" pitchFamily="34" charset="0"/>
            </a:endParaRPr>
          </a:p>
        </p:txBody>
      </p:sp>
    </p:spTree>
    <p:extLst>
      <p:ext uri="{BB962C8B-B14F-4D97-AF65-F5344CB8AC3E}">
        <p14:creationId xmlns:p14="http://schemas.microsoft.com/office/powerpoint/2010/main" val="30449941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2"/>
          <p:cNvSpPr>
            <a:spLocks noGrp="1" noRot="1" noChangeAspect="1" noChangeArrowheads="1" noTextEdit="1"/>
          </p:cNvSpPr>
          <p:nvPr>
            <p:ph type="sldImg"/>
          </p:nvPr>
        </p:nvSpPr>
        <p:spPr>
          <a:xfrm>
            <a:off x="1144588" y="685800"/>
            <a:ext cx="4572000" cy="3429000"/>
          </a:xfrm>
          <a:ln/>
        </p:spPr>
      </p:sp>
      <p:sp>
        <p:nvSpPr>
          <p:cNvPr id="250883" name="Rectangle 3"/>
          <p:cNvSpPr>
            <a:spLocks noGrp="1" noChangeArrowheads="1"/>
          </p:cNvSpPr>
          <p:nvPr>
            <p:ph type="body" idx="1"/>
          </p:nvPr>
        </p:nvSpPr>
        <p:spPr>
          <a:xfrm>
            <a:off x="914400" y="4343400"/>
            <a:ext cx="5029200" cy="4114800"/>
          </a:xfrm>
          <a:noFill/>
          <a:ln/>
        </p:spPr>
        <p:txBody>
          <a:bodyPr/>
          <a:lstStyle/>
          <a:p>
            <a:endParaRPr lang="en-US" dirty="0">
              <a:latin typeface="Arial" pitchFamily="34" charset="0"/>
            </a:endParaRPr>
          </a:p>
        </p:txBody>
      </p:sp>
    </p:spTree>
    <p:extLst>
      <p:ext uri="{BB962C8B-B14F-4D97-AF65-F5344CB8AC3E}">
        <p14:creationId xmlns:p14="http://schemas.microsoft.com/office/powerpoint/2010/main" val="226141267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Slide Image Placeholder 1"/>
          <p:cNvSpPr>
            <a:spLocks noGrp="1" noRot="1" noChangeAspect="1" noTextEdit="1"/>
          </p:cNvSpPr>
          <p:nvPr>
            <p:ph type="sldImg"/>
          </p:nvPr>
        </p:nvSpPr>
        <p:spPr>
          <a:ln/>
        </p:spPr>
      </p:sp>
      <p:sp>
        <p:nvSpPr>
          <p:cNvPr id="251907" name="Notes Placeholder 2"/>
          <p:cNvSpPr>
            <a:spLocks noGrp="1"/>
          </p:cNvSpPr>
          <p:nvPr>
            <p:ph type="body" idx="1"/>
          </p:nvPr>
        </p:nvSpPr>
        <p:spPr>
          <a:noFill/>
          <a:ln/>
        </p:spPr>
        <p:txBody>
          <a:bodyPr/>
          <a:lstStyle/>
          <a:p>
            <a:pPr eaLnBrk="1" hangingPunct="1"/>
            <a:endParaRPr lang="en-US" dirty="0">
              <a:latin typeface="Arial" pitchFamily="34" charset="0"/>
            </a:endParaRPr>
          </a:p>
        </p:txBody>
      </p:sp>
      <p:sp>
        <p:nvSpPr>
          <p:cNvPr id="251908" name="Slide Number Placeholder 3"/>
          <p:cNvSpPr>
            <a:spLocks noGrp="1"/>
          </p:cNvSpPr>
          <p:nvPr>
            <p:ph type="sldNum" sz="quarter" idx="5"/>
          </p:nvPr>
        </p:nvSpPr>
        <p:spPr>
          <a:noFill/>
        </p:spPr>
        <p:txBody>
          <a:bodyPr/>
          <a:lstStyle/>
          <a:p>
            <a:pPr algn="r" rtl="0" eaLnBrk="0" fontAlgn="base" hangingPunct="0">
              <a:spcBef>
                <a:spcPct val="0"/>
              </a:spcBef>
              <a:spcAft>
                <a:spcPct val="0"/>
              </a:spcAft>
            </a:pPr>
            <a:fld id="{2902D948-6617-4183-A553-B871B9C49FBD}" type="slidenum">
              <a:rPr lang="en-US" sz="1100" b="1" kern="1200">
                <a:solidFill>
                  <a:srgbClr val="000000"/>
                </a:solidFill>
                <a:latin typeface="Arial" pitchFamily="34" charset="0"/>
                <a:ea typeface="+mn-ea"/>
                <a:cs typeface="+mn-cs"/>
              </a:rPr>
              <a:pPr algn="r" rtl="0" eaLnBrk="0" fontAlgn="base" hangingPunct="0">
                <a:spcBef>
                  <a:spcPct val="0"/>
                </a:spcBef>
                <a:spcAft>
                  <a:spcPct val="0"/>
                </a:spcAft>
              </a:pPr>
              <a:t>72</a:t>
            </a:fld>
            <a:endParaRPr lang="en-US" sz="1100" b="1" kern="1200">
              <a:solidFill>
                <a:srgbClr val="000000"/>
              </a:solidFill>
              <a:latin typeface="Arial" pitchFamily="34" charset="0"/>
              <a:ea typeface="+mn-ea"/>
              <a:cs typeface="+mn-cs"/>
            </a:endParaRPr>
          </a:p>
        </p:txBody>
      </p:sp>
    </p:spTree>
    <p:extLst>
      <p:ext uri="{BB962C8B-B14F-4D97-AF65-F5344CB8AC3E}">
        <p14:creationId xmlns:p14="http://schemas.microsoft.com/office/powerpoint/2010/main" val="53302211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Slide Image Placeholder 1"/>
          <p:cNvSpPr>
            <a:spLocks noGrp="1" noRot="1" noChangeAspect="1" noTextEdit="1"/>
          </p:cNvSpPr>
          <p:nvPr>
            <p:ph type="sldImg"/>
          </p:nvPr>
        </p:nvSpPr>
        <p:spPr>
          <a:ln/>
        </p:spPr>
      </p:sp>
      <p:sp>
        <p:nvSpPr>
          <p:cNvPr id="251907" name="Notes Placeholder 2"/>
          <p:cNvSpPr>
            <a:spLocks noGrp="1"/>
          </p:cNvSpPr>
          <p:nvPr>
            <p:ph type="body" idx="1"/>
          </p:nvPr>
        </p:nvSpPr>
        <p:spPr>
          <a:noFill/>
          <a:ln/>
        </p:spPr>
        <p:txBody>
          <a:bodyPr/>
          <a:lstStyle/>
          <a:p>
            <a:pPr eaLnBrk="1" hangingPunct="1"/>
            <a:endParaRPr lang="en-US" dirty="0">
              <a:latin typeface="Arial" pitchFamily="34" charset="0"/>
            </a:endParaRPr>
          </a:p>
        </p:txBody>
      </p:sp>
      <p:sp>
        <p:nvSpPr>
          <p:cNvPr id="251908" name="Slide Number Placeholder 3"/>
          <p:cNvSpPr>
            <a:spLocks noGrp="1"/>
          </p:cNvSpPr>
          <p:nvPr>
            <p:ph type="sldNum" sz="quarter" idx="5"/>
          </p:nvPr>
        </p:nvSpPr>
        <p:spPr>
          <a:noFill/>
        </p:spPr>
        <p:txBody>
          <a:bodyPr/>
          <a:lstStyle/>
          <a:p>
            <a:pPr algn="r" rtl="0" eaLnBrk="0" fontAlgn="base" hangingPunct="0">
              <a:spcBef>
                <a:spcPct val="0"/>
              </a:spcBef>
              <a:spcAft>
                <a:spcPct val="0"/>
              </a:spcAft>
            </a:pPr>
            <a:fld id="{2902D948-6617-4183-A553-B871B9C49FBD}" type="slidenum">
              <a:rPr lang="en-US" sz="1100" b="1" kern="1200">
                <a:solidFill>
                  <a:srgbClr val="000000"/>
                </a:solidFill>
                <a:latin typeface="Arial" pitchFamily="34" charset="0"/>
                <a:ea typeface="+mn-ea"/>
                <a:cs typeface="+mn-cs"/>
              </a:rPr>
              <a:pPr algn="r" rtl="0" eaLnBrk="0" fontAlgn="base" hangingPunct="0">
                <a:spcBef>
                  <a:spcPct val="0"/>
                </a:spcBef>
                <a:spcAft>
                  <a:spcPct val="0"/>
                </a:spcAft>
              </a:pPr>
              <a:t>73</a:t>
            </a:fld>
            <a:endParaRPr lang="en-US" sz="1100" b="1" kern="1200">
              <a:solidFill>
                <a:srgbClr val="000000"/>
              </a:solidFill>
              <a:latin typeface="Arial" pitchFamily="34" charset="0"/>
              <a:ea typeface="+mn-ea"/>
              <a:cs typeface="+mn-cs"/>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2"/>
          <p:cNvSpPr>
            <a:spLocks noGrp="1" noRot="1" noChangeAspect="1" noChangeArrowheads="1" noTextEdit="1"/>
          </p:cNvSpPr>
          <p:nvPr>
            <p:ph type="sldImg"/>
          </p:nvPr>
        </p:nvSpPr>
        <p:spPr>
          <a:xfrm>
            <a:off x="1139825" y="682625"/>
            <a:ext cx="4552950" cy="3414713"/>
          </a:xfrm>
          <a:ln/>
        </p:spPr>
      </p:sp>
      <p:sp>
        <p:nvSpPr>
          <p:cNvPr id="268291" name="Rectangle 3"/>
          <p:cNvSpPr>
            <a:spLocks noGrp="1" noChangeArrowheads="1"/>
          </p:cNvSpPr>
          <p:nvPr>
            <p:ph type="body" idx="1"/>
          </p:nvPr>
        </p:nvSpPr>
        <p:spPr>
          <a:xfrm>
            <a:off x="890588" y="4324350"/>
            <a:ext cx="5048250" cy="4170363"/>
          </a:xfrm>
          <a:noFill/>
          <a:ln/>
        </p:spPr>
        <p:txBody>
          <a:bodyPr/>
          <a:lstStyle/>
          <a:p>
            <a:endParaRPr lang="en-US">
              <a:latin typeface="Arial" pitchFamily="34"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p>
            <a:fld id="{FEDB6B19-4D4F-4E17-93AB-B29761E57953}" type="slidenum">
              <a:rPr lang="en-US" smtClean="0"/>
              <a:pPr/>
              <a:t>79</a:t>
            </a:fld>
            <a:endParaRPr lang="en-US"/>
          </a:p>
        </p:txBody>
      </p:sp>
      <p:sp>
        <p:nvSpPr>
          <p:cNvPr id="36867" name="Rectangle 2"/>
          <p:cNvSpPr>
            <a:spLocks noGrp="1" noRot="1" noChangeAspect="1" noChangeArrowheads="1" noTextEdit="1"/>
          </p:cNvSpPr>
          <p:nvPr>
            <p:ph type="sldImg"/>
          </p:nvPr>
        </p:nvSpPr>
        <p:spPr>
          <a:xfrm>
            <a:off x="1139825" y="682625"/>
            <a:ext cx="4552950" cy="3414713"/>
          </a:xfrm>
          <a:ln/>
        </p:spPr>
      </p:sp>
      <p:sp>
        <p:nvSpPr>
          <p:cNvPr id="36868" name="Rectangle 3"/>
          <p:cNvSpPr>
            <a:spLocks noGrp="1" noChangeArrowheads="1"/>
          </p:cNvSpPr>
          <p:nvPr>
            <p:ph type="body" idx="1"/>
          </p:nvPr>
        </p:nvSpPr>
        <p:spPr>
          <a:xfrm>
            <a:off x="889992" y="4324048"/>
            <a:ext cx="5048250" cy="4171346"/>
          </a:xfrm>
          <a:noFill/>
          <a:ln/>
        </p:spPr>
        <p:txBody>
          <a:bodyPr/>
          <a:lstStyle/>
          <a:p>
            <a:pPr eaLnBrk="1" hangingPunct="1"/>
            <a:endParaRPr lang="en-US"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p:cNvSpPr>
            <a:spLocks noGrp="1" noRot="1" noChangeAspect="1" noTextEdit="1"/>
          </p:cNvSpPr>
          <p:nvPr>
            <p:ph type="sldImg"/>
          </p:nvPr>
        </p:nvSpPr>
        <p:spPr>
          <a:ln/>
        </p:spPr>
      </p:sp>
      <p:sp>
        <p:nvSpPr>
          <p:cNvPr id="149507" name="Notes Placeholder 2"/>
          <p:cNvSpPr>
            <a:spLocks noGrp="1"/>
          </p:cNvSpPr>
          <p:nvPr>
            <p:ph type="body" idx="1"/>
          </p:nvPr>
        </p:nvSpPr>
        <p:spPr>
          <a:noFill/>
          <a:ln/>
        </p:spPr>
        <p:txBody>
          <a:bodyPr/>
          <a:lstStyle/>
          <a:p>
            <a:pPr eaLnBrk="1" hangingPunct="1"/>
            <a:endParaRPr lang="en-US" dirty="0"/>
          </a:p>
        </p:txBody>
      </p:sp>
      <p:sp>
        <p:nvSpPr>
          <p:cNvPr id="149508" name="Slide Number Placeholder 3"/>
          <p:cNvSpPr>
            <a:spLocks noGrp="1"/>
          </p:cNvSpPr>
          <p:nvPr>
            <p:ph type="sldNum" sz="quarter" idx="5"/>
          </p:nvPr>
        </p:nvSpPr>
        <p:spPr>
          <a:noFill/>
        </p:spPr>
        <p:txBody>
          <a:bodyPr/>
          <a:lstStyle/>
          <a:p>
            <a:fld id="{AD89C5D2-CCAD-46A3-BDB5-6F3EAFD0A2F5}" type="slidenum">
              <a:rPr lang="en-US">
                <a:solidFill>
                  <a:prstClr val="black"/>
                </a:solidFill>
              </a:rPr>
              <a:pPr/>
              <a:t>80</a:t>
            </a:fld>
            <a:endParaRPr lang="en-US">
              <a:solidFill>
                <a:prstClr val="black"/>
              </a:solidFill>
            </a:endParaRPr>
          </a:p>
        </p:txBody>
      </p:sp>
    </p:spTree>
    <p:extLst>
      <p:ext uri="{BB962C8B-B14F-4D97-AF65-F5344CB8AC3E}">
        <p14:creationId xmlns:p14="http://schemas.microsoft.com/office/powerpoint/2010/main" val="353777574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FFA546C-147E-431E-AEDD-EB4F050EF54B}" type="slidenum">
              <a:rPr lang="en-US">
                <a:solidFill>
                  <a:prstClr val="black"/>
                </a:solidFill>
              </a:rPr>
              <a:pPr/>
              <a:t>81</a:t>
            </a:fld>
            <a:endParaRPr lang="en-US">
              <a:solidFill>
                <a:prstClr val="black"/>
              </a:solidFill>
            </a:endParaRPr>
          </a:p>
        </p:txBody>
      </p:sp>
      <p:sp>
        <p:nvSpPr>
          <p:cNvPr id="787458" name="Rectangle 2"/>
          <p:cNvSpPr>
            <a:spLocks noGrp="1" noRot="1" noChangeAspect="1" noChangeArrowheads="1" noTextEdit="1"/>
          </p:cNvSpPr>
          <p:nvPr>
            <p:ph type="sldImg"/>
          </p:nvPr>
        </p:nvSpPr>
        <p:spPr>
          <a:xfrm>
            <a:off x="1139825" y="682625"/>
            <a:ext cx="4552950" cy="3414713"/>
          </a:xfrm>
          <a:ln/>
        </p:spPr>
      </p:sp>
      <p:sp>
        <p:nvSpPr>
          <p:cNvPr id="787459" name="Rectangle 3"/>
          <p:cNvSpPr>
            <a:spLocks noGrp="1" noChangeArrowheads="1"/>
          </p:cNvSpPr>
          <p:nvPr>
            <p:ph type="body" idx="1"/>
          </p:nvPr>
        </p:nvSpPr>
        <p:spPr>
          <a:xfrm>
            <a:off x="890588" y="4324350"/>
            <a:ext cx="5048250" cy="4170363"/>
          </a:xfrm>
        </p:spPr>
        <p:txBody>
          <a:bodyPr/>
          <a:lstStyle/>
          <a:p>
            <a:endParaRPr lang="en-US" dirty="0"/>
          </a:p>
        </p:txBody>
      </p:sp>
    </p:spTree>
    <p:extLst>
      <p:ext uri="{BB962C8B-B14F-4D97-AF65-F5344CB8AC3E}">
        <p14:creationId xmlns:p14="http://schemas.microsoft.com/office/powerpoint/2010/main" val="117976527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noFill/>
        </p:spPr>
        <p:txBody>
          <a:bodyPr/>
          <a:lstStyle/>
          <a:p>
            <a:fld id="{8D0FBB1E-7B85-44E3-98AA-473DD81D8200}" type="slidenum">
              <a:rPr lang="en-US">
                <a:solidFill>
                  <a:srgbClr val="000000"/>
                </a:solidFill>
              </a:rPr>
              <a:pPr/>
              <a:t>82</a:t>
            </a:fld>
            <a:endParaRPr lang="en-US">
              <a:solidFill>
                <a:srgbClr val="000000"/>
              </a:solidFill>
            </a:endParaRPr>
          </a:p>
        </p:txBody>
      </p:sp>
      <p:sp>
        <p:nvSpPr>
          <p:cNvPr id="151555" name="Rectangle 2"/>
          <p:cNvSpPr>
            <a:spLocks noGrp="1" noRot="1" noChangeAspect="1" noChangeArrowheads="1" noTextEdit="1"/>
          </p:cNvSpPr>
          <p:nvPr>
            <p:ph type="sldImg"/>
          </p:nvPr>
        </p:nvSpPr>
        <p:spPr>
          <a:xfrm>
            <a:off x="1139825" y="682625"/>
            <a:ext cx="4552950" cy="3414713"/>
          </a:xfrm>
          <a:ln/>
        </p:spPr>
      </p:sp>
      <p:sp>
        <p:nvSpPr>
          <p:cNvPr id="151556" name="Rectangle 3"/>
          <p:cNvSpPr>
            <a:spLocks noGrp="1" noChangeArrowheads="1"/>
          </p:cNvSpPr>
          <p:nvPr>
            <p:ph type="body" idx="1"/>
          </p:nvPr>
        </p:nvSpPr>
        <p:spPr>
          <a:xfrm>
            <a:off x="890588" y="4324350"/>
            <a:ext cx="5048250" cy="4170363"/>
          </a:xfrm>
          <a:noFill/>
          <a:ln/>
        </p:spPr>
        <p:txBody>
          <a:bodyPr/>
          <a:lstStyle/>
          <a:p>
            <a:pPr eaLnBrk="1" hangingPunct="1"/>
            <a:endParaRPr lang="en-US" dirty="0"/>
          </a:p>
        </p:txBody>
      </p:sp>
    </p:spTree>
    <p:extLst>
      <p:ext uri="{BB962C8B-B14F-4D97-AF65-F5344CB8AC3E}">
        <p14:creationId xmlns:p14="http://schemas.microsoft.com/office/powerpoint/2010/main" val="3048964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2A28DA55-8EDB-4B00-9446-F2EB47894878}" type="slidenum">
              <a:rPr lang="en-US">
                <a:solidFill>
                  <a:srgbClr val="000000"/>
                </a:solidFill>
              </a:rPr>
              <a:pPr/>
              <a:t>6</a:t>
            </a:fld>
            <a:endParaRPr lang="en-US">
              <a:solidFill>
                <a:srgbClr val="000000"/>
              </a:solidFill>
            </a:endParaRPr>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p>
            <a:fld id="{F27D0F2B-DD80-4325-8E2C-A6A9F2BBF26B}" type="slidenum">
              <a:rPr lang="en-US" smtClean="0"/>
              <a:pPr/>
              <a:t>83</a:t>
            </a:fld>
            <a:endParaRPr lang="en-US"/>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52D66C4A-DA1F-4C39-8F9B-A1E0793E1E6C}" type="slidenum">
              <a:rPr lang="en-US" smtClean="0"/>
              <a:pPr/>
              <a:t>84</a:t>
            </a:fld>
            <a:endParaRPr lang="en-US"/>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p>
            <a:fld id="{454F9F03-7F69-4911-BAEA-F6D8F67035CB}" type="slidenum">
              <a:rPr lang="en-US" smtClean="0"/>
              <a:pPr/>
              <a:t>85</a:t>
            </a:fld>
            <a:endParaRPr lang="en-US"/>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D9574625-3DEA-4EF9-8557-B459AD8B7A01}" type="slidenum">
              <a:rPr lang="en-US" smtClean="0"/>
              <a:pPr/>
              <a:t>86</a:t>
            </a:fld>
            <a:endParaRPr lang="en-US"/>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D9574625-3DEA-4EF9-8557-B459AD8B7A01}" type="slidenum">
              <a:rPr lang="en-US" smtClean="0"/>
              <a:pPr/>
              <a:t>87</a:t>
            </a:fld>
            <a:endParaRPr lang="en-US"/>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D9574625-3DEA-4EF9-8557-B459AD8B7A01}" type="slidenum">
              <a:rPr lang="en-US" smtClean="0"/>
              <a:pPr/>
              <a:t>88</a:t>
            </a:fld>
            <a:endParaRPr lang="en-US"/>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D9574625-3DEA-4EF9-8557-B459AD8B7A01}" type="slidenum">
              <a:rPr lang="en-US" smtClean="0"/>
              <a:pPr/>
              <a:t>89</a:t>
            </a:fld>
            <a:endParaRPr lang="en-US"/>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D9574625-3DEA-4EF9-8557-B459AD8B7A01}" type="slidenum">
              <a:rPr lang="en-US" smtClean="0"/>
              <a:pPr/>
              <a:t>90</a:t>
            </a:fld>
            <a:endParaRPr lang="en-US"/>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D9574625-3DEA-4EF9-8557-B459AD8B7A01}" type="slidenum">
              <a:rPr lang="en-US" smtClean="0"/>
              <a:pPr/>
              <a:t>91</a:t>
            </a:fld>
            <a:endParaRPr lang="en-US"/>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D9574625-3DEA-4EF9-8557-B459AD8B7A01}" type="slidenum">
              <a:rPr lang="en-US" smtClean="0"/>
              <a:pPr/>
              <a:t>92</a:t>
            </a:fld>
            <a:endParaRPr lang="en-US"/>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2A28DA55-8EDB-4B00-9446-F2EB47894878}" type="slidenum">
              <a:rPr lang="en-US">
                <a:solidFill>
                  <a:srgbClr val="000000"/>
                </a:solidFill>
              </a:rPr>
              <a:pPr/>
              <a:t>7</a:t>
            </a:fld>
            <a:endParaRPr lang="en-US">
              <a:solidFill>
                <a:srgbClr val="000000"/>
              </a:solidFill>
            </a:endParaRPr>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D9574625-3DEA-4EF9-8557-B459AD8B7A01}" type="slidenum">
              <a:rPr lang="en-US" smtClean="0"/>
              <a:pPr/>
              <a:t>93</a:t>
            </a:fld>
            <a:endParaRPr lang="en-US"/>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D9574625-3DEA-4EF9-8557-B459AD8B7A01}" type="slidenum">
              <a:rPr lang="en-US" smtClean="0"/>
              <a:pPr/>
              <a:t>94</a:t>
            </a:fld>
            <a:endParaRPr lang="en-US"/>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D9574625-3DEA-4EF9-8557-B459AD8B7A01}" type="slidenum">
              <a:rPr lang="en-US" smtClean="0"/>
              <a:pPr/>
              <a:t>95</a:t>
            </a:fld>
            <a:endParaRPr lang="en-US"/>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D9574625-3DEA-4EF9-8557-B459AD8B7A01}" type="slidenum">
              <a:rPr lang="en-US" smtClean="0"/>
              <a:pPr/>
              <a:t>96</a:t>
            </a:fld>
            <a:endParaRPr lang="en-US"/>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D9574625-3DEA-4EF9-8557-B459AD8B7A01}" type="slidenum">
              <a:rPr lang="en-US" smtClean="0"/>
              <a:pPr/>
              <a:t>97</a:t>
            </a:fld>
            <a:endParaRPr lang="en-US"/>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D9574625-3DEA-4EF9-8557-B459AD8B7A01}" type="slidenum">
              <a:rPr lang="en-US" smtClean="0"/>
              <a:pPr/>
              <a:t>98</a:t>
            </a:fld>
            <a:endParaRPr lang="en-US"/>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D9574625-3DEA-4EF9-8557-B459AD8B7A01}" type="slidenum">
              <a:rPr lang="en-US" smtClean="0"/>
              <a:pPr/>
              <a:t>99</a:t>
            </a:fld>
            <a:endParaRPr lang="en-US"/>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D9574625-3DEA-4EF9-8557-B459AD8B7A01}" type="slidenum">
              <a:rPr lang="en-US" smtClean="0"/>
              <a:pPr/>
              <a:t>100</a:t>
            </a:fld>
            <a:endParaRPr lang="en-US"/>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D9574625-3DEA-4EF9-8557-B459AD8B7A01}" type="slidenum">
              <a:rPr lang="en-US" smtClean="0"/>
              <a:pPr/>
              <a:t>101</a:t>
            </a:fld>
            <a:endParaRPr lang="en-US"/>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D9574625-3DEA-4EF9-8557-B459AD8B7A01}" type="slidenum">
              <a:rPr lang="en-US" smtClean="0"/>
              <a:pPr/>
              <a:t>102</a:t>
            </a:fld>
            <a:endParaRPr lang="en-US"/>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86B06191-252E-4AE1-A701-92A91CAEE698}" type="slidenum">
              <a:rPr lang="en-US">
                <a:solidFill>
                  <a:srgbClr val="000000"/>
                </a:solidFill>
              </a:rPr>
              <a:pPr/>
              <a:t>8</a:t>
            </a:fld>
            <a:endParaRPr lang="en-US">
              <a:solidFill>
                <a:srgbClr val="000000"/>
              </a:solidFill>
            </a:endParaRPr>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0413" cy="3427413"/>
          </a:xfrm>
        </p:spPr>
      </p:sp>
      <p:sp>
        <p:nvSpPr>
          <p:cNvPr id="3" name="Notes Placeholder 2"/>
          <p:cNvSpPr>
            <a:spLocks noGrp="1"/>
          </p:cNvSpPr>
          <p:nvPr>
            <p:ph type="body" idx="1"/>
          </p:nvPr>
        </p:nvSpPr>
        <p:spPr/>
        <p:txBody>
          <a:bodyPr>
            <a:normAutofit/>
          </a:bodyPr>
          <a:lstStyle/>
          <a:p>
            <a:r>
              <a:rPr lang="en-US" dirty="0"/>
              <a:t>- The vocabulary is in the red rectangle</a:t>
            </a:r>
          </a:p>
        </p:txBody>
      </p:sp>
      <p:sp>
        <p:nvSpPr>
          <p:cNvPr id="4" name="Slide Number Placeholder 3"/>
          <p:cNvSpPr>
            <a:spLocks noGrp="1"/>
          </p:cNvSpPr>
          <p:nvPr>
            <p:ph type="sldNum" sz="quarter" idx="10"/>
          </p:nvPr>
        </p:nvSpPr>
        <p:spPr/>
        <p:txBody>
          <a:bodyPr/>
          <a:lstStyle/>
          <a:p>
            <a:pPr>
              <a:defRPr/>
            </a:pPr>
            <a:fld id="{B623D99D-9279-43E1-AAAF-FE193CBFAB70}" type="slidenum">
              <a:rPr lang="en-US" smtClean="0"/>
              <a:pPr>
                <a:defRPr/>
              </a:pPr>
              <a:t>103</a:t>
            </a:fld>
            <a:endParaRPr lang="en-US"/>
          </a:p>
        </p:txBody>
      </p:sp>
    </p:spTree>
    <p:extLst>
      <p:ext uri="{BB962C8B-B14F-4D97-AF65-F5344CB8AC3E}">
        <p14:creationId xmlns:p14="http://schemas.microsoft.com/office/powerpoint/2010/main" val="104869585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623D99D-9279-43E1-AAAF-FE193CBFAB70}" type="slidenum">
              <a:rPr lang="en-US" smtClean="0"/>
              <a:pPr>
                <a:defRPr/>
              </a:pPr>
              <a:t>104</a:t>
            </a:fld>
            <a:endParaRPr 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84994"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latin typeface="Calibri" charset="0"/>
            </a:endParaRPr>
          </a:p>
        </p:txBody>
      </p:sp>
      <p:sp>
        <p:nvSpPr>
          <p:cNvPr id="84995"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DE19CA7-630A-C440-9CB9-AC0E4694E5B8}" type="slidenum">
              <a:rPr lang="en-US" sz="1200">
                <a:latin typeface="Calibri" charset="0"/>
              </a:rPr>
              <a:pPr eaLnBrk="1" hangingPunct="1"/>
              <a:t>106</a:t>
            </a:fld>
            <a:endParaRPr lang="en-US" sz="1200">
              <a:latin typeface="Calibri"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87042"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latin typeface="Calibri" charset="0"/>
            </a:endParaRPr>
          </a:p>
        </p:txBody>
      </p:sp>
      <p:sp>
        <p:nvSpPr>
          <p:cNvPr id="87043"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A856EF4-9D8C-D044-841F-C4AC648C1EBB}" type="slidenum">
              <a:rPr lang="en-US" sz="1200">
                <a:latin typeface="Calibri" charset="0"/>
              </a:rPr>
              <a:pPr eaLnBrk="1" hangingPunct="1"/>
              <a:t>107</a:t>
            </a:fld>
            <a:endParaRPr lang="en-US" sz="1200">
              <a:latin typeface="Calibri"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89090"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latin typeface="Calibri" charset="0"/>
            </a:endParaRPr>
          </a:p>
        </p:txBody>
      </p:sp>
      <p:sp>
        <p:nvSpPr>
          <p:cNvPr id="89091"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EAF90CB-F2F3-3042-8FF1-B48241D52241}" type="slidenum">
              <a:rPr lang="en-US" sz="1200">
                <a:latin typeface="Calibri" charset="0"/>
              </a:rPr>
              <a:pPr eaLnBrk="1" hangingPunct="1"/>
              <a:t>108</a:t>
            </a:fld>
            <a:endParaRPr lang="en-US" sz="1200">
              <a:latin typeface="Calibri"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p>
            <a:fld id="{B8A97373-23BB-4591-AD03-3CAB0F9E5873}" type="slidenum">
              <a:rPr lang="en-US" smtClean="0">
                <a:solidFill>
                  <a:srgbClr val="000000"/>
                </a:solidFill>
              </a:rPr>
              <a:pPr/>
              <a:t>109</a:t>
            </a:fld>
            <a:endParaRPr lang="en-US">
              <a:solidFill>
                <a:srgbClr val="000000"/>
              </a:solidFill>
            </a:endParaRPr>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p>
            <a:fld id="{25E86032-689E-4614-9BFC-AC39C3130AA0}" type="slidenum">
              <a:rPr lang="en-US" smtClean="0">
                <a:solidFill>
                  <a:srgbClr val="000000"/>
                </a:solidFill>
              </a:rPr>
              <a:pPr/>
              <a:t>110</a:t>
            </a:fld>
            <a:endParaRPr lang="en-US">
              <a:solidFill>
                <a:srgbClr val="000000"/>
              </a:solidFill>
            </a:endParaRPr>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p>
            <a:fld id="{C2206379-FE5E-4643-9814-4A859E308A11}" type="slidenum">
              <a:rPr lang="en-US" smtClean="0">
                <a:solidFill>
                  <a:srgbClr val="000000"/>
                </a:solidFill>
              </a:rPr>
              <a:pPr/>
              <a:t>111</a:t>
            </a:fld>
            <a:endParaRPr lang="en-US">
              <a:solidFill>
                <a:srgbClr val="000000"/>
              </a:solidFill>
            </a:endParaRPr>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623D99D-9279-43E1-AAAF-FE193CBFAB70}" type="slidenum">
              <a:rPr lang="en-US" smtClean="0"/>
              <a:pPr>
                <a:defRPr/>
              </a:pPr>
              <a:t>112</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4983E2DB-91A8-4FE8-9233-7086FED19D47}" type="slidenum">
              <a:rPr lang="en-US">
                <a:solidFill>
                  <a:srgbClr val="000000"/>
                </a:solidFill>
              </a:rPr>
              <a:pPr/>
              <a:t>9</a:t>
            </a:fld>
            <a:endParaRPr lang="en-US">
              <a:solidFill>
                <a:srgbClr val="000000"/>
              </a:solidFill>
            </a:endParaRPr>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ro-RO"/>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o-RO"/>
              <a:t>Click to edit Master subtitle style</a:t>
            </a:r>
            <a:endParaRPr lang="en-US"/>
          </a:p>
        </p:txBody>
      </p:sp>
      <p:sp>
        <p:nvSpPr>
          <p:cNvPr id="4" name="Date Placeholder 3"/>
          <p:cNvSpPr>
            <a:spLocks noGrp="1"/>
          </p:cNvSpPr>
          <p:nvPr>
            <p:ph type="dt" sz="half" idx="10"/>
          </p:nvPr>
        </p:nvSpPr>
        <p:spPr/>
        <p:txBody>
          <a:bodyPr/>
          <a:lstStyle/>
          <a:p>
            <a:fld id="{0C109FD8-763D-5E41-AB70-F5AE36C0A564}" type="datetimeFigureOut">
              <a:rPr lang="en-US" smtClean="0"/>
              <a:t>12/15/22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F09EAA-ED76-2342-A122-CDD159A4F429}" type="slidenum">
              <a:rPr lang="en-US" smtClean="0"/>
              <a:t>‹#›</a:t>
            </a:fld>
            <a:endParaRPr lang="en-US"/>
          </a:p>
        </p:txBody>
      </p:sp>
    </p:spTree>
    <p:extLst>
      <p:ext uri="{BB962C8B-B14F-4D97-AF65-F5344CB8AC3E}">
        <p14:creationId xmlns:p14="http://schemas.microsoft.com/office/powerpoint/2010/main" val="24747378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ro-RO"/>
              <a:t>Click to edit Master text styles</a:t>
            </a:r>
          </a:p>
          <a:p>
            <a:pPr lvl="1"/>
            <a:r>
              <a:rPr lang="ro-RO"/>
              <a:t>Second level</a:t>
            </a:r>
          </a:p>
          <a:p>
            <a:pPr lvl="2"/>
            <a:r>
              <a:rPr lang="ro-RO"/>
              <a:t>Third level</a:t>
            </a:r>
          </a:p>
          <a:p>
            <a:pPr lvl="3"/>
            <a:r>
              <a:rPr lang="ro-RO"/>
              <a:t>Fourth level</a:t>
            </a:r>
          </a:p>
          <a:p>
            <a:pPr lvl="4"/>
            <a:r>
              <a:rPr lang="ro-RO"/>
              <a:t>Fifth level</a:t>
            </a:r>
            <a:endParaRPr lang="en-US"/>
          </a:p>
        </p:txBody>
      </p:sp>
      <p:sp>
        <p:nvSpPr>
          <p:cNvPr id="4" name="Date Placeholder 3"/>
          <p:cNvSpPr>
            <a:spLocks noGrp="1"/>
          </p:cNvSpPr>
          <p:nvPr>
            <p:ph type="dt" sz="half" idx="10"/>
          </p:nvPr>
        </p:nvSpPr>
        <p:spPr/>
        <p:txBody>
          <a:bodyPr/>
          <a:lstStyle/>
          <a:p>
            <a:fld id="{0C109FD8-763D-5E41-AB70-F5AE36C0A564}" type="datetimeFigureOut">
              <a:rPr lang="en-US" smtClean="0"/>
              <a:t>12/15/22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F09EAA-ED76-2342-A122-CDD159A4F429}" type="slidenum">
              <a:rPr lang="en-US" smtClean="0"/>
              <a:t>‹#›</a:t>
            </a:fld>
            <a:endParaRPr lang="en-US"/>
          </a:p>
        </p:txBody>
      </p:sp>
    </p:spTree>
    <p:extLst>
      <p:ext uri="{BB962C8B-B14F-4D97-AF65-F5344CB8AC3E}">
        <p14:creationId xmlns:p14="http://schemas.microsoft.com/office/powerpoint/2010/main" val="29683821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ro-RO"/>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ro-RO"/>
              <a:t>Click to edit Master text styles</a:t>
            </a:r>
          </a:p>
          <a:p>
            <a:pPr lvl="1"/>
            <a:r>
              <a:rPr lang="ro-RO"/>
              <a:t>Second level</a:t>
            </a:r>
          </a:p>
          <a:p>
            <a:pPr lvl="2"/>
            <a:r>
              <a:rPr lang="ro-RO"/>
              <a:t>Third level</a:t>
            </a:r>
          </a:p>
          <a:p>
            <a:pPr lvl="3"/>
            <a:r>
              <a:rPr lang="ro-RO"/>
              <a:t>Fourth level</a:t>
            </a:r>
          </a:p>
          <a:p>
            <a:pPr lvl="4"/>
            <a:r>
              <a:rPr lang="ro-RO"/>
              <a:t>Fifth level</a:t>
            </a:r>
            <a:endParaRPr lang="en-US"/>
          </a:p>
        </p:txBody>
      </p:sp>
      <p:sp>
        <p:nvSpPr>
          <p:cNvPr id="4" name="Date Placeholder 3"/>
          <p:cNvSpPr>
            <a:spLocks noGrp="1"/>
          </p:cNvSpPr>
          <p:nvPr>
            <p:ph type="dt" sz="half" idx="10"/>
          </p:nvPr>
        </p:nvSpPr>
        <p:spPr/>
        <p:txBody>
          <a:bodyPr/>
          <a:lstStyle/>
          <a:p>
            <a:fld id="{0C109FD8-763D-5E41-AB70-F5AE36C0A564}" type="datetimeFigureOut">
              <a:rPr lang="en-US" smtClean="0"/>
              <a:t>12/15/22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F09EAA-ED76-2342-A122-CDD159A4F429}" type="slidenum">
              <a:rPr lang="en-US" smtClean="0"/>
              <a:t>‹#›</a:t>
            </a:fld>
            <a:endParaRPr lang="en-US"/>
          </a:p>
        </p:txBody>
      </p:sp>
    </p:spTree>
    <p:extLst>
      <p:ext uri="{BB962C8B-B14F-4D97-AF65-F5344CB8AC3E}">
        <p14:creationId xmlns:p14="http://schemas.microsoft.com/office/powerpoint/2010/main" val="8700039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Shape 12"/>
        <p:cNvGrpSpPr/>
        <p:nvPr/>
      </p:nvGrpSpPr>
      <p:grpSpPr>
        <a:xfrm>
          <a:off x="0" y="0"/>
          <a:ext cx="0" cy="0"/>
          <a:chOff x="0" y="0"/>
          <a:chExt cx="0" cy="0"/>
        </a:xfrm>
      </p:grpSpPr>
    </p:spTree>
    <p:extLst>
      <p:ext uri="{BB962C8B-B14F-4D97-AF65-F5344CB8AC3E}">
        <p14:creationId xmlns:p14="http://schemas.microsoft.com/office/powerpoint/2010/main" val="34899610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a:t>Click to edit Master title style</a:t>
            </a:r>
            <a:endParaRPr lang="en-US"/>
          </a:p>
        </p:txBody>
      </p:sp>
      <p:sp>
        <p:nvSpPr>
          <p:cNvPr id="3" name="Content Placeholder 2"/>
          <p:cNvSpPr>
            <a:spLocks noGrp="1"/>
          </p:cNvSpPr>
          <p:nvPr>
            <p:ph idx="1"/>
          </p:nvPr>
        </p:nvSpPr>
        <p:spPr/>
        <p:txBody>
          <a:bodyPr/>
          <a:lstStyle/>
          <a:p>
            <a:pPr lvl="0"/>
            <a:r>
              <a:rPr lang="ro-RO"/>
              <a:t>Click to edit Master text styles</a:t>
            </a:r>
          </a:p>
          <a:p>
            <a:pPr lvl="1"/>
            <a:r>
              <a:rPr lang="ro-RO"/>
              <a:t>Second level</a:t>
            </a:r>
          </a:p>
          <a:p>
            <a:pPr lvl="2"/>
            <a:r>
              <a:rPr lang="ro-RO"/>
              <a:t>Third level</a:t>
            </a:r>
          </a:p>
          <a:p>
            <a:pPr lvl="3"/>
            <a:r>
              <a:rPr lang="ro-RO"/>
              <a:t>Fourth level</a:t>
            </a:r>
          </a:p>
          <a:p>
            <a:pPr lvl="4"/>
            <a:r>
              <a:rPr lang="ro-RO"/>
              <a:t>Fifth level</a:t>
            </a:r>
            <a:endParaRPr lang="en-US"/>
          </a:p>
        </p:txBody>
      </p:sp>
      <p:sp>
        <p:nvSpPr>
          <p:cNvPr id="4" name="Date Placeholder 3"/>
          <p:cNvSpPr>
            <a:spLocks noGrp="1"/>
          </p:cNvSpPr>
          <p:nvPr>
            <p:ph type="dt" sz="half" idx="10"/>
          </p:nvPr>
        </p:nvSpPr>
        <p:spPr/>
        <p:txBody>
          <a:bodyPr/>
          <a:lstStyle/>
          <a:p>
            <a:fld id="{0C109FD8-763D-5E41-AB70-F5AE36C0A564}" type="datetimeFigureOut">
              <a:rPr lang="en-US" smtClean="0"/>
              <a:t>12/15/22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F09EAA-ED76-2342-A122-CDD159A4F429}" type="slidenum">
              <a:rPr lang="en-US" smtClean="0"/>
              <a:t>‹#›</a:t>
            </a:fld>
            <a:endParaRPr lang="en-US"/>
          </a:p>
        </p:txBody>
      </p:sp>
    </p:spTree>
    <p:extLst>
      <p:ext uri="{BB962C8B-B14F-4D97-AF65-F5344CB8AC3E}">
        <p14:creationId xmlns:p14="http://schemas.microsoft.com/office/powerpoint/2010/main" val="21318493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ro-RO"/>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o-RO"/>
              <a:t>Click to edit Master text styles</a:t>
            </a:r>
          </a:p>
        </p:txBody>
      </p:sp>
      <p:sp>
        <p:nvSpPr>
          <p:cNvPr id="4" name="Date Placeholder 3"/>
          <p:cNvSpPr>
            <a:spLocks noGrp="1"/>
          </p:cNvSpPr>
          <p:nvPr>
            <p:ph type="dt" sz="half" idx="10"/>
          </p:nvPr>
        </p:nvSpPr>
        <p:spPr/>
        <p:txBody>
          <a:bodyPr/>
          <a:lstStyle/>
          <a:p>
            <a:fld id="{0C109FD8-763D-5E41-AB70-F5AE36C0A564}" type="datetimeFigureOut">
              <a:rPr lang="en-US" smtClean="0"/>
              <a:t>12/15/22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F09EAA-ED76-2342-A122-CDD159A4F429}" type="slidenum">
              <a:rPr lang="en-US" smtClean="0"/>
              <a:t>‹#›</a:t>
            </a:fld>
            <a:endParaRPr lang="en-US"/>
          </a:p>
        </p:txBody>
      </p:sp>
    </p:spTree>
    <p:extLst>
      <p:ext uri="{BB962C8B-B14F-4D97-AF65-F5344CB8AC3E}">
        <p14:creationId xmlns:p14="http://schemas.microsoft.com/office/powerpoint/2010/main" val="451713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o-RO"/>
              <a:t>Click to edit Master text styles</a:t>
            </a:r>
          </a:p>
          <a:p>
            <a:pPr lvl="1"/>
            <a:r>
              <a:rPr lang="ro-RO"/>
              <a:t>Second level</a:t>
            </a:r>
          </a:p>
          <a:p>
            <a:pPr lvl="2"/>
            <a:r>
              <a:rPr lang="ro-RO"/>
              <a:t>Third level</a:t>
            </a:r>
          </a:p>
          <a:p>
            <a:pPr lvl="3"/>
            <a:r>
              <a:rPr lang="ro-RO"/>
              <a:t>Fourth level</a:t>
            </a:r>
          </a:p>
          <a:p>
            <a:pPr lvl="4"/>
            <a:r>
              <a:rPr lang="ro-RO"/>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o-RO"/>
              <a:t>Click to edit Master text styles</a:t>
            </a:r>
          </a:p>
          <a:p>
            <a:pPr lvl="1"/>
            <a:r>
              <a:rPr lang="ro-RO"/>
              <a:t>Second level</a:t>
            </a:r>
          </a:p>
          <a:p>
            <a:pPr lvl="2"/>
            <a:r>
              <a:rPr lang="ro-RO"/>
              <a:t>Third level</a:t>
            </a:r>
          </a:p>
          <a:p>
            <a:pPr lvl="3"/>
            <a:r>
              <a:rPr lang="ro-RO"/>
              <a:t>Fourth level</a:t>
            </a:r>
          </a:p>
          <a:p>
            <a:pPr lvl="4"/>
            <a:r>
              <a:rPr lang="ro-RO"/>
              <a:t>Fifth level</a:t>
            </a:r>
            <a:endParaRPr lang="en-US"/>
          </a:p>
        </p:txBody>
      </p:sp>
      <p:sp>
        <p:nvSpPr>
          <p:cNvPr id="5" name="Date Placeholder 4"/>
          <p:cNvSpPr>
            <a:spLocks noGrp="1"/>
          </p:cNvSpPr>
          <p:nvPr>
            <p:ph type="dt" sz="half" idx="10"/>
          </p:nvPr>
        </p:nvSpPr>
        <p:spPr/>
        <p:txBody>
          <a:bodyPr/>
          <a:lstStyle/>
          <a:p>
            <a:fld id="{0C109FD8-763D-5E41-AB70-F5AE36C0A564}" type="datetimeFigureOut">
              <a:rPr lang="en-US" smtClean="0"/>
              <a:t>12/15/22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F09EAA-ED76-2342-A122-CDD159A4F429}" type="slidenum">
              <a:rPr lang="en-US" smtClean="0"/>
              <a:t>‹#›</a:t>
            </a:fld>
            <a:endParaRPr lang="en-US"/>
          </a:p>
        </p:txBody>
      </p:sp>
    </p:spTree>
    <p:extLst>
      <p:ext uri="{BB962C8B-B14F-4D97-AF65-F5344CB8AC3E}">
        <p14:creationId xmlns:p14="http://schemas.microsoft.com/office/powerpoint/2010/main" val="25687783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o-RO"/>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o-RO"/>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o-RO"/>
              <a:t>Click to edit Master text styles</a:t>
            </a:r>
          </a:p>
          <a:p>
            <a:pPr lvl="1"/>
            <a:r>
              <a:rPr lang="ro-RO"/>
              <a:t>Second level</a:t>
            </a:r>
          </a:p>
          <a:p>
            <a:pPr lvl="2"/>
            <a:r>
              <a:rPr lang="ro-RO"/>
              <a:t>Third level</a:t>
            </a:r>
          </a:p>
          <a:p>
            <a:pPr lvl="3"/>
            <a:r>
              <a:rPr lang="ro-RO"/>
              <a:t>Fourth level</a:t>
            </a:r>
          </a:p>
          <a:p>
            <a:pPr lvl="4"/>
            <a:r>
              <a:rPr lang="ro-RO"/>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o-RO"/>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o-RO"/>
              <a:t>Click to edit Master text styles</a:t>
            </a:r>
          </a:p>
          <a:p>
            <a:pPr lvl="1"/>
            <a:r>
              <a:rPr lang="ro-RO"/>
              <a:t>Second level</a:t>
            </a:r>
          </a:p>
          <a:p>
            <a:pPr lvl="2"/>
            <a:r>
              <a:rPr lang="ro-RO"/>
              <a:t>Third level</a:t>
            </a:r>
          </a:p>
          <a:p>
            <a:pPr lvl="3"/>
            <a:r>
              <a:rPr lang="ro-RO"/>
              <a:t>Fourth level</a:t>
            </a:r>
          </a:p>
          <a:p>
            <a:pPr lvl="4"/>
            <a:r>
              <a:rPr lang="ro-RO"/>
              <a:t>Fifth level</a:t>
            </a:r>
            <a:endParaRPr lang="en-US"/>
          </a:p>
        </p:txBody>
      </p:sp>
      <p:sp>
        <p:nvSpPr>
          <p:cNvPr id="7" name="Date Placeholder 6"/>
          <p:cNvSpPr>
            <a:spLocks noGrp="1"/>
          </p:cNvSpPr>
          <p:nvPr>
            <p:ph type="dt" sz="half" idx="10"/>
          </p:nvPr>
        </p:nvSpPr>
        <p:spPr/>
        <p:txBody>
          <a:bodyPr/>
          <a:lstStyle/>
          <a:p>
            <a:fld id="{0C109FD8-763D-5E41-AB70-F5AE36C0A564}" type="datetimeFigureOut">
              <a:rPr lang="en-US" smtClean="0"/>
              <a:t>12/15/22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1F09EAA-ED76-2342-A122-CDD159A4F429}" type="slidenum">
              <a:rPr lang="en-US" smtClean="0"/>
              <a:t>‹#›</a:t>
            </a:fld>
            <a:endParaRPr lang="en-US"/>
          </a:p>
        </p:txBody>
      </p:sp>
    </p:spTree>
    <p:extLst>
      <p:ext uri="{BB962C8B-B14F-4D97-AF65-F5344CB8AC3E}">
        <p14:creationId xmlns:p14="http://schemas.microsoft.com/office/powerpoint/2010/main" val="21963809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a:t>Click to edit Master title style</a:t>
            </a:r>
            <a:endParaRPr lang="en-US"/>
          </a:p>
        </p:txBody>
      </p:sp>
      <p:sp>
        <p:nvSpPr>
          <p:cNvPr id="3" name="Date Placeholder 2"/>
          <p:cNvSpPr>
            <a:spLocks noGrp="1"/>
          </p:cNvSpPr>
          <p:nvPr>
            <p:ph type="dt" sz="half" idx="10"/>
          </p:nvPr>
        </p:nvSpPr>
        <p:spPr/>
        <p:txBody>
          <a:bodyPr/>
          <a:lstStyle/>
          <a:p>
            <a:fld id="{0C109FD8-763D-5E41-AB70-F5AE36C0A564}" type="datetimeFigureOut">
              <a:rPr lang="en-US" smtClean="0"/>
              <a:t>12/15/22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1F09EAA-ED76-2342-A122-CDD159A4F429}" type="slidenum">
              <a:rPr lang="en-US" smtClean="0"/>
              <a:t>‹#›</a:t>
            </a:fld>
            <a:endParaRPr lang="en-US"/>
          </a:p>
        </p:txBody>
      </p:sp>
    </p:spTree>
    <p:extLst>
      <p:ext uri="{BB962C8B-B14F-4D97-AF65-F5344CB8AC3E}">
        <p14:creationId xmlns:p14="http://schemas.microsoft.com/office/powerpoint/2010/main" val="32573566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109FD8-763D-5E41-AB70-F5AE36C0A564}" type="datetimeFigureOut">
              <a:rPr lang="en-US" smtClean="0"/>
              <a:t>12/15/22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1F09EAA-ED76-2342-A122-CDD159A4F429}" type="slidenum">
              <a:rPr lang="en-US" smtClean="0"/>
              <a:t>‹#›</a:t>
            </a:fld>
            <a:endParaRPr lang="en-US"/>
          </a:p>
        </p:txBody>
      </p:sp>
    </p:spTree>
    <p:extLst>
      <p:ext uri="{BB962C8B-B14F-4D97-AF65-F5344CB8AC3E}">
        <p14:creationId xmlns:p14="http://schemas.microsoft.com/office/powerpoint/2010/main" val="22365723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ro-RO"/>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o-RO"/>
              <a:t>Click to edit Master text styles</a:t>
            </a:r>
          </a:p>
          <a:p>
            <a:pPr lvl="1"/>
            <a:r>
              <a:rPr lang="ro-RO"/>
              <a:t>Second level</a:t>
            </a:r>
          </a:p>
          <a:p>
            <a:pPr lvl="2"/>
            <a:r>
              <a:rPr lang="ro-RO"/>
              <a:t>Third level</a:t>
            </a:r>
          </a:p>
          <a:p>
            <a:pPr lvl="3"/>
            <a:r>
              <a:rPr lang="ro-RO"/>
              <a:t>Fourth level</a:t>
            </a:r>
          </a:p>
          <a:p>
            <a:pPr lvl="4"/>
            <a:r>
              <a:rPr lang="ro-RO"/>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o-RO"/>
              <a:t>Click to edit Master text styles</a:t>
            </a:r>
          </a:p>
        </p:txBody>
      </p:sp>
      <p:sp>
        <p:nvSpPr>
          <p:cNvPr id="5" name="Date Placeholder 4"/>
          <p:cNvSpPr>
            <a:spLocks noGrp="1"/>
          </p:cNvSpPr>
          <p:nvPr>
            <p:ph type="dt" sz="half" idx="10"/>
          </p:nvPr>
        </p:nvSpPr>
        <p:spPr/>
        <p:txBody>
          <a:bodyPr/>
          <a:lstStyle/>
          <a:p>
            <a:fld id="{0C109FD8-763D-5E41-AB70-F5AE36C0A564}" type="datetimeFigureOut">
              <a:rPr lang="en-US" smtClean="0"/>
              <a:t>12/15/22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F09EAA-ED76-2342-A122-CDD159A4F429}" type="slidenum">
              <a:rPr lang="en-US" smtClean="0"/>
              <a:t>‹#›</a:t>
            </a:fld>
            <a:endParaRPr lang="en-US"/>
          </a:p>
        </p:txBody>
      </p:sp>
    </p:spTree>
    <p:extLst>
      <p:ext uri="{BB962C8B-B14F-4D97-AF65-F5344CB8AC3E}">
        <p14:creationId xmlns:p14="http://schemas.microsoft.com/office/powerpoint/2010/main" val="18578855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ro-RO"/>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o-RO"/>
              <a:t>Click to edit Master text styles</a:t>
            </a:r>
          </a:p>
        </p:txBody>
      </p:sp>
      <p:sp>
        <p:nvSpPr>
          <p:cNvPr id="5" name="Date Placeholder 4"/>
          <p:cNvSpPr>
            <a:spLocks noGrp="1"/>
          </p:cNvSpPr>
          <p:nvPr>
            <p:ph type="dt" sz="half" idx="10"/>
          </p:nvPr>
        </p:nvSpPr>
        <p:spPr/>
        <p:txBody>
          <a:bodyPr/>
          <a:lstStyle/>
          <a:p>
            <a:fld id="{0C109FD8-763D-5E41-AB70-F5AE36C0A564}" type="datetimeFigureOut">
              <a:rPr lang="en-US" smtClean="0"/>
              <a:t>12/15/22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F09EAA-ED76-2342-A122-CDD159A4F429}" type="slidenum">
              <a:rPr lang="en-US" smtClean="0"/>
              <a:t>‹#›</a:t>
            </a:fld>
            <a:endParaRPr lang="en-US"/>
          </a:p>
        </p:txBody>
      </p:sp>
    </p:spTree>
    <p:extLst>
      <p:ext uri="{BB962C8B-B14F-4D97-AF65-F5344CB8AC3E}">
        <p14:creationId xmlns:p14="http://schemas.microsoft.com/office/powerpoint/2010/main" val="15601207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o-RO"/>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o-RO"/>
              <a:t>Click to edit Master text styles</a:t>
            </a:r>
          </a:p>
          <a:p>
            <a:pPr lvl="1"/>
            <a:r>
              <a:rPr lang="ro-RO"/>
              <a:t>Second level</a:t>
            </a:r>
          </a:p>
          <a:p>
            <a:pPr lvl="2"/>
            <a:r>
              <a:rPr lang="ro-RO"/>
              <a:t>Third level</a:t>
            </a:r>
          </a:p>
          <a:p>
            <a:pPr lvl="3"/>
            <a:r>
              <a:rPr lang="ro-RO"/>
              <a:t>Fourth level</a:t>
            </a:r>
          </a:p>
          <a:p>
            <a:pPr lvl="4"/>
            <a:r>
              <a:rPr lang="ro-RO"/>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109FD8-763D-5E41-AB70-F5AE36C0A564}" type="datetimeFigureOut">
              <a:rPr lang="en-US" smtClean="0"/>
              <a:t>12/15/22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F09EAA-ED76-2342-A122-CDD159A4F429}" type="slidenum">
              <a:rPr lang="en-US" smtClean="0"/>
              <a:t>‹#›</a:t>
            </a:fld>
            <a:endParaRPr lang="en-US"/>
          </a:p>
        </p:txBody>
      </p:sp>
    </p:spTree>
    <p:extLst>
      <p:ext uri="{BB962C8B-B14F-4D97-AF65-F5344CB8AC3E}">
        <p14:creationId xmlns:p14="http://schemas.microsoft.com/office/powerpoint/2010/main" val="1838874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70.png"/><Relationship Id="rId18" Type="http://schemas.openxmlformats.org/officeDocument/2006/relationships/image" Target="../media/image75.png"/><Relationship Id="rId3" Type="http://schemas.openxmlformats.org/officeDocument/2006/relationships/image" Target="../media/image60.png"/><Relationship Id="rId21" Type="http://schemas.openxmlformats.org/officeDocument/2006/relationships/image" Target="../media/image78.png"/><Relationship Id="rId7" Type="http://schemas.openxmlformats.org/officeDocument/2006/relationships/image" Target="../media/image64.png"/><Relationship Id="rId12" Type="http://schemas.openxmlformats.org/officeDocument/2006/relationships/image" Target="../media/image69.png"/><Relationship Id="rId17" Type="http://schemas.openxmlformats.org/officeDocument/2006/relationships/image" Target="../media/image74.png"/><Relationship Id="rId2" Type="http://schemas.openxmlformats.org/officeDocument/2006/relationships/notesSlide" Target="../notesSlides/notesSlide80.xml"/><Relationship Id="rId16" Type="http://schemas.openxmlformats.org/officeDocument/2006/relationships/image" Target="../media/image73.png"/><Relationship Id="rId20" Type="http://schemas.openxmlformats.org/officeDocument/2006/relationships/image" Target="../media/image77.png"/><Relationship Id="rId1" Type="http://schemas.openxmlformats.org/officeDocument/2006/relationships/slideLayout" Target="../slideLayouts/slideLayout2.xml"/><Relationship Id="rId6" Type="http://schemas.openxmlformats.org/officeDocument/2006/relationships/image" Target="../media/image63.png"/><Relationship Id="rId11" Type="http://schemas.openxmlformats.org/officeDocument/2006/relationships/image" Target="../media/image68.png"/><Relationship Id="rId5" Type="http://schemas.openxmlformats.org/officeDocument/2006/relationships/image" Target="../media/image62.png"/><Relationship Id="rId15" Type="http://schemas.openxmlformats.org/officeDocument/2006/relationships/image" Target="../media/image72.png"/><Relationship Id="rId23" Type="http://schemas.openxmlformats.org/officeDocument/2006/relationships/image" Target="../media/image80.png"/><Relationship Id="rId10" Type="http://schemas.openxmlformats.org/officeDocument/2006/relationships/image" Target="../media/image67.png"/><Relationship Id="rId19" Type="http://schemas.openxmlformats.org/officeDocument/2006/relationships/image" Target="../media/image76.png"/><Relationship Id="rId4" Type="http://schemas.openxmlformats.org/officeDocument/2006/relationships/image" Target="../media/image61.png"/><Relationship Id="rId9" Type="http://schemas.openxmlformats.org/officeDocument/2006/relationships/image" Target="../media/image66.png"/><Relationship Id="rId14" Type="http://schemas.openxmlformats.org/officeDocument/2006/relationships/image" Target="../media/image71.png"/><Relationship Id="rId22" Type="http://schemas.openxmlformats.org/officeDocument/2006/relationships/image" Target="../media/image79.png"/></Relationships>
</file>

<file path=ppt/slides/_rels/slide104.xml.rels><?xml version="1.0" encoding="UTF-8" standalone="yes"?>
<Relationships xmlns="http://schemas.openxmlformats.org/package/2006/relationships"><Relationship Id="rId26" Type="http://schemas.openxmlformats.org/officeDocument/2006/relationships/image" Target="../media/image162.png"/><Relationship Id="rId21" Type="http://schemas.openxmlformats.org/officeDocument/2006/relationships/image" Target="../media/image157.png"/><Relationship Id="rId42" Type="http://schemas.openxmlformats.org/officeDocument/2006/relationships/image" Target="../media/image179.png"/><Relationship Id="rId47" Type="http://schemas.openxmlformats.org/officeDocument/2006/relationships/image" Target="../media/image184.png"/><Relationship Id="rId63" Type="http://schemas.openxmlformats.org/officeDocument/2006/relationships/image" Target="../media/image200.png"/><Relationship Id="rId68" Type="http://schemas.openxmlformats.org/officeDocument/2006/relationships/image" Target="../media/image205.png"/><Relationship Id="rId84" Type="http://schemas.openxmlformats.org/officeDocument/2006/relationships/image" Target="../media/image221.png"/><Relationship Id="rId89" Type="http://schemas.openxmlformats.org/officeDocument/2006/relationships/image" Target="../media/image226.png"/><Relationship Id="rId16" Type="http://schemas.openxmlformats.org/officeDocument/2006/relationships/image" Target="../media/image152.png"/><Relationship Id="rId107" Type="http://schemas.openxmlformats.org/officeDocument/2006/relationships/image" Target="../media/image244.png"/><Relationship Id="rId11" Type="http://schemas.openxmlformats.org/officeDocument/2006/relationships/image" Target="../media/image147.png"/><Relationship Id="rId32" Type="http://schemas.openxmlformats.org/officeDocument/2006/relationships/image" Target="../media/image168.png"/><Relationship Id="rId37" Type="http://schemas.openxmlformats.org/officeDocument/2006/relationships/image" Target="../media/image173.png"/><Relationship Id="rId53" Type="http://schemas.openxmlformats.org/officeDocument/2006/relationships/image" Target="../media/image190.png"/><Relationship Id="rId58" Type="http://schemas.openxmlformats.org/officeDocument/2006/relationships/image" Target="../media/image195.png"/><Relationship Id="rId74" Type="http://schemas.openxmlformats.org/officeDocument/2006/relationships/image" Target="../media/image211.png"/><Relationship Id="rId79" Type="http://schemas.openxmlformats.org/officeDocument/2006/relationships/image" Target="../media/image216.png"/><Relationship Id="rId102" Type="http://schemas.openxmlformats.org/officeDocument/2006/relationships/image" Target="../media/image239.png"/><Relationship Id="rId5" Type="http://schemas.openxmlformats.org/officeDocument/2006/relationships/image" Target="../media/image141.png"/><Relationship Id="rId90" Type="http://schemas.openxmlformats.org/officeDocument/2006/relationships/image" Target="../media/image227.png"/><Relationship Id="rId95" Type="http://schemas.openxmlformats.org/officeDocument/2006/relationships/image" Target="../media/image232.png"/><Relationship Id="rId22" Type="http://schemas.openxmlformats.org/officeDocument/2006/relationships/image" Target="../media/image158.png"/><Relationship Id="rId27" Type="http://schemas.openxmlformats.org/officeDocument/2006/relationships/image" Target="../media/image163.png"/><Relationship Id="rId43" Type="http://schemas.openxmlformats.org/officeDocument/2006/relationships/image" Target="../media/image180.png"/><Relationship Id="rId48" Type="http://schemas.openxmlformats.org/officeDocument/2006/relationships/image" Target="../media/image185.png"/><Relationship Id="rId64" Type="http://schemas.openxmlformats.org/officeDocument/2006/relationships/image" Target="../media/image201.png"/><Relationship Id="rId69" Type="http://schemas.openxmlformats.org/officeDocument/2006/relationships/image" Target="../media/image206.png"/><Relationship Id="rId80" Type="http://schemas.openxmlformats.org/officeDocument/2006/relationships/image" Target="../media/image217.png"/><Relationship Id="rId85" Type="http://schemas.openxmlformats.org/officeDocument/2006/relationships/image" Target="../media/image222.png"/><Relationship Id="rId12" Type="http://schemas.openxmlformats.org/officeDocument/2006/relationships/image" Target="../media/image148.png"/><Relationship Id="rId17" Type="http://schemas.openxmlformats.org/officeDocument/2006/relationships/image" Target="../media/image153.png"/><Relationship Id="rId33" Type="http://schemas.openxmlformats.org/officeDocument/2006/relationships/image" Target="../media/image169.png"/><Relationship Id="rId38" Type="http://schemas.openxmlformats.org/officeDocument/2006/relationships/image" Target="../media/image174.png"/><Relationship Id="rId59" Type="http://schemas.openxmlformats.org/officeDocument/2006/relationships/image" Target="../media/image196.png"/><Relationship Id="rId103" Type="http://schemas.openxmlformats.org/officeDocument/2006/relationships/image" Target="../media/image240.png"/><Relationship Id="rId20" Type="http://schemas.openxmlformats.org/officeDocument/2006/relationships/image" Target="../media/image156.png"/><Relationship Id="rId41" Type="http://schemas.openxmlformats.org/officeDocument/2006/relationships/image" Target="../media/image178.png"/><Relationship Id="rId54" Type="http://schemas.openxmlformats.org/officeDocument/2006/relationships/image" Target="../media/image191.png"/><Relationship Id="rId62" Type="http://schemas.openxmlformats.org/officeDocument/2006/relationships/image" Target="../media/image199.png"/><Relationship Id="rId70" Type="http://schemas.openxmlformats.org/officeDocument/2006/relationships/image" Target="../media/image207.png"/><Relationship Id="rId75" Type="http://schemas.openxmlformats.org/officeDocument/2006/relationships/image" Target="../media/image212.png"/><Relationship Id="rId83" Type="http://schemas.openxmlformats.org/officeDocument/2006/relationships/image" Target="../media/image220.png"/><Relationship Id="rId88" Type="http://schemas.openxmlformats.org/officeDocument/2006/relationships/image" Target="../media/image225.png"/><Relationship Id="rId91" Type="http://schemas.openxmlformats.org/officeDocument/2006/relationships/image" Target="../media/image228.png"/><Relationship Id="rId96" Type="http://schemas.openxmlformats.org/officeDocument/2006/relationships/image" Target="../media/image233.png"/><Relationship Id="rId1" Type="http://schemas.openxmlformats.org/officeDocument/2006/relationships/slideLayout" Target="../slideLayouts/slideLayout2.xml"/><Relationship Id="rId6" Type="http://schemas.openxmlformats.org/officeDocument/2006/relationships/image" Target="../media/image142.png"/><Relationship Id="rId15" Type="http://schemas.openxmlformats.org/officeDocument/2006/relationships/image" Target="../media/image151.png"/><Relationship Id="rId23" Type="http://schemas.openxmlformats.org/officeDocument/2006/relationships/image" Target="../media/image159.png"/><Relationship Id="rId28" Type="http://schemas.openxmlformats.org/officeDocument/2006/relationships/image" Target="../media/image164.png"/><Relationship Id="rId36" Type="http://schemas.openxmlformats.org/officeDocument/2006/relationships/image" Target="../media/image172.png"/><Relationship Id="rId49" Type="http://schemas.openxmlformats.org/officeDocument/2006/relationships/image" Target="../media/image186.png"/><Relationship Id="rId57" Type="http://schemas.openxmlformats.org/officeDocument/2006/relationships/image" Target="../media/image194.png"/><Relationship Id="rId106" Type="http://schemas.openxmlformats.org/officeDocument/2006/relationships/image" Target="../media/image243.png"/><Relationship Id="rId10" Type="http://schemas.openxmlformats.org/officeDocument/2006/relationships/image" Target="../media/image146.png"/><Relationship Id="rId31" Type="http://schemas.openxmlformats.org/officeDocument/2006/relationships/image" Target="../media/image167.png"/><Relationship Id="rId44" Type="http://schemas.openxmlformats.org/officeDocument/2006/relationships/image" Target="../media/image181.png"/><Relationship Id="rId52" Type="http://schemas.openxmlformats.org/officeDocument/2006/relationships/image" Target="../media/image189.png"/><Relationship Id="rId60" Type="http://schemas.openxmlformats.org/officeDocument/2006/relationships/image" Target="../media/image197.png"/><Relationship Id="rId65" Type="http://schemas.openxmlformats.org/officeDocument/2006/relationships/image" Target="../media/image202.png"/><Relationship Id="rId73" Type="http://schemas.openxmlformats.org/officeDocument/2006/relationships/image" Target="../media/image210.png"/><Relationship Id="rId78" Type="http://schemas.openxmlformats.org/officeDocument/2006/relationships/image" Target="../media/image215.png"/><Relationship Id="rId81" Type="http://schemas.openxmlformats.org/officeDocument/2006/relationships/image" Target="../media/image218.png"/><Relationship Id="rId86" Type="http://schemas.openxmlformats.org/officeDocument/2006/relationships/image" Target="../media/image223.png"/><Relationship Id="rId94" Type="http://schemas.openxmlformats.org/officeDocument/2006/relationships/image" Target="../media/image231.png"/><Relationship Id="rId99" Type="http://schemas.openxmlformats.org/officeDocument/2006/relationships/image" Target="../media/image236.png"/><Relationship Id="rId101" Type="http://schemas.openxmlformats.org/officeDocument/2006/relationships/image" Target="../media/image238.png"/><Relationship Id="rId4" Type="http://schemas.openxmlformats.org/officeDocument/2006/relationships/image" Target="../media/image140.png"/><Relationship Id="rId9" Type="http://schemas.openxmlformats.org/officeDocument/2006/relationships/image" Target="../media/image145.png"/><Relationship Id="rId13" Type="http://schemas.openxmlformats.org/officeDocument/2006/relationships/image" Target="../media/image149.png"/><Relationship Id="rId18" Type="http://schemas.openxmlformats.org/officeDocument/2006/relationships/image" Target="../media/image154.png"/><Relationship Id="rId39" Type="http://schemas.openxmlformats.org/officeDocument/2006/relationships/image" Target="../media/image175.png"/><Relationship Id="rId34" Type="http://schemas.openxmlformats.org/officeDocument/2006/relationships/image" Target="../media/image170.png"/><Relationship Id="rId50" Type="http://schemas.openxmlformats.org/officeDocument/2006/relationships/image" Target="../media/image187.png"/><Relationship Id="rId55" Type="http://schemas.openxmlformats.org/officeDocument/2006/relationships/image" Target="../media/image192.png"/><Relationship Id="rId76" Type="http://schemas.openxmlformats.org/officeDocument/2006/relationships/image" Target="../media/image213.png"/><Relationship Id="rId97" Type="http://schemas.openxmlformats.org/officeDocument/2006/relationships/image" Target="../media/image234.png"/><Relationship Id="rId104" Type="http://schemas.openxmlformats.org/officeDocument/2006/relationships/image" Target="../media/image241.png"/><Relationship Id="rId7" Type="http://schemas.openxmlformats.org/officeDocument/2006/relationships/image" Target="../media/image143.png"/><Relationship Id="rId71" Type="http://schemas.openxmlformats.org/officeDocument/2006/relationships/image" Target="../media/image208.png"/><Relationship Id="rId92" Type="http://schemas.openxmlformats.org/officeDocument/2006/relationships/image" Target="../media/image229.png"/><Relationship Id="rId2" Type="http://schemas.openxmlformats.org/officeDocument/2006/relationships/notesSlide" Target="../notesSlides/notesSlide81.xml"/><Relationship Id="rId29" Type="http://schemas.openxmlformats.org/officeDocument/2006/relationships/image" Target="../media/image165.png"/><Relationship Id="rId24" Type="http://schemas.openxmlformats.org/officeDocument/2006/relationships/image" Target="../media/image160.png"/><Relationship Id="rId40" Type="http://schemas.openxmlformats.org/officeDocument/2006/relationships/image" Target="../media/image177.png"/><Relationship Id="rId45" Type="http://schemas.openxmlformats.org/officeDocument/2006/relationships/image" Target="../media/image182.png"/><Relationship Id="rId66" Type="http://schemas.openxmlformats.org/officeDocument/2006/relationships/image" Target="../media/image203.png"/><Relationship Id="rId87" Type="http://schemas.openxmlformats.org/officeDocument/2006/relationships/image" Target="../media/image224.png"/><Relationship Id="rId61" Type="http://schemas.openxmlformats.org/officeDocument/2006/relationships/image" Target="../media/image198.png"/><Relationship Id="rId82" Type="http://schemas.openxmlformats.org/officeDocument/2006/relationships/image" Target="../media/image219.png"/><Relationship Id="rId19" Type="http://schemas.openxmlformats.org/officeDocument/2006/relationships/image" Target="../media/image155.png"/><Relationship Id="rId14" Type="http://schemas.openxmlformats.org/officeDocument/2006/relationships/image" Target="../media/image150.png"/><Relationship Id="rId30" Type="http://schemas.openxmlformats.org/officeDocument/2006/relationships/image" Target="../media/image166.png"/><Relationship Id="rId35" Type="http://schemas.openxmlformats.org/officeDocument/2006/relationships/image" Target="../media/image171.png"/><Relationship Id="rId56" Type="http://schemas.openxmlformats.org/officeDocument/2006/relationships/image" Target="../media/image193.png"/><Relationship Id="rId77" Type="http://schemas.openxmlformats.org/officeDocument/2006/relationships/image" Target="../media/image214.png"/><Relationship Id="rId100" Type="http://schemas.openxmlformats.org/officeDocument/2006/relationships/image" Target="../media/image237.png"/><Relationship Id="rId105" Type="http://schemas.openxmlformats.org/officeDocument/2006/relationships/image" Target="../media/image242.png"/><Relationship Id="rId8" Type="http://schemas.openxmlformats.org/officeDocument/2006/relationships/image" Target="../media/image144.png"/><Relationship Id="rId51" Type="http://schemas.openxmlformats.org/officeDocument/2006/relationships/image" Target="../media/image188.png"/><Relationship Id="rId72" Type="http://schemas.openxmlformats.org/officeDocument/2006/relationships/image" Target="../media/image209.png"/><Relationship Id="rId93" Type="http://schemas.openxmlformats.org/officeDocument/2006/relationships/image" Target="../media/image230.png"/><Relationship Id="rId98" Type="http://schemas.openxmlformats.org/officeDocument/2006/relationships/image" Target="../media/image235.png"/><Relationship Id="rId3" Type="http://schemas.openxmlformats.org/officeDocument/2006/relationships/image" Target="../media/image139.png"/><Relationship Id="rId25" Type="http://schemas.openxmlformats.org/officeDocument/2006/relationships/image" Target="../media/image161.png"/><Relationship Id="rId46" Type="http://schemas.openxmlformats.org/officeDocument/2006/relationships/image" Target="../media/image183.png"/><Relationship Id="rId67" Type="http://schemas.openxmlformats.org/officeDocument/2006/relationships/image" Target="../media/image204.png"/></Relationships>
</file>

<file path=ppt/slides/_rels/slide105.xml.rels><?xml version="1.0" encoding="UTF-8" standalone="yes"?>
<Relationships xmlns="http://schemas.openxmlformats.org/package/2006/relationships"><Relationship Id="rId3" Type="http://schemas.openxmlformats.org/officeDocument/2006/relationships/image" Target="../media/image246.png"/><Relationship Id="rId2" Type="http://schemas.openxmlformats.org/officeDocument/2006/relationships/image" Target="../media/image245.png"/><Relationship Id="rId1" Type="http://schemas.openxmlformats.org/officeDocument/2006/relationships/slideLayout" Target="../slideLayouts/slideLayout2.xml"/><Relationship Id="rId5" Type="http://schemas.openxmlformats.org/officeDocument/2006/relationships/image" Target="../media/image248.png"/><Relationship Id="rId4" Type="http://schemas.openxmlformats.org/officeDocument/2006/relationships/image" Target="../media/image247.png"/></Relationships>
</file>

<file path=ppt/slides/_rels/slide106.xml.rels><?xml version="1.0" encoding="UTF-8" standalone="yes"?>
<Relationships xmlns="http://schemas.openxmlformats.org/package/2006/relationships"><Relationship Id="rId3" Type="http://schemas.openxmlformats.org/officeDocument/2006/relationships/image" Target="../media/image249.png"/><Relationship Id="rId2" Type="http://schemas.openxmlformats.org/officeDocument/2006/relationships/notesSlide" Target="../notesSlides/notesSlide82.xml"/><Relationship Id="rId1" Type="http://schemas.openxmlformats.org/officeDocument/2006/relationships/slideLayout" Target="../slideLayouts/slideLayout2.xml"/><Relationship Id="rId6" Type="http://schemas.openxmlformats.org/officeDocument/2006/relationships/image" Target="../media/image252.png"/><Relationship Id="rId5" Type="http://schemas.openxmlformats.org/officeDocument/2006/relationships/image" Target="../media/image251.png"/><Relationship Id="rId4" Type="http://schemas.openxmlformats.org/officeDocument/2006/relationships/image" Target="../media/image250.png"/></Relationships>
</file>

<file path=ppt/slides/_rels/slide107.xml.rels><?xml version="1.0" encoding="UTF-8" standalone="yes"?>
<Relationships xmlns="http://schemas.openxmlformats.org/package/2006/relationships"><Relationship Id="rId3" Type="http://schemas.openxmlformats.org/officeDocument/2006/relationships/image" Target="../media/image253.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254.emf"/><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255.jpeg"/><Relationship Id="rId2" Type="http://schemas.openxmlformats.org/officeDocument/2006/relationships/notesSlide" Target="../notesSlides/notesSlide85.xml"/><Relationship Id="rId1" Type="http://schemas.openxmlformats.org/officeDocument/2006/relationships/slideLayout" Target="../slideLayouts/slideLayout2.xml"/><Relationship Id="rId4" Type="http://schemas.openxmlformats.org/officeDocument/2006/relationships/image" Target="../media/image256.png"/></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8" Type="http://schemas.openxmlformats.org/officeDocument/2006/relationships/image" Target="../media/image260.png"/><Relationship Id="rId3" Type="http://schemas.openxmlformats.org/officeDocument/2006/relationships/image" Target="../media/image256.png"/><Relationship Id="rId7" Type="http://schemas.openxmlformats.org/officeDocument/2006/relationships/image" Target="../media/image259.png"/><Relationship Id="rId2" Type="http://schemas.openxmlformats.org/officeDocument/2006/relationships/notesSlide" Target="../notesSlides/notesSlide86.xml"/><Relationship Id="rId1" Type="http://schemas.openxmlformats.org/officeDocument/2006/relationships/slideLayout" Target="../slideLayouts/slideLayout2.xml"/><Relationship Id="rId6" Type="http://schemas.openxmlformats.org/officeDocument/2006/relationships/image" Target="../media/image258.png"/><Relationship Id="rId5" Type="http://schemas.openxmlformats.org/officeDocument/2006/relationships/image" Target="../media/image257.png"/><Relationship Id="rId4" Type="http://schemas.openxmlformats.org/officeDocument/2006/relationships/image" Target="../media/image255.jpeg"/></Relationships>
</file>

<file path=ppt/slides/_rels/slide111.xml.rels><?xml version="1.0" encoding="UTF-8" standalone="yes"?>
<Relationships xmlns="http://schemas.openxmlformats.org/package/2006/relationships"><Relationship Id="rId8" Type="http://schemas.openxmlformats.org/officeDocument/2006/relationships/image" Target="../media/image255.jpeg"/><Relationship Id="rId13" Type="http://schemas.openxmlformats.org/officeDocument/2006/relationships/image" Target="../media/image265.png"/><Relationship Id="rId18" Type="http://schemas.openxmlformats.org/officeDocument/2006/relationships/image" Target="../media/image270.png"/><Relationship Id="rId3" Type="http://schemas.openxmlformats.org/officeDocument/2006/relationships/image" Target="../media/image256.png"/><Relationship Id="rId21" Type="http://schemas.openxmlformats.org/officeDocument/2006/relationships/image" Target="../media/image273.png"/><Relationship Id="rId7" Type="http://schemas.openxmlformats.org/officeDocument/2006/relationships/image" Target="../media/image260.png"/><Relationship Id="rId12" Type="http://schemas.openxmlformats.org/officeDocument/2006/relationships/image" Target="../media/image264.png"/><Relationship Id="rId17" Type="http://schemas.openxmlformats.org/officeDocument/2006/relationships/image" Target="../media/image269.png"/><Relationship Id="rId2" Type="http://schemas.openxmlformats.org/officeDocument/2006/relationships/notesSlide" Target="../notesSlides/notesSlide87.xml"/><Relationship Id="rId16" Type="http://schemas.openxmlformats.org/officeDocument/2006/relationships/image" Target="../media/image268.png"/><Relationship Id="rId20" Type="http://schemas.openxmlformats.org/officeDocument/2006/relationships/image" Target="../media/image272.png"/><Relationship Id="rId1" Type="http://schemas.openxmlformats.org/officeDocument/2006/relationships/slideLayout" Target="../slideLayouts/slideLayout2.xml"/><Relationship Id="rId6" Type="http://schemas.openxmlformats.org/officeDocument/2006/relationships/image" Target="../media/image259.png"/><Relationship Id="rId11" Type="http://schemas.openxmlformats.org/officeDocument/2006/relationships/image" Target="../media/image263.png"/><Relationship Id="rId24" Type="http://schemas.openxmlformats.org/officeDocument/2006/relationships/image" Target="../media/image276.png"/><Relationship Id="rId5" Type="http://schemas.openxmlformats.org/officeDocument/2006/relationships/image" Target="../media/image258.png"/><Relationship Id="rId15" Type="http://schemas.openxmlformats.org/officeDocument/2006/relationships/image" Target="../media/image267.png"/><Relationship Id="rId23" Type="http://schemas.openxmlformats.org/officeDocument/2006/relationships/image" Target="../media/image275.png"/><Relationship Id="rId10" Type="http://schemas.openxmlformats.org/officeDocument/2006/relationships/image" Target="../media/image262.png"/><Relationship Id="rId19" Type="http://schemas.openxmlformats.org/officeDocument/2006/relationships/image" Target="../media/image271.png"/><Relationship Id="rId4" Type="http://schemas.openxmlformats.org/officeDocument/2006/relationships/image" Target="../media/image257.png"/><Relationship Id="rId9" Type="http://schemas.openxmlformats.org/officeDocument/2006/relationships/image" Target="../media/image261.png"/><Relationship Id="rId14" Type="http://schemas.openxmlformats.org/officeDocument/2006/relationships/image" Target="../media/image266.png"/><Relationship Id="rId22" Type="http://schemas.openxmlformats.org/officeDocument/2006/relationships/image" Target="../media/image274.png"/></Relationships>
</file>

<file path=ppt/slides/_rels/slide112.xml.rels><?xml version="1.0" encoding="UTF-8" standalone="yes"?>
<Relationships xmlns="http://schemas.openxmlformats.org/package/2006/relationships"><Relationship Id="rId3" Type="http://schemas.openxmlformats.org/officeDocument/2006/relationships/image" Target="../media/image277.pn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6.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0.wmf"/><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png"/><Relationship Id="rId7" Type="http://schemas.openxmlformats.org/officeDocument/2006/relationships/image" Target="../media/image28.jpeg"/><Relationship Id="rId2" Type="http://schemas.openxmlformats.org/officeDocument/2006/relationships/image" Target="../media/image23.jpg"/><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png"/><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30.jpeg"/><Relationship Id="rId7" Type="http://schemas.openxmlformats.org/officeDocument/2006/relationships/hyperlink" Target="http://images.google.com/imgres?imgurl=http://scienceblogs.com/bushwells/upload/2006/07/IcePlantOrgy.JPG&amp;imgrefurl=http://scienceblogs.com/bushwells/2006/07/friday_flower_porn.php&amp;h=1704&amp;w=2272&amp;sz=838&amp;hl=en&amp;start=17&amp;tbnid=RBGFTXqFUNjqAM:&amp;tbnh=113&amp;tbnw=150&amp;prev=/images?q=plant&amp;gbv=2&amp;hl=en&amp;safe=off"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 Id="rId9" Type="http://schemas.openxmlformats.org/officeDocument/2006/relationships/image" Target="../media/image35.jpeg"/></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26.png"/><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26.png"/><Relationship Id="rId4" Type="http://schemas.openxmlformats.org/officeDocument/2006/relationships/image" Target="../media/image25.png"/></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5.png"/><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2.xml.rels><?xml version="1.0" encoding="UTF-8" standalone="yes"?>
<Relationships xmlns="http://schemas.openxmlformats.org/package/2006/relationships"><Relationship Id="rId3" Type="http://schemas.openxmlformats.org/officeDocument/2006/relationships/image" Target="../media/image44.wmf"/><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47.emf"/><Relationship Id="rId5" Type="http://schemas.openxmlformats.org/officeDocument/2006/relationships/image" Target="../media/image46.emf"/><Relationship Id="rId4" Type="http://schemas.openxmlformats.org/officeDocument/2006/relationships/image" Target="../media/image45.emf"/></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3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oleObject" Target="../embeddings/oleObject1.bin"/><Relationship Id="rId1" Type="http://schemas.openxmlformats.org/officeDocument/2006/relationships/slideLayout" Target="../slideLayouts/slideLayout2.xml"/><Relationship Id="rId5" Type="http://schemas.openxmlformats.org/officeDocument/2006/relationships/image" Target="../media/image53.png"/></Relationships>
</file>

<file path=ppt/slides/_rels/slide41.xml.rels><?xml version="1.0" encoding="UTF-8" standalone="yes"?>
<Relationships xmlns="http://schemas.openxmlformats.org/package/2006/relationships"><Relationship Id="rId3" Type="http://schemas.openxmlformats.org/officeDocument/2006/relationships/image" Target="../media/image55.png"/><Relationship Id="rId1" Type="http://schemas.openxmlformats.org/officeDocument/2006/relationships/slideLayout" Target="../slideLayouts/slideLayout2.xml"/><Relationship Id="rId5" Type="http://schemas.openxmlformats.org/officeDocument/2006/relationships/image" Target="../media/image53.emf"/><Relationship Id="rId4" Type="http://schemas.openxmlformats.org/officeDocument/2006/relationships/oleObject" Target="../embeddings/oleObject2.bin"/></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5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70.png"/><Relationship Id="rId18" Type="http://schemas.openxmlformats.org/officeDocument/2006/relationships/image" Target="../media/image75.png"/><Relationship Id="rId3" Type="http://schemas.openxmlformats.org/officeDocument/2006/relationships/image" Target="../media/image60.png"/><Relationship Id="rId21" Type="http://schemas.openxmlformats.org/officeDocument/2006/relationships/image" Target="../media/image78.png"/><Relationship Id="rId7" Type="http://schemas.openxmlformats.org/officeDocument/2006/relationships/image" Target="../media/image64.png"/><Relationship Id="rId12" Type="http://schemas.openxmlformats.org/officeDocument/2006/relationships/image" Target="../media/image69.png"/><Relationship Id="rId17" Type="http://schemas.openxmlformats.org/officeDocument/2006/relationships/image" Target="../media/image74.png"/><Relationship Id="rId2" Type="http://schemas.openxmlformats.org/officeDocument/2006/relationships/notesSlide" Target="../notesSlides/notesSlide39.xml"/><Relationship Id="rId16" Type="http://schemas.openxmlformats.org/officeDocument/2006/relationships/image" Target="../media/image73.png"/><Relationship Id="rId20" Type="http://schemas.openxmlformats.org/officeDocument/2006/relationships/image" Target="../media/image77.png"/><Relationship Id="rId1" Type="http://schemas.openxmlformats.org/officeDocument/2006/relationships/slideLayout" Target="../slideLayouts/slideLayout2.xml"/><Relationship Id="rId6" Type="http://schemas.openxmlformats.org/officeDocument/2006/relationships/image" Target="../media/image63.png"/><Relationship Id="rId11" Type="http://schemas.openxmlformats.org/officeDocument/2006/relationships/image" Target="../media/image68.png"/><Relationship Id="rId5" Type="http://schemas.openxmlformats.org/officeDocument/2006/relationships/image" Target="../media/image62.png"/><Relationship Id="rId15" Type="http://schemas.openxmlformats.org/officeDocument/2006/relationships/image" Target="../media/image72.png"/><Relationship Id="rId23" Type="http://schemas.openxmlformats.org/officeDocument/2006/relationships/image" Target="../media/image80.png"/><Relationship Id="rId10" Type="http://schemas.openxmlformats.org/officeDocument/2006/relationships/image" Target="../media/image67.png"/><Relationship Id="rId19" Type="http://schemas.openxmlformats.org/officeDocument/2006/relationships/image" Target="../media/image76.png"/><Relationship Id="rId4" Type="http://schemas.openxmlformats.org/officeDocument/2006/relationships/image" Target="../media/image61.png"/><Relationship Id="rId9" Type="http://schemas.openxmlformats.org/officeDocument/2006/relationships/image" Target="../media/image66.png"/><Relationship Id="rId14" Type="http://schemas.openxmlformats.org/officeDocument/2006/relationships/image" Target="../media/image71.png"/><Relationship Id="rId22" Type="http://schemas.openxmlformats.org/officeDocument/2006/relationships/image" Target="../media/image79.png"/></Relationships>
</file>

<file path=ppt/slides/_rels/slide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0.xml"/><Relationship Id="rId1" Type="http://schemas.openxmlformats.org/officeDocument/2006/relationships/slideLayout" Target="../slideLayouts/slideLayout6.xml"/><Relationship Id="rId5" Type="http://schemas.openxmlformats.org/officeDocument/2006/relationships/image" Target="../media/image4.jpeg"/><Relationship Id="rId4" Type="http://schemas.openxmlformats.org/officeDocument/2006/relationships/image" Target="../media/image3.png"/></Relationships>
</file>

<file path=ppt/slides/_rels/slide5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hyperlink" Target="http://en.wikipedia.org/wiki/File:Texture_spectrum.jpg" TargetMode="Externa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8" Type="http://schemas.openxmlformats.org/officeDocument/2006/relationships/image" Target="../media/image88.jpeg"/><Relationship Id="rId13" Type="http://schemas.openxmlformats.org/officeDocument/2006/relationships/image" Target="../media/image93.jpeg"/><Relationship Id="rId3" Type="http://schemas.openxmlformats.org/officeDocument/2006/relationships/image" Target="../media/image83.jpeg"/><Relationship Id="rId7" Type="http://schemas.openxmlformats.org/officeDocument/2006/relationships/image" Target="../media/image87.jpeg"/><Relationship Id="rId12" Type="http://schemas.openxmlformats.org/officeDocument/2006/relationships/image" Target="../media/image92.jpe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86.jpeg"/><Relationship Id="rId11" Type="http://schemas.openxmlformats.org/officeDocument/2006/relationships/image" Target="../media/image91.jpeg"/><Relationship Id="rId5" Type="http://schemas.openxmlformats.org/officeDocument/2006/relationships/image" Target="../media/image85.png"/><Relationship Id="rId10" Type="http://schemas.openxmlformats.org/officeDocument/2006/relationships/image" Target="../media/image90.jpeg"/><Relationship Id="rId4" Type="http://schemas.openxmlformats.org/officeDocument/2006/relationships/image" Target="../media/image84.png"/><Relationship Id="rId9" Type="http://schemas.openxmlformats.org/officeDocument/2006/relationships/image" Target="../media/image89.jpeg"/><Relationship Id="rId14" Type="http://schemas.openxmlformats.org/officeDocument/2006/relationships/image" Target="../media/image94.jpeg"/></Relationships>
</file>

<file path=ppt/slides/_rels/slide62.xml.rels><?xml version="1.0" encoding="UTF-8" standalone="yes"?>
<Relationships xmlns="http://schemas.openxmlformats.org/package/2006/relationships"><Relationship Id="rId8" Type="http://schemas.openxmlformats.org/officeDocument/2006/relationships/image" Target="../media/image98.jpeg"/><Relationship Id="rId13" Type="http://schemas.openxmlformats.org/officeDocument/2006/relationships/image" Target="../media/image94.jpeg"/><Relationship Id="rId3" Type="http://schemas.openxmlformats.org/officeDocument/2006/relationships/image" Target="../media/image95.jpeg"/><Relationship Id="rId7" Type="http://schemas.openxmlformats.org/officeDocument/2006/relationships/image" Target="../media/image97.jpeg"/><Relationship Id="rId12" Type="http://schemas.openxmlformats.org/officeDocument/2006/relationships/image" Target="../media/image93.jpeg"/><Relationship Id="rId17" Type="http://schemas.openxmlformats.org/officeDocument/2006/relationships/image" Target="../media/image88.jpeg"/><Relationship Id="rId2" Type="http://schemas.openxmlformats.org/officeDocument/2006/relationships/notesSlide" Target="../notesSlides/notesSlide43.xml"/><Relationship Id="rId16" Type="http://schemas.openxmlformats.org/officeDocument/2006/relationships/image" Target="../media/image101.jpeg"/><Relationship Id="rId1" Type="http://schemas.openxmlformats.org/officeDocument/2006/relationships/slideLayout" Target="../slideLayouts/slideLayout6.xml"/><Relationship Id="rId6" Type="http://schemas.openxmlformats.org/officeDocument/2006/relationships/image" Target="../media/image96.jpeg"/><Relationship Id="rId11" Type="http://schemas.openxmlformats.org/officeDocument/2006/relationships/image" Target="../media/image92.jpeg"/><Relationship Id="rId5" Type="http://schemas.openxmlformats.org/officeDocument/2006/relationships/image" Target="../media/image85.png"/><Relationship Id="rId15" Type="http://schemas.openxmlformats.org/officeDocument/2006/relationships/image" Target="../media/image87.jpeg"/><Relationship Id="rId10" Type="http://schemas.openxmlformats.org/officeDocument/2006/relationships/image" Target="../media/image100.jpeg"/><Relationship Id="rId4" Type="http://schemas.openxmlformats.org/officeDocument/2006/relationships/image" Target="../media/image84.png"/><Relationship Id="rId9" Type="http://schemas.openxmlformats.org/officeDocument/2006/relationships/image" Target="../media/image99.jpeg"/><Relationship Id="rId14" Type="http://schemas.openxmlformats.org/officeDocument/2006/relationships/image" Target="../media/image86.jpeg"/></Relationships>
</file>

<file path=ppt/slides/_rels/slide63.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openxmlformats.org/officeDocument/2006/relationships/image" Target="../media/image103.png"/><Relationship Id="rId5" Type="http://schemas.openxmlformats.org/officeDocument/2006/relationships/oleObject" Target="../embeddings/oleObject4.bin"/><Relationship Id="rId4" Type="http://schemas.openxmlformats.org/officeDocument/2006/relationships/image" Target="../media/image102.png"/></Relationships>
</file>

<file path=ppt/slides/_rels/slide64.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image" Target="../media/image103.png"/><Relationship Id="rId5" Type="http://schemas.openxmlformats.org/officeDocument/2006/relationships/oleObject" Target="../embeddings/oleObject6.bin"/><Relationship Id="rId4" Type="http://schemas.openxmlformats.org/officeDocument/2006/relationships/image" Target="../media/image102.png"/></Relationships>
</file>

<file path=ppt/slides/_rels/slide65.xml.rels><?xml version="1.0" encoding="UTF-8" standalone="yes"?>
<Relationships xmlns="http://schemas.openxmlformats.org/package/2006/relationships"><Relationship Id="rId3" Type="http://schemas.openxmlformats.org/officeDocument/2006/relationships/image" Target="../media/image104.png"/><Relationship Id="rId7" Type="http://schemas.openxmlformats.org/officeDocument/2006/relationships/image" Target="../media/image107.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106.png"/><Relationship Id="rId4" Type="http://schemas.openxmlformats.org/officeDocument/2006/relationships/image" Target="../media/image105.png"/></Relationships>
</file>

<file path=ppt/slides/_rels/slide66.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111.wmf"/><Relationship Id="rId5" Type="http://schemas.openxmlformats.org/officeDocument/2006/relationships/oleObject" Target="../embeddings/oleObject8.bin"/><Relationship Id="rId4" Type="http://schemas.openxmlformats.org/officeDocument/2006/relationships/image" Target="../media/image110.wmf"/></Relationships>
</file>

<file path=ppt/slides/_rels/slide71.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113.emf"/><Relationship Id="rId5" Type="http://schemas.openxmlformats.org/officeDocument/2006/relationships/image" Target="../media/image112.emf"/><Relationship Id="rId4" Type="http://schemas.openxmlformats.org/officeDocument/2006/relationships/image" Target="../media/image111.wmf"/></Relationships>
</file>

<file path=ppt/slides/_rels/slide72.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116.emf"/><Relationship Id="rId4" Type="http://schemas.openxmlformats.org/officeDocument/2006/relationships/image" Target="../media/image115.emf"/></Relationships>
</file>

<file path=ppt/slides/_rels/slide73.xml.rels><?xml version="1.0" encoding="UTF-8" standalone="yes"?>
<Relationships xmlns="http://schemas.openxmlformats.org/package/2006/relationships"><Relationship Id="rId3" Type="http://schemas.openxmlformats.org/officeDocument/2006/relationships/image" Target="../media/image115.emf"/><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116.emf"/></Relationships>
</file>

<file path=ppt/slides/_rels/slide74.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2.xml"/><Relationship Id="rId6" Type="http://schemas.openxmlformats.org/officeDocument/2006/relationships/image" Target="../media/image121.emf"/><Relationship Id="rId5" Type="http://schemas.openxmlformats.org/officeDocument/2006/relationships/image" Target="../media/image120.emf"/><Relationship Id="rId4" Type="http://schemas.openxmlformats.org/officeDocument/2006/relationships/image" Target="../media/image119.png"/></Relationships>
</file>

<file path=ppt/slides/_rels/slide75.xml.rels><?xml version="1.0" encoding="UTF-8" standalone="yes"?>
<Relationships xmlns="http://schemas.openxmlformats.org/package/2006/relationships"><Relationship Id="rId8" Type="http://schemas.openxmlformats.org/officeDocument/2006/relationships/image" Target="../media/image121.emf"/><Relationship Id="rId3" Type="http://schemas.openxmlformats.org/officeDocument/2006/relationships/image" Target="../media/image117.png"/><Relationship Id="rId7" Type="http://schemas.openxmlformats.org/officeDocument/2006/relationships/image" Target="../media/image120.emf"/><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122.png"/><Relationship Id="rId5" Type="http://schemas.openxmlformats.org/officeDocument/2006/relationships/image" Target="../media/image119.png"/><Relationship Id="rId4" Type="http://schemas.openxmlformats.org/officeDocument/2006/relationships/image" Target="../media/image118.png"/><Relationship Id="rId9" Type="http://schemas.openxmlformats.org/officeDocument/2006/relationships/image" Target="../media/image123.png"/></Relationships>
</file>

<file path=ppt/slides/_rels/slide76.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image" Target="../media/image117.png"/><Relationship Id="rId7" Type="http://schemas.openxmlformats.org/officeDocument/2006/relationships/image" Target="../media/image121.emf"/><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120.emf"/><Relationship Id="rId5" Type="http://schemas.openxmlformats.org/officeDocument/2006/relationships/image" Target="../media/image119.png"/><Relationship Id="rId10" Type="http://schemas.openxmlformats.org/officeDocument/2006/relationships/image" Target="../media/image126.png"/><Relationship Id="rId4" Type="http://schemas.openxmlformats.org/officeDocument/2006/relationships/image" Target="../media/image118.png"/><Relationship Id="rId9" Type="http://schemas.openxmlformats.org/officeDocument/2006/relationships/image" Target="../media/image125.png"/></Relationships>
</file>

<file path=ppt/slides/_rels/slide77.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image" Target="../media/image117.png"/><Relationship Id="rId7" Type="http://schemas.openxmlformats.org/officeDocument/2006/relationships/image" Target="../media/image121.emf"/><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120.emf"/><Relationship Id="rId11" Type="http://schemas.openxmlformats.org/officeDocument/2006/relationships/image" Target="../media/image127.png"/><Relationship Id="rId5" Type="http://schemas.openxmlformats.org/officeDocument/2006/relationships/image" Target="../media/image119.png"/><Relationship Id="rId10" Type="http://schemas.openxmlformats.org/officeDocument/2006/relationships/image" Target="../media/image126.png"/><Relationship Id="rId4" Type="http://schemas.openxmlformats.org/officeDocument/2006/relationships/image" Target="../media/image118.png"/><Relationship Id="rId9" Type="http://schemas.openxmlformats.org/officeDocument/2006/relationships/image" Target="../media/image125.png"/></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55.xml"/><Relationship Id="rId7" Type="http://schemas.openxmlformats.org/officeDocument/2006/relationships/image" Target="../media/image122.png"/><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116.emf"/><Relationship Id="rId5" Type="http://schemas.openxmlformats.org/officeDocument/2006/relationships/image" Target="../media/image115.emf"/><Relationship Id="rId4" Type="http://schemas.openxmlformats.org/officeDocument/2006/relationships/image" Target="../media/image114.png"/></Relationships>
</file>

<file path=ppt/slides/_rels/slide79.xml.rels><?xml version="1.0" encoding="UTF-8" standalone="yes"?>
<Relationships xmlns="http://schemas.openxmlformats.org/package/2006/relationships"><Relationship Id="rId8" Type="http://schemas.openxmlformats.org/officeDocument/2006/relationships/notesSlide" Target="../notesSlides/notesSlide56.xml"/><Relationship Id="rId13" Type="http://schemas.openxmlformats.org/officeDocument/2006/relationships/image" Target="../media/image122.png"/><Relationship Id="rId3" Type="http://schemas.openxmlformats.org/officeDocument/2006/relationships/tags" Target="../tags/tag9.xml"/><Relationship Id="rId7" Type="http://schemas.openxmlformats.org/officeDocument/2006/relationships/slideLayout" Target="../slideLayouts/slideLayout2.xml"/><Relationship Id="rId12" Type="http://schemas.openxmlformats.org/officeDocument/2006/relationships/image" Target="../media/image126.pn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tags" Target="../tags/tag12.xml"/><Relationship Id="rId11" Type="http://schemas.openxmlformats.org/officeDocument/2006/relationships/image" Target="../media/image130.png"/><Relationship Id="rId5" Type="http://schemas.openxmlformats.org/officeDocument/2006/relationships/tags" Target="../tags/tag11.xml"/><Relationship Id="rId10" Type="http://schemas.openxmlformats.org/officeDocument/2006/relationships/image" Target="../media/image129.png"/><Relationship Id="rId4" Type="http://schemas.openxmlformats.org/officeDocument/2006/relationships/tags" Target="../tags/tag10.xml"/><Relationship Id="rId9" Type="http://schemas.openxmlformats.org/officeDocument/2006/relationships/image" Target="../media/image128.png"/><Relationship Id="rId14" Type="http://schemas.openxmlformats.org/officeDocument/2006/relationships/image" Target="../media/image131.emf"/></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hyperlink" Target="http://www.cs.ubc.ca/~lowe/papers/ijcv04.pdf" TargetMode="External"/><Relationship Id="rId5" Type="http://schemas.openxmlformats.org/officeDocument/2006/relationships/image" Target="../media/image134.png"/><Relationship Id="rId4" Type="http://schemas.openxmlformats.org/officeDocument/2006/relationships/image" Target="../media/image133.wmf"/></Relationships>
</file>

<file path=ppt/slides/_rels/slide81.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136.jpeg"/></Relationships>
</file>

<file path=ppt/slides/_rels/slide82.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138.jpeg"/></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8"/>
        <p:cNvGrpSpPr/>
        <p:nvPr/>
      </p:nvGrpSpPr>
      <p:grpSpPr>
        <a:xfrm>
          <a:off x="0" y="0"/>
          <a:ext cx="0" cy="0"/>
          <a:chOff x="0" y="0"/>
          <a:chExt cx="0" cy="0"/>
        </a:xfrm>
      </p:grpSpPr>
      <p:sp>
        <p:nvSpPr>
          <p:cNvPr id="4" name="Shape 40"/>
          <p:cNvSpPr txBox="1"/>
          <p:nvPr/>
        </p:nvSpPr>
        <p:spPr>
          <a:xfrm>
            <a:off x="140426" y="1175353"/>
            <a:ext cx="8872800" cy="1734000"/>
          </a:xfrm>
          <a:prstGeom prst="rect">
            <a:avLst/>
          </a:prstGeom>
          <a:noFill/>
          <a:ln>
            <a:noFill/>
          </a:ln>
        </p:spPr>
        <p:txBody>
          <a:bodyPr lIns="91425" tIns="91425" rIns="91425" bIns="91425" anchor="t" anchorCtr="0">
            <a:noAutofit/>
          </a:bodyPr>
          <a:lstStyle/>
          <a:p>
            <a:pPr algn="ctr"/>
            <a:r>
              <a:rPr lang="ro-RO" sz="4000" dirty="0">
                <a:latin typeface="Arial" panose="020B0604020202020204" pitchFamily="34" charset="0"/>
                <a:cs typeface="Arial" panose="020B0604020202020204" pitchFamily="34" charset="0"/>
              </a:rPr>
              <a:t>Bag-of-</a:t>
            </a:r>
            <a:r>
              <a:rPr lang="ro-RO" sz="4000" dirty="0" err="1">
                <a:latin typeface="Arial" panose="020B0604020202020204" pitchFamily="34" charset="0"/>
                <a:cs typeface="Arial" panose="020B0604020202020204" pitchFamily="34" charset="0"/>
              </a:rPr>
              <a:t>Words</a:t>
            </a:r>
            <a:r>
              <a:rPr lang="ro-RO" sz="4000" dirty="0">
                <a:latin typeface="Arial" panose="020B0604020202020204" pitchFamily="34" charset="0"/>
                <a:cs typeface="Arial" panose="020B0604020202020204" pitchFamily="34" charset="0"/>
              </a:rPr>
              <a:t>.</a:t>
            </a:r>
          </a:p>
          <a:p>
            <a:pPr algn="ctr"/>
            <a:r>
              <a:rPr lang="ro-RO" sz="4000" dirty="0">
                <a:latin typeface="Arial" panose="020B0604020202020204" pitchFamily="34" charset="0"/>
                <a:cs typeface="Arial" panose="020B0604020202020204" pitchFamily="34" charset="0"/>
              </a:rPr>
              <a:t>Bag-of-Visual-</a:t>
            </a:r>
            <a:r>
              <a:rPr lang="ro-RO" sz="4000" dirty="0" err="1">
                <a:latin typeface="Arial" panose="020B0604020202020204" pitchFamily="34" charset="0"/>
                <a:cs typeface="Arial" panose="020B0604020202020204" pitchFamily="34" charset="0"/>
              </a:rPr>
              <a:t>Words</a:t>
            </a:r>
            <a:r>
              <a:rPr lang="ro-RO" sz="4000" dirty="0">
                <a:latin typeface="Arial" panose="020B0604020202020204" pitchFamily="34" charset="0"/>
                <a:cs typeface="Arial" panose="020B0604020202020204" pitchFamily="34" charset="0"/>
              </a:rPr>
              <a:t>.</a:t>
            </a:r>
          </a:p>
        </p:txBody>
      </p:sp>
      <p:sp>
        <p:nvSpPr>
          <p:cNvPr id="5" name="TextShape 2">
            <a:extLst>
              <a:ext uri="{FF2B5EF4-FFF2-40B4-BE49-F238E27FC236}">
                <a16:creationId xmlns:a16="http://schemas.microsoft.com/office/drawing/2014/main" id="{B595975C-07C3-F646-A867-F88F0D95DB8E}"/>
              </a:ext>
            </a:extLst>
          </p:cNvPr>
          <p:cNvSpPr txBox="1"/>
          <p:nvPr/>
        </p:nvSpPr>
        <p:spPr>
          <a:xfrm>
            <a:off x="36180" y="3210837"/>
            <a:ext cx="9071640" cy="2576223"/>
          </a:xfrm>
          <a:prstGeom prst="rect">
            <a:avLst/>
          </a:prstGeom>
          <a:noFill/>
          <a:ln>
            <a:noFill/>
          </a:ln>
        </p:spPr>
        <p:txBody>
          <a:bodyPr lIns="0" tIns="0" rIns="0" bIns="0" anchor="ctr"/>
          <a:lstStyle/>
          <a:p>
            <a:pPr algn="ctr">
              <a:spcBef>
                <a:spcPts val="799"/>
              </a:spcBef>
            </a:pPr>
            <a:r>
              <a:rPr lang="en-US" sz="2800" spc="-1" dirty="0">
                <a:solidFill>
                  <a:srgbClr val="000000"/>
                </a:solidFill>
                <a:uFill>
                  <a:solidFill>
                    <a:srgbClr val="FFFFFF"/>
                  </a:solidFill>
                </a:uFill>
                <a:latin typeface="Arial"/>
              </a:rPr>
              <a:t>Radu Ionescu, Prof. PhD.</a:t>
            </a:r>
          </a:p>
          <a:p>
            <a:pPr algn="ctr">
              <a:spcBef>
                <a:spcPts val="799"/>
              </a:spcBef>
            </a:pPr>
            <a:r>
              <a:rPr lang="en-US" sz="2800" spc="-1" dirty="0" err="1">
                <a:solidFill>
                  <a:srgbClr val="000000"/>
                </a:solidFill>
                <a:uFill>
                  <a:solidFill>
                    <a:srgbClr val="FFFFFF"/>
                  </a:solidFill>
                </a:uFill>
                <a:latin typeface="Arial"/>
              </a:rPr>
              <a:t>raducu.ionescu@gmail.com</a:t>
            </a:r>
            <a:endParaRPr lang="en-US" sz="2800" spc="-1" dirty="0">
              <a:solidFill>
                <a:srgbClr val="000000"/>
              </a:solidFill>
              <a:uFill>
                <a:solidFill>
                  <a:srgbClr val="FFFFFF"/>
                </a:solidFill>
              </a:uFill>
              <a:latin typeface="Arial"/>
            </a:endParaRPr>
          </a:p>
          <a:p>
            <a:pPr algn="ctr">
              <a:spcBef>
                <a:spcPts val="799"/>
              </a:spcBef>
            </a:pPr>
            <a:endParaRPr lang="en-US" sz="2800" spc="-1" dirty="0">
              <a:solidFill>
                <a:srgbClr val="000000"/>
              </a:solidFill>
              <a:uFill>
                <a:solidFill>
                  <a:srgbClr val="FFFFFF"/>
                </a:solidFill>
              </a:uFill>
              <a:latin typeface="Arial"/>
            </a:endParaRPr>
          </a:p>
          <a:p>
            <a:pPr algn="ctr">
              <a:spcBef>
                <a:spcPts val="799"/>
              </a:spcBef>
            </a:pPr>
            <a:r>
              <a:rPr lang="en-US" sz="2800" spc="-1" dirty="0">
                <a:solidFill>
                  <a:srgbClr val="000000"/>
                </a:solidFill>
                <a:uFill>
                  <a:solidFill>
                    <a:srgbClr val="FFFFFF"/>
                  </a:solidFill>
                </a:uFill>
                <a:latin typeface="Arial"/>
              </a:rPr>
              <a:t>Faculty of Mathematics and Computer Science</a:t>
            </a:r>
          </a:p>
          <a:p>
            <a:pPr algn="ctr">
              <a:spcBef>
                <a:spcPts val="799"/>
              </a:spcBef>
            </a:pPr>
            <a:r>
              <a:rPr lang="en-US" sz="2800" spc="-1" dirty="0">
                <a:solidFill>
                  <a:srgbClr val="000000"/>
                </a:solidFill>
                <a:uFill>
                  <a:solidFill>
                    <a:srgbClr val="FFFFFF"/>
                  </a:solidFill>
                </a:uFill>
                <a:latin typeface="Arial"/>
              </a:rPr>
              <a:t>University of Bucharest</a:t>
            </a:r>
          </a:p>
        </p:txBody>
      </p:sp>
    </p:spTree>
    <p:extLst>
      <p:ext uri="{BB962C8B-B14F-4D97-AF65-F5344CB8AC3E}">
        <p14:creationId xmlns:p14="http://schemas.microsoft.com/office/powerpoint/2010/main" val="18137874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6" descr="IMG_3534"/>
          <p:cNvPicPr>
            <a:picLocks noChangeAspect="1" noChangeArrowheads="1"/>
          </p:cNvPicPr>
          <p:nvPr/>
        </p:nvPicPr>
        <p:blipFill>
          <a:blip r:embed="rId3">
            <a:extLst>
              <a:ext uri="{28A0092B-C50C-407E-A947-70E740481C1C}">
                <a14:useLocalDpi xmlns:a14="http://schemas.microsoft.com/office/drawing/2010/main" val="0"/>
              </a:ext>
            </a:extLst>
          </a:blip>
          <a:srcRect t="8163" b="17346"/>
          <a:stretch>
            <a:fillRect/>
          </a:stretch>
        </p:blipFill>
        <p:spPr bwMode="auto">
          <a:xfrm>
            <a:off x="1752600" y="685800"/>
            <a:ext cx="5772150" cy="6172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771" name="Text Box 3"/>
          <p:cNvSpPr txBox="1">
            <a:spLocks noChangeArrowheads="1"/>
          </p:cNvSpPr>
          <p:nvPr/>
        </p:nvSpPr>
        <p:spPr bwMode="auto">
          <a:xfrm>
            <a:off x="152399" y="0"/>
            <a:ext cx="8774289"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fontAlgn="base">
              <a:spcBef>
                <a:spcPct val="0"/>
              </a:spcBef>
              <a:spcAft>
                <a:spcPct val="0"/>
              </a:spcAft>
            </a:pPr>
            <a:r>
              <a:rPr lang="en-US" sz="3600" dirty="0">
                <a:solidFill>
                  <a:srgbClr val="000000"/>
                </a:solidFill>
              </a:rPr>
              <a:t>Scene classification</a:t>
            </a:r>
          </a:p>
        </p:txBody>
      </p:sp>
      <p:sp>
        <p:nvSpPr>
          <p:cNvPr id="32772" name="Text Box 4"/>
          <p:cNvSpPr txBox="1">
            <a:spLocks noChangeArrowheads="1"/>
          </p:cNvSpPr>
          <p:nvPr/>
        </p:nvSpPr>
        <p:spPr bwMode="auto">
          <a:xfrm>
            <a:off x="5334000" y="990600"/>
            <a:ext cx="2057400" cy="832023"/>
          </a:xfrm>
          <a:prstGeom prst="rect">
            <a:avLst/>
          </a:prstGeom>
          <a:solidFill>
            <a:srgbClr val="D6009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lnSpc>
                <a:spcPct val="80000"/>
              </a:lnSpc>
              <a:spcBef>
                <a:spcPct val="50000"/>
              </a:spcBef>
              <a:spcAft>
                <a:spcPct val="0"/>
              </a:spcAft>
              <a:buFontTx/>
              <a:buChar char="•"/>
            </a:pPr>
            <a:r>
              <a:rPr lang="en-US" sz="1400" b="1" dirty="0">
                <a:solidFill>
                  <a:srgbClr val="FFFF00"/>
                </a:solidFill>
              </a:rPr>
              <a:t> outdoor</a:t>
            </a:r>
          </a:p>
          <a:p>
            <a:pPr fontAlgn="base">
              <a:lnSpc>
                <a:spcPct val="80000"/>
              </a:lnSpc>
              <a:spcBef>
                <a:spcPct val="50000"/>
              </a:spcBef>
              <a:spcAft>
                <a:spcPct val="0"/>
              </a:spcAft>
              <a:buFontTx/>
              <a:buChar char="•"/>
            </a:pPr>
            <a:r>
              <a:rPr lang="en-US" sz="1400" b="1" dirty="0">
                <a:solidFill>
                  <a:srgbClr val="FFFF00"/>
                </a:solidFill>
              </a:rPr>
              <a:t> city</a:t>
            </a:r>
          </a:p>
          <a:p>
            <a:pPr fontAlgn="base">
              <a:lnSpc>
                <a:spcPct val="80000"/>
              </a:lnSpc>
              <a:spcBef>
                <a:spcPct val="50000"/>
              </a:spcBef>
              <a:spcAft>
                <a:spcPct val="0"/>
              </a:spcAft>
              <a:buFontTx/>
              <a:buChar char="•"/>
            </a:pPr>
            <a:r>
              <a:rPr lang="en-US" sz="1400" b="1" dirty="0">
                <a:solidFill>
                  <a:srgbClr val="FFFF00"/>
                </a:solidFill>
              </a:rPr>
              <a:t> …</a:t>
            </a:r>
          </a:p>
        </p:txBody>
      </p:sp>
    </p:spTree>
    <p:extLst>
      <p:ext uri="{BB962C8B-B14F-4D97-AF65-F5344CB8AC3E}">
        <p14:creationId xmlns:p14="http://schemas.microsoft.com/office/powerpoint/2010/main" val="377982179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a:xfrm>
            <a:off x="457200" y="0"/>
            <a:ext cx="8229600" cy="1143000"/>
          </a:xfrm>
        </p:spPr>
        <p:txBody>
          <a:bodyPr>
            <a:normAutofit/>
          </a:bodyPr>
          <a:lstStyle/>
          <a:p>
            <a:r>
              <a:rPr lang="en-US" dirty="0"/>
              <a:t>K-means clustering – 2.b.</a:t>
            </a:r>
          </a:p>
        </p:txBody>
      </p:sp>
      <p:sp>
        <p:nvSpPr>
          <p:cNvPr id="3" name="Oval 2"/>
          <p:cNvSpPr/>
          <p:nvPr/>
        </p:nvSpPr>
        <p:spPr>
          <a:xfrm>
            <a:off x="1683007" y="3020944"/>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1424084" y="3737737"/>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2726868" y="3076767"/>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1468238" y="4533985"/>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2776188" y="3884315"/>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2339767" y="2513058"/>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2296614" y="4963787"/>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4044423" y="3020944"/>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2121711" y="4019934"/>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5039686" y="3020944"/>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4378326" y="3751435"/>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3434367" y="4774740"/>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a:off x="4947213" y="3737737"/>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p:nvSpPr>
        <p:spPr>
          <a:xfrm>
            <a:off x="4305637" y="4749399"/>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4987926" y="4361035"/>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a:off x="6730855" y="2670592"/>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7401101" y="3205879"/>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p:nvSpPr>
        <p:spPr>
          <a:xfrm>
            <a:off x="6771851" y="3298346"/>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p:cNvSpPr/>
          <p:nvPr/>
        </p:nvSpPr>
        <p:spPr>
          <a:xfrm>
            <a:off x="6113369" y="3040122"/>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p:nvPr/>
        </p:nvSpPr>
        <p:spPr>
          <a:xfrm>
            <a:off x="6978296" y="4176100"/>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p:cNvSpPr/>
          <p:nvPr/>
        </p:nvSpPr>
        <p:spPr>
          <a:xfrm>
            <a:off x="2173319" y="3727806"/>
            <a:ext cx="184945" cy="184935"/>
          </a:xfrm>
          <a:prstGeom prst="ellipse">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p:cNvSpPr/>
          <p:nvPr/>
        </p:nvSpPr>
        <p:spPr>
          <a:xfrm>
            <a:off x="4328836" y="3933967"/>
            <a:ext cx="184945" cy="184935"/>
          </a:xfrm>
          <a:prstGeom prst="ellipse">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Oval 31"/>
          <p:cNvSpPr/>
          <p:nvPr/>
        </p:nvSpPr>
        <p:spPr>
          <a:xfrm>
            <a:off x="6840844" y="3417183"/>
            <a:ext cx="184945" cy="184935"/>
          </a:xfrm>
          <a:prstGeom prst="ellipse">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1809738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a:xfrm>
            <a:off x="457200" y="0"/>
            <a:ext cx="8229600" cy="1143000"/>
          </a:xfrm>
        </p:spPr>
        <p:txBody>
          <a:bodyPr>
            <a:normAutofit/>
          </a:bodyPr>
          <a:lstStyle/>
          <a:p>
            <a:r>
              <a:rPr lang="en-US" dirty="0"/>
              <a:t>K-means clustering – 2.a.</a:t>
            </a:r>
          </a:p>
        </p:txBody>
      </p:sp>
      <p:sp>
        <p:nvSpPr>
          <p:cNvPr id="3" name="Oval 2"/>
          <p:cNvSpPr/>
          <p:nvPr/>
        </p:nvSpPr>
        <p:spPr>
          <a:xfrm>
            <a:off x="1683007" y="3020944"/>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1424084" y="3737737"/>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2726868" y="3076767"/>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1468238" y="4533985"/>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2776188" y="3884315"/>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2339767" y="2513058"/>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2296614" y="4963787"/>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4044423" y="3020944"/>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2121711" y="4019934"/>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5039686" y="3020944"/>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4378326" y="3751435"/>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3434367" y="4774740"/>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a:off x="4947213" y="3737737"/>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p:nvSpPr>
        <p:spPr>
          <a:xfrm>
            <a:off x="4305637" y="4749399"/>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4987926" y="4361035"/>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a:off x="6730855" y="2670592"/>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7401101" y="3205879"/>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p:nvSpPr>
        <p:spPr>
          <a:xfrm>
            <a:off x="6771851" y="3298346"/>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p:cNvSpPr/>
          <p:nvPr/>
        </p:nvSpPr>
        <p:spPr>
          <a:xfrm>
            <a:off x="6113369" y="3040122"/>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p:nvPr/>
        </p:nvSpPr>
        <p:spPr>
          <a:xfrm>
            <a:off x="6978296" y="4176100"/>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Donut 25"/>
          <p:cNvSpPr/>
          <p:nvPr/>
        </p:nvSpPr>
        <p:spPr>
          <a:xfrm rot="1218248">
            <a:off x="1208615" y="2310825"/>
            <a:ext cx="1881139" cy="3288439"/>
          </a:xfrm>
          <a:prstGeom prst="donut">
            <a:avLst>
              <a:gd name="adj" fmla="val 0"/>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8" name="Donut 27"/>
          <p:cNvSpPr/>
          <p:nvPr/>
        </p:nvSpPr>
        <p:spPr>
          <a:xfrm rot="19167992">
            <a:off x="6024471" y="2484873"/>
            <a:ext cx="1785085" cy="2001149"/>
          </a:xfrm>
          <a:prstGeom prst="donut">
            <a:avLst>
              <a:gd name="adj" fmla="val 0"/>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9" name="Oval 28"/>
          <p:cNvSpPr/>
          <p:nvPr/>
        </p:nvSpPr>
        <p:spPr>
          <a:xfrm>
            <a:off x="2173319" y="3727806"/>
            <a:ext cx="184945" cy="184935"/>
          </a:xfrm>
          <a:prstGeom prst="ellipse">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p:cNvSpPr/>
          <p:nvPr/>
        </p:nvSpPr>
        <p:spPr>
          <a:xfrm>
            <a:off x="4328836" y="3933967"/>
            <a:ext cx="184945" cy="184935"/>
          </a:xfrm>
          <a:prstGeom prst="ellipse">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Oval 31"/>
          <p:cNvSpPr/>
          <p:nvPr/>
        </p:nvSpPr>
        <p:spPr>
          <a:xfrm>
            <a:off x="6840844" y="3417183"/>
            <a:ext cx="184945" cy="184935"/>
          </a:xfrm>
          <a:prstGeom prst="ellipse">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Donut 30"/>
          <p:cNvSpPr/>
          <p:nvPr/>
        </p:nvSpPr>
        <p:spPr>
          <a:xfrm rot="2007376">
            <a:off x="3297385" y="2668578"/>
            <a:ext cx="2139188" cy="2737409"/>
          </a:xfrm>
          <a:prstGeom prst="donut">
            <a:avLst>
              <a:gd name="adj" fmla="val 0"/>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87010004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a:xfrm>
            <a:off x="457200" y="0"/>
            <a:ext cx="8229600" cy="1143000"/>
          </a:xfrm>
        </p:spPr>
        <p:txBody>
          <a:bodyPr>
            <a:normAutofit/>
          </a:bodyPr>
          <a:lstStyle/>
          <a:p>
            <a:r>
              <a:rPr lang="en-US" dirty="0"/>
              <a:t>K-means clustering - Output</a:t>
            </a:r>
          </a:p>
        </p:txBody>
      </p:sp>
      <p:sp>
        <p:nvSpPr>
          <p:cNvPr id="3" name="Oval 2"/>
          <p:cNvSpPr/>
          <p:nvPr/>
        </p:nvSpPr>
        <p:spPr>
          <a:xfrm>
            <a:off x="1683007" y="3020944"/>
            <a:ext cx="184945" cy="184935"/>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1424084" y="3737737"/>
            <a:ext cx="184945" cy="184935"/>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2726868" y="3076767"/>
            <a:ext cx="184945" cy="184935"/>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1468238" y="4533985"/>
            <a:ext cx="184945" cy="184935"/>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2776188" y="3884315"/>
            <a:ext cx="184945" cy="184935"/>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2339767" y="2513058"/>
            <a:ext cx="184945" cy="184935"/>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2296614" y="4963787"/>
            <a:ext cx="184945" cy="184935"/>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4044423" y="3020944"/>
            <a:ext cx="184945" cy="184935"/>
          </a:xfrm>
          <a:prstGeom prst="ellipse">
            <a:avLst/>
          </a:prstGeom>
          <a:solidFill>
            <a:srgbClr val="0000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2121711" y="4019934"/>
            <a:ext cx="184945" cy="184935"/>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5039686" y="3020944"/>
            <a:ext cx="184945" cy="184935"/>
          </a:xfrm>
          <a:prstGeom prst="ellipse">
            <a:avLst/>
          </a:prstGeom>
          <a:solidFill>
            <a:srgbClr val="0000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4378326" y="3751435"/>
            <a:ext cx="184945" cy="184935"/>
          </a:xfrm>
          <a:prstGeom prst="ellipse">
            <a:avLst/>
          </a:prstGeom>
          <a:solidFill>
            <a:srgbClr val="0000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3434367" y="4774740"/>
            <a:ext cx="184945" cy="184935"/>
          </a:xfrm>
          <a:prstGeom prst="ellipse">
            <a:avLst/>
          </a:prstGeom>
          <a:solidFill>
            <a:srgbClr val="0000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a:off x="4947213" y="3737737"/>
            <a:ext cx="184945" cy="184935"/>
          </a:xfrm>
          <a:prstGeom prst="ellipse">
            <a:avLst/>
          </a:prstGeom>
          <a:solidFill>
            <a:srgbClr val="0000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p:nvSpPr>
        <p:spPr>
          <a:xfrm>
            <a:off x="4305637" y="4749399"/>
            <a:ext cx="184945" cy="184935"/>
          </a:xfrm>
          <a:prstGeom prst="ellipse">
            <a:avLst/>
          </a:prstGeom>
          <a:solidFill>
            <a:srgbClr val="0000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4987926" y="4361035"/>
            <a:ext cx="184945" cy="184935"/>
          </a:xfrm>
          <a:prstGeom prst="ellipse">
            <a:avLst/>
          </a:prstGeom>
          <a:solidFill>
            <a:srgbClr val="0000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a:off x="6730855" y="2670592"/>
            <a:ext cx="184945" cy="184935"/>
          </a:xfrm>
          <a:prstGeom prst="ellipse">
            <a:avLst/>
          </a:prstGeom>
          <a:solidFill>
            <a:srgbClr val="008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7401101" y="3205879"/>
            <a:ext cx="184945" cy="184935"/>
          </a:xfrm>
          <a:prstGeom prst="ellipse">
            <a:avLst/>
          </a:prstGeom>
          <a:solidFill>
            <a:srgbClr val="008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p:nvSpPr>
        <p:spPr>
          <a:xfrm>
            <a:off x="6771851" y="3298346"/>
            <a:ext cx="184945" cy="184935"/>
          </a:xfrm>
          <a:prstGeom prst="ellipse">
            <a:avLst/>
          </a:prstGeom>
          <a:solidFill>
            <a:srgbClr val="008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p:cNvSpPr/>
          <p:nvPr/>
        </p:nvSpPr>
        <p:spPr>
          <a:xfrm>
            <a:off x="6113369" y="3040122"/>
            <a:ext cx="184945" cy="184935"/>
          </a:xfrm>
          <a:prstGeom prst="ellipse">
            <a:avLst/>
          </a:prstGeom>
          <a:solidFill>
            <a:srgbClr val="008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p:nvPr/>
        </p:nvSpPr>
        <p:spPr>
          <a:xfrm>
            <a:off x="6978296" y="4176100"/>
            <a:ext cx="184945" cy="184935"/>
          </a:xfrm>
          <a:prstGeom prst="ellipse">
            <a:avLst/>
          </a:prstGeom>
          <a:solidFill>
            <a:srgbClr val="008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Donut 25"/>
          <p:cNvSpPr/>
          <p:nvPr/>
        </p:nvSpPr>
        <p:spPr>
          <a:xfrm rot="1218248">
            <a:off x="1208615" y="2310825"/>
            <a:ext cx="1881139" cy="3288439"/>
          </a:xfrm>
          <a:prstGeom prst="donut">
            <a:avLst>
              <a:gd name="adj" fmla="val 0"/>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8" name="Donut 27"/>
          <p:cNvSpPr/>
          <p:nvPr/>
        </p:nvSpPr>
        <p:spPr>
          <a:xfrm rot="19167992">
            <a:off x="6024471" y="2484873"/>
            <a:ext cx="1785085" cy="2001149"/>
          </a:xfrm>
          <a:prstGeom prst="donut">
            <a:avLst>
              <a:gd name="adj" fmla="val 0"/>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9" name="Oval 28"/>
          <p:cNvSpPr/>
          <p:nvPr/>
        </p:nvSpPr>
        <p:spPr>
          <a:xfrm>
            <a:off x="2173319" y="3727806"/>
            <a:ext cx="184945" cy="184935"/>
          </a:xfrm>
          <a:prstGeom prst="ellipse">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p:cNvSpPr/>
          <p:nvPr/>
        </p:nvSpPr>
        <p:spPr>
          <a:xfrm>
            <a:off x="4328836" y="3933967"/>
            <a:ext cx="184945" cy="184935"/>
          </a:xfrm>
          <a:prstGeom prst="ellipse">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Oval 31"/>
          <p:cNvSpPr/>
          <p:nvPr/>
        </p:nvSpPr>
        <p:spPr>
          <a:xfrm>
            <a:off x="6840844" y="3417183"/>
            <a:ext cx="184945" cy="184935"/>
          </a:xfrm>
          <a:prstGeom prst="ellipse">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Donut 30"/>
          <p:cNvSpPr/>
          <p:nvPr/>
        </p:nvSpPr>
        <p:spPr>
          <a:xfrm rot="2007376">
            <a:off x="3297385" y="2668578"/>
            <a:ext cx="2139188" cy="2737409"/>
          </a:xfrm>
          <a:prstGeom prst="donut">
            <a:avLst>
              <a:gd name="adj" fmla="val 0"/>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65422566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664"/>
            <a:ext cx="8229600" cy="1143000"/>
          </a:xfrm>
        </p:spPr>
        <p:txBody>
          <a:bodyPr/>
          <a:lstStyle/>
          <a:p>
            <a:r>
              <a:rPr lang="en-US" dirty="0"/>
              <a:t>Visual word vocabulary</a:t>
            </a:r>
          </a:p>
        </p:txBody>
      </p:sp>
      <p:pic>
        <p:nvPicPr>
          <p:cNvPr id="11" name="Picture 10" descr="AgarwalRoth_CBsmall"/>
          <p:cNvPicPr>
            <a:picLocks noChangeAspect="1" noChangeArrowheads="1"/>
          </p:cNvPicPr>
          <p:nvPr/>
        </p:nvPicPr>
        <p:blipFill>
          <a:blip r:embed="rId3" cstate="print"/>
          <a:srcRect/>
          <a:stretch>
            <a:fillRect/>
          </a:stretch>
        </p:blipFill>
        <p:spPr bwMode="auto">
          <a:xfrm>
            <a:off x="5105400" y="1033529"/>
            <a:ext cx="3581400" cy="1917706"/>
          </a:xfrm>
          <a:prstGeom prst="rect">
            <a:avLst/>
          </a:prstGeom>
          <a:noFill/>
          <a:ln w="9525">
            <a:noFill/>
            <a:miter lim="800000"/>
            <a:headEnd/>
            <a:tailEnd/>
          </a:ln>
        </p:spPr>
      </p:pic>
      <p:sp>
        <p:nvSpPr>
          <p:cNvPr id="12" name="Line 11"/>
          <p:cNvSpPr>
            <a:spLocks noChangeShapeType="1"/>
          </p:cNvSpPr>
          <p:nvPr/>
        </p:nvSpPr>
        <p:spPr bwMode="auto">
          <a:xfrm>
            <a:off x="4456318" y="2030960"/>
            <a:ext cx="533400" cy="0"/>
          </a:xfrm>
          <a:prstGeom prst="line">
            <a:avLst/>
          </a:prstGeom>
          <a:noFill/>
          <a:ln w="38100">
            <a:solidFill>
              <a:schemeClr val="tx1"/>
            </a:solidFill>
            <a:miter lim="800000"/>
            <a:headEnd/>
            <a:tailEnd type="triangle" w="med" len="med"/>
          </a:ln>
        </p:spPr>
        <p:txBody>
          <a:bodyPr wrap="none"/>
          <a:lstStyle/>
          <a:p>
            <a:endParaRPr lang="en-US"/>
          </a:p>
        </p:txBody>
      </p:sp>
      <p:grpSp>
        <p:nvGrpSpPr>
          <p:cNvPr id="13" name="Group 12"/>
          <p:cNvGrpSpPr>
            <a:grpSpLocks/>
          </p:cNvGrpSpPr>
          <p:nvPr/>
        </p:nvGrpSpPr>
        <p:grpSpPr bwMode="auto">
          <a:xfrm>
            <a:off x="374603" y="1237770"/>
            <a:ext cx="3967387" cy="1570929"/>
            <a:chOff x="431" y="2886"/>
            <a:chExt cx="2310" cy="915"/>
          </a:xfrm>
        </p:grpSpPr>
        <p:pic>
          <p:nvPicPr>
            <p:cNvPr id="14" name="Picture 13" descr="car5-090-000"/>
            <p:cNvPicPr>
              <a:picLocks noChangeAspect="1" noChangeArrowheads="1"/>
            </p:cNvPicPr>
            <p:nvPr/>
          </p:nvPicPr>
          <p:blipFill>
            <a:blip r:embed="rId4" cstate="print">
              <a:grayscl/>
            </a:blip>
            <a:srcRect/>
            <a:stretch>
              <a:fillRect/>
            </a:stretch>
          </p:blipFill>
          <p:spPr bwMode="auto">
            <a:xfrm>
              <a:off x="1359" y="2886"/>
              <a:ext cx="453" cy="453"/>
            </a:xfrm>
            <a:prstGeom prst="rect">
              <a:avLst/>
            </a:prstGeom>
            <a:noFill/>
            <a:ln w="9525">
              <a:noFill/>
              <a:miter lim="800000"/>
              <a:headEnd/>
              <a:tailEnd/>
            </a:ln>
          </p:spPr>
        </p:pic>
        <p:pic>
          <p:nvPicPr>
            <p:cNvPr id="15" name="Picture 14" descr="car6-090-000"/>
            <p:cNvPicPr>
              <a:picLocks noChangeAspect="1" noChangeArrowheads="1"/>
            </p:cNvPicPr>
            <p:nvPr/>
          </p:nvPicPr>
          <p:blipFill>
            <a:blip r:embed="rId5" cstate="print">
              <a:grayscl/>
            </a:blip>
            <a:srcRect/>
            <a:stretch>
              <a:fillRect/>
            </a:stretch>
          </p:blipFill>
          <p:spPr bwMode="auto">
            <a:xfrm>
              <a:off x="1361" y="3348"/>
              <a:ext cx="453" cy="453"/>
            </a:xfrm>
            <a:prstGeom prst="rect">
              <a:avLst/>
            </a:prstGeom>
            <a:noFill/>
            <a:ln w="9525">
              <a:noFill/>
              <a:miter lim="800000"/>
              <a:headEnd/>
              <a:tailEnd/>
            </a:ln>
          </p:spPr>
        </p:pic>
        <p:pic>
          <p:nvPicPr>
            <p:cNvPr id="16" name="Picture 15" descr="car7-090-000"/>
            <p:cNvPicPr>
              <a:picLocks noChangeAspect="1" noChangeArrowheads="1"/>
            </p:cNvPicPr>
            <p:nvPr/>
          </p:nvPicPr>
          <p:blipFill>
            <a:blip r:embed="rId6" cstate="print">
              <a:grayscl/>
            </a:blip>
            <a:srcRect/>
            <a:stretch>
              <a:fillRect/>
            </a:stretch>
          </p:blipFill>
          <p:spPr bwMode="auto">
            <a:xfrm>
              <a:off x="894" y="3348"/>
              <a:ext cx="453" cy="453"/>
            </a:xfrm>
            <a:prstGeom prst="rect">
              <a:avLst/>
            </a:prstGeom>
            <a:noFill/>
            <a:ln w="9525">
              <a:noFill/>
              <a:miter lim="800000"/>
              <a:headEnd/>
              <a:tailEnd/>
            </a:ln>
          </p:spPr>
        </p:pic>
        <p:pic>
          <p:nvPicPr>
            <p:cNvPr id="17" name="Picture 16" descr="car9-090-000"/>
            <p:cNvPicPr>
              <a:picLocks noChangeAspect="1" noChangeArrowheads="1"/>
            </p:cNvPicPr>
            <p:nvPr/>
          </p:nvPicPr>
          <p:blipFill>
            <a:blip r:embed="rId7" cstate="print">
              <a:grayscl/>
            </a:blip>
            <a:srcRect/>
            <a:stretch>
              <a:fillRect/>
            </a:stretch>
          </p:blipFill>
          <p:spPr bwMode="auto">
            <a:xfrm>
              <a:off x="2288" y="2886"/>
              <a:ext cx="453" cy="453"/>
            </a:xfrm>
            <a:prstGeom prst="rect">
              <a:avLst/>
            </a:prstGeom>
            <a:noFill/>
            <a:ln w="9525">
              <a:noFill/>
              <a:miter lim="800000"/>
              <a:headEnd/>
              <a:tailEnd/>
            </a:ln>
          </p:spPr>
        </p:pic>
        <p:pic>
          <p:nvPicPr>
            <p:cNvPr id="18" name="Picture 17" descr="car11-090-000"/>
            <p:cNvPicPr>
              <a:picLocks noChangeAspect="1" noChangeArrowheads="1"/>
            </p:cNvPicPr>
            <p:nvPr/>
          </p:nvPicPr>
          <p:blipFill>
            <a:blip r:embed="rId8" cstate="print">
              <a:grayscl/>
            </a:blip>
            <a:srcRect/>
            <a:stretch>
              <a:fillRect/>
            </a:stretch>
          </p:blipFill>
          <p:spPr bwMode="auto">
            <a:xfrm>
              <a:off x="1824" y="2886"/>
              <a:ext cx="453" cy="453"/>
            </a:xfrm>
            <a:prstGeom prst="rect">
              <a:avLst/>
            </a:prstGeom>
            <a:noFill/>
            <a:ln w="9525">
              <a:noFill/>
              <a:miter lim="800000"/>
              <a:headEnd/>
              <a:tailEnd/>
            </a:ln>
          </p:spPr>
        </p:pic>
        <p:pic>
          <p:nvPicPr>
            <p:cNvPr id="19" name="Picture 18" descr="car12-090-000"/>
            <p:cNvPicPr>
              <a:picLocks noChangeAspect="1" noChangeArrowheads="1"/>
            </p:cNvPicPr>
            <p:nvPr/>
          </p:nvPicPr>
          <p:blipFill>
            <a:blip r:embed="rId9" cstate="print">
              <a:grayscl/>
            </a:blip>
            <a:srcRect/>
            <a:stretch>
              <a:fillRect/>
            </a:stretch>
          </p:blipFill>
          <p:spPr bwMode="auto">
            <a:xfrm>
              <a:off x="431" y="3348"/>
              <a:ext cx="453" cy="453"/>
            </a:xfrm>
            <a:prstGeom prst="rect">
              <a:avLst/>
            </a:prstGeom>
            <a:noFill/>
            <a:ln w="9525">
              <a:noFill/>
              <a:miter lim="800000"/>
              <a:headEnd/>
              <a:tailEnd/>
            </a:ln>
          </p:spPr>
        </p:pic>
        <p:pic>
          <p:nvPicPr>
            <p:cNvPr id="20" name="Picture 19" descr="car14-090-000"/>
            <p:cNvPicPr>
              <a:picLocks noChangeAspect="1" noChangeArrowheads="1"/>
            </p:cNvPicPr>
            <p:nvPr/>
          </p:nvPicPr>
          <p:blipFill>
            <a:blip r:embed="rId10" cstate="print">
              <a:grayscl/>
            </a:blip>
            <a:srcRect/>
            <a:stretch>
              <a:fillRect/>
            </a:stretch>
          </p:blipFill>
          <p:spPr bwMode="auto">
            <a:xfrm>
              <a:off x="2288" y="3348"/>
              <a:ext cx="453" cy="453"/>
            </a:xfrm>
            <a:prstGeom prst="rect">
              <a:avLst/>
            </a:prstGeom>
            <a:noFill/>
            <a:ln w="9525">
              <a:noFill/>
              <a:miter lim="800000"/>
              <a:headEnd/>
              <a:tailEnd/>
            </a:ln>
          </p:spPr>
        </p:pic>
        <p:pic>
          <p:nvPicPr>
            <p:cNvPr id="21" name="Picture 20" descr="car1-090-000"/>
            <p:cNvPicPr>
              <a:picLocks noChangeAspect="1" noChangeArrowheads="1"/>
            </p:cNvPicPr>
            <p:nvPr/>
          </p:nvPicPr>
          <p:blipFill>
            <a:blip r:embed="rId11" cstate="print">
              <a:grayscl/>
            </a:blip>
            <a:srcRect/>
            <a:stretch>
              <a:fillRect/>
            </a:stretch>
          </p:blipFill>
          <p:spPr bwMode="auto">
            <a:xfrm>
              <a:off x="431" y="2886"/>
              <a:ext cx="453" cy="453"/>
            </a:xfrm>
            <a:prstGeom prst="rect">
              <a:avLst/>
            </a:prstGeom>
            <a:noFill/>
            <a:ln w="9525">
              <a:noFill/>
              <a:miter lim="800000"/>
              <a:headEnd/>
              <a:tailEnd/>
            </a:ln>
          </p:spPr>
        </p:pic>
        <p:pic>
          <p:nvPicPr>
            <p:cNvPr id="22" name="Picture 21" descr="car2-090-000"/>
            <p:cNvPicPr>
              <a:picLocks noChangeAspect="1" noChangeArrowheads="1"/>
            </p:cNvPicPr>
            <p:nvPr/>
          </p:nvPicPr>
          <p:blipFill>
            <a:blip r:embed="rId12" cstate="print">
              <a:grayscl/>
            </a:blip>
            <a:srcRect/>
            <a:stretch>
              <a:fillRect/>
            </a:stretch>
          </p:blipFill>
          <p:spPr bwMode="auto">
            <a:xfrm>
              <a:off x="894" y="2886"/>
              <a:ext cx="453" cy="453"/>
            </a:xfrm>
            <a:prstGeom prst="rect">
              <a:avLst/>
            </a:prstGeom>
            <a:noFill/>
            <a:ln w="9525">
              <a:noFill/>
              <a:miter lim="800000"/>
              <a:headEnd/>
              <a:tailEnd/>
            </a:ln>
          </p:spPr>
        </p:pic>
        <p:pic>
          <p:nvPicPr>
            <p:cNvPr id="23" name="Picture 22" descr="car3-090-000"/>
            <p:cNvPicPr>
              <a:picLocks noChangeAspect="1" noChangeArrowheads="1"/>
            </p:cNvPicPr>
            <p:nvPr/>
          </p:nvPicPr>
          <p:blipFill>
            <a:blip r:embed="rId13" cstate="print">
              <a:grayscl/>
            </a:blip>
            <a:srcRect/>
            <a:stretch>
              <a:fillRect/>
            </a:stretch>
          </p:blipFill>
          <p:spPr bwMode="auto">
            <a:xfrm>
              <a:off x="1824" y="3348"/>
              <a:ext cx="453" cy="453"/>
            </a:xfrm>
            <a:prstGeom prst="rect">
              <a:avLst/>
            </a:prstGeom>
            <a:noFill/>
            <a:ln w="9525">
              <a:noFill/>
              <a:miter lim="800000"/>
              <a:headEnd/>
              <a:tailEnd/>
            </a:ln>
          </p:spPr>
        </p:pic>
      </p:grpSp>
      <p:grpSp>
        <p:nvGrpSpPr>
          <p:cNvPr id="24" name="Group 4"/>
          <p:cNvGrpSpPr>
            <a:grpSpLocks/>
          </p:cNvGrpSpPr>
          <p:nvPr/>
        </p:nvGrpSpPr>
        <p:grpSpPr bwMode="auto">
          <a:xfrm>
            <a:off x="1443620" y="3042675"/>
            <a:ext cx="6317719" cy="3685858"/>
            <a:chOff x="1247" y="754"/>
            <a:chExt cx="3583" cy="2041"/>
          </a:xfrm>
        </p:grpSpPr>
        <p:grpSp>
          <p:nvGrpSpPr>
            <p:cNvPr id="25" name="Group 5"/>
            <p:cNvGrpSpPr>
              <a:grpSpLocks/>
            </p:cNvGrpSpPr>
            <p:nvPr/>
          </p:nvGrpSpPr>
          <p:grpSpPr bwMode="auto">
            <a:xfrm>
              <a:off x="1280" y="808"/>
              <a:ext cx="3550" cy="1761"/>
              <a:chOff x="2698" y="817"/>
              <a:chExt cx="2992" cy="1487"/>
            </a:xfrm>
          </p:grpSpPr>
          <p:pic>
            <p:nvPicPr>
              <p:cNvPr id="28" name="Picture 6"/>
              <p:cNvPicPr>
                <a:picLocks noChangeAspect="1" noChangeArrowheads="1"/>
              </p:cNvPicPr>
              <p:nvPr/>
            </p:nvPicPr>
            <p:blipFill>
              <a:blip r:embed="rId14" cstate="print"/>
              <a:srcRect t="8241" b="11539"/>
              <a:stretch>
                <a:fillRect/>
              </a:stretch>
            </p:blipFill>
            <p:spPr bwMode="auto">
              <a:xfrm>
                <a:off x="2698" y="1567"/>
                <a:ext cx="2055" cy="146"/>
              </a:xfrm>
              <a:prstGeom prst="rect">
                <a:avLst/>
              </a:prstGeom>
              <a:noFill/>
              <a:ln w="12700" cap="sq">
                <a:noFill/>
                <a:miter lim="800000"/>
                <a:headEnd type="none" w="sm" len="sm"/>
                <a:tailEnd type="none" w="sm" len="sm"/>
              </a:ln>
            </p:spPr>
          </p:pic>
          <p:pic>
            <p:nvPicPr>
              <p:cNvPr id="29" name="Picture 7"/>
              <p:cNvPicPr>
                <a:picLocks noChangeAspect="1" noChangeArrowheads="1"/>
              </p:cNvPicPr>
              <p:nvPr/>
            </p:nvPicPr>
            <p:blipFill>
              <a:blip r:embed="rId15" cstate="print"/>
              <a:srcRect b="13483"/>
              <a:stretch>
                <a:fillRect/>
              </a:stretch>
            </p:blipFill>
            <p:spPr bwMode="auto">
              <a:xfrm>
                <a:off x="2698" y="1258"/>
                <a:ext cx="1588" cy="154"/>
              </a:xfrm>
              <a:prstGeom prst="rect">
                <a:avLst/>
              </a:prstGeom>
              <a:noFill/>
              <a:ln w="12700" cap="sq">
                <a:noFill/>
                <a:miter lim="800000"/>
                <a:headEnd type="none" w="sm" len="sm"/>
                <a:tailEnd type="none" w="sm" len="sm"/>
              </a:ln>
            </p:spPr>
          </p:pic>
          <p:pic>
            <p:nvPicPr>
              <p:cNvPr id="30" name="Picture 8"/>
              <p:cNvPicPr>
                <a:picLocks noChangeAspect="1" noChangeArrowheads="1"/>
              </p:cNvPicPr>
              <p:nvPr/>
            </p:nvPicPr>
            <p:blipFill>
              <a:blip r:embed="rId16" cstate="print"/>
              <a:srcRect t="3529" b="8824"/>
              <a:stretch>
                <a:fillRect/>
              </a:stretch>
            </p:blipFill>
            <p:spPr bwMode="auto">
              <a:xfrm>
                <a:off x="2706" y="1412"/>
                <a:ext cx="1245" cy="149"/>
              </a:xfrm>
              <a:prstGeom prst="rect">
                <a:avLst/>
              </a:prstGeom>
              <a:noFill/>
              <a:ln w="12700" cap="sq">
                <a:noFill/>
                <a:miter lim="800000"/>
                <a:headEnd type="none" w="sm" len="sm"/>
                <a:tailEnd type="none" w="sm" len="sm"/>
              </a:ln>
            </p:spPr>
          </p:pic>
          <p:pic>
            <p:nvPicPr>
              <p:cNvPr id="31" name="Picture 9"/>
              <p:cNvPicPr>
                <a:picLocks noChangeAspect="1" noChangeArrowheads="1"/>
              </p:cNvPicPr>
              <p:nvPr/>
            </p:nvPicPr>
            <p:blipFill>
              <a:blip r:embed="rId17" cstate="print"/>
              <a:srcRect t="12370" b="12372"/>
              <a:stretch>
                <a:fillRect/>
              </a:stretch>
            </p:blipFill>
            <p:spPr bwMode="auto">
              <a:xfrm>
                <a:off x="2706" y="2012"/>
                <a:ext cx="932" cy="146"/>
              </a:xfrm>
              <a:prstGeom prst="rect">
                <a:avLst/>
              </a:prstGeom>
              <a:noFill/>
              <a:ln w="12700" cap="sq">
                <a:noFill/>
                <a:miter lim="800000"/>
                <a:headEnd type="none" w="sm" len="sm"/>
                <a:tailEnd type="none" w="sm" len="sm"/>
              </a:ln>
            </p:spPr>
          </p:pic>
          <p:pic>
            <p:nvPicPr>
              <p:cNvPr id="32" name="Picture 10"/>
              <p:cNvPicPr>
                <a:picLocks noChangeAspect="1" noChangeArrowheads="1"/>
              </p:cNvPicPr>
              <p:nvPr/>
            </p:nvPicPr>
            <p:blipFill>
              <a:blip r:embed="rId18" cstate="print"/>
              <a:srcRect l="1105" t="6061" b="15152"/>
              <a:stretch>
                <a:fillRect/>
              </a:stretch>
            </p:blipFill>
            <p:spPr bwMode="auto">
              <a:xfrm>
                <a:off x="2712" y="2148"/>
                <a:ext cx="1881" cy="156"/>
              </a:xfrm>
              <a:prstGeom prst="rect">
                <a:avLst/>
              </a:prstGeom>
              <a:noFill/>
              <a:ln w="12700" cap="sq">
                <a:noFill/>
                <a:miter lim="800000"/>
                <a:headEnd type="none" w="sm" len="sm"/>
                <a:tailEnd type="none" w="sm" len="sm"/>
              </a:ln>
            </p:spPr>
          </p:pic>
          <p:pic>
            <p:nvPicPr>
              <p:cNvPr id="33" name="Picture 11"/>
              <p:cNvPicPr>
                <a:picLocks noChangeAspect="1" noChangeArrowheads="1"/>
              </p:cNvPicPr>
              <p:nvPr/>
            </p:nvPicPr>
            <p:blipFill>
              <a:blip r:embed="rId19" cstate="print"/>
              <a:srcRect t="7692" b="13846"/>
              <a:stretch>
                <a:fillRect/>
              </a:stretch>
            </p:blipFill>
            <p:spPr bwMode="auto">
              <a:xfrm>
                <a:off x="2702" y="1705"/>
                <a:ext cx="1567" cy="153"/>
              </a:xfrm>
              <a:prstGeom prst="rect">
                <a:avLst/>
              </a:prstGeom>
              <a:noFill/>
              <a:ln w="12700" cap="sq">
                <a:noFill/>
                <a:miter lim="800000"/>
                <a:headEnd type="none" w="sm" len="sm"/>
                <a:tailEnd type="none" w="sm" len="sm"/>
              </a:ln>
            </p:spPr>
          </p:pic>
          <p:pic>
            <p:nvPicPr>
              <p:cNvPr id="34" name="Picture 12"/>
              <p:cNvPicPr>
                <a:picLocks noChangeArrowheads="1"/>
              </p:cNvPicPr>
              <p:nvPr/>
            </p:nvPicPr>
            <p:blipFill>
              <a:blip r:embed="rId20" cstate="print"/>
              <a:srcRect b="3726"/>
              <a:stretch>
                <a:fillRect/>
              </a:stretch>
            </p:blipFill>
            <p:spPr bwMode="auto">
              <a:xfrm>
                <a:off x="2705" y="1854"/>
                <a:ext cx="1077" cy="155"/>
              </a:xfrm>
              <a:prstGeom prst="rect">
                <a:avLst/>
              </a:prstGeom>
              <a:noFill/>
              <a:ln w="12700" cap="sq">
                <a:noFill/>
                <a:miter lim="800000"/>
                <a:headEnd type="none" w="sm" len="sm"/>
                <a:tailEnd type="none" w="sm" len="sm"/>
              </a:ln>
            </p:spPr>
          </p:pic>
          <p:pic>
            <p:nvPicPr>
              <p:cNvPr id="35" name="Picture 13"/>
              <p:cNvPicPr>
                <a:picLocks noChangeAspect="1" noChangeArrowheads="1"/>
              </p:cNvPicPr>
              <p:nvPr/>
            </p:nvPicPr>
            <p:blipFill>
              <a:blip r:embed="rId21" cstate="print"/>
              <a:srcRect l="702" b="7018"/>
              <a:stretch>
                <a:fillRect/>
              </a:stretch>
            </p:blipFill>
            <p:spPr bwMode="auto">
              <a:xfrm>
                <a:off x="2722" y="817"/>
                <a:ext cx="2968" cy="159"/>
              </a:xfrm>
              <a:prstGeom prst="rect">
                <a:avLst/>
              </a:prstGeom>
              <a:noFill/>
              <a:ln w="12700" cap="sq">
                <a:noFill/>
                <a:miter lim="800000"/>
                <a:headEnd type="none" w="sm" len="sm"/>
                <a:tailEnd type="none" w="sm" len="sm"/>
              </a:ln>
            </p:spPr>
          </p:pic>
          <p:pic>
            <p:nvPicPr>
              <p:cNvPr id="36" name="Picture 14"/>
              <p:cNvPicPr>
                <a:picLocks noChangeAspect="1" noChangeArrowheads="1"/>
              </p:cNvPicPr>
              <p:nvPr/>
            </p:nvPicPr>
            <p:blipFill>
              <a:blip r:embed="rId22" cstate="print"/>
              <a:srcRect/>
              <a:stretch>
                <a:fillRect/>
              </a:stretch>
            </p:blipFill>
            <p:spPr bwMode="auto">
              <a:xfrm>
                <a:off x="2717" y="971"/>
                <a:ext cx="2962" cy="150"/>
              </a:xfrm>
              <a:prstGeom prst="rect">
                <a:avLst/>
              </a:prstGeom>
              <a:noFill/>
              <a:ln w="12700" cap="sq">
                <a:noFill/>
                <a:miter lim="800000"/>
                <a:headEnd type="none" w="sm" len="sm"/>
                <a:tailEnd type="none" w="sm" len="sm"/>
              </a:ln>
            </p:spPr>
          </p:pic>
          <p:pic>
            <p:nvPicPr>
              <p:cNvPr id="37" name="Picture 15"/>
              <p:cNvPicPr>
                <a:picLocks noChangeAspect="1" noChangeArrowheads="1"/>
              </p:cNvPicPr>
              <p:nvPr/>
            </p:nvPicPr>
            <p:blipFill>
              <a:blip r:embed="rId23" cstate="print"/>
              <a:srcRect/>
              <a:stretch>
                <a:fillRect/>
              </a:stretch>
            </p:blipFill>
            <p:spPr bwMode="auto">
              <a:xfrm>
                <a:off x="2714" y="1116"/>
                <a:ext cx="2969" cy="155"/>
              </a:xfrm>
              <a:prstGeom prst="rect">
                <a:avLst/>
              </a:prstGeom>
              <a:noFill/>
              <a:ln w="12700" cap="sq">
                <a:noFill/>
                <a:miter lim="800000"/>
                <a:headEnd type="none" w="sm" len="sm"/>
                <a:tailEnd type="none" w="sm" len="sm"/>
              </a:ln>
            </p:spPr>
          </p:pic>
        </p:grpSp>
        <p:sp>
          <p:nvSpPr>
            <p:cNvPr id="26" name="Rectangle 16"/>
            <p:cNvSpPr>
              <a:spLocks noChangeArrowheads="1"/>
            </p:cNvSpPr>
            <p:nvPr/>
          </p:nvSpPr>
          <p:spPr bwMode="auto">
            <a:xfrm>
              <a:off x="1247" y="754"/>
              <a:ext cx="304" cy="2041"/>
            </a:xfrm>
            <a:prstGeom prst="rect">
              <a:avLst/>
            </a:prstGeom>
            <a:noFill/>
            <a:ln w="25400" cap="sq">
              <a:solidFill>
                <a:srgbClr val="FF0000"/>
              </a:solidFill>
              <a:miter lim="800000"/>
              <a:headEnd type="none" w="sm" len="sm"/>
              <a:tailEnd type="none" w="sm" len="sm"/>
            </a:ln>
          </p:spPr>
          <p:txBody>
            <a:bodyPr lIns="90000" tIns="46800" rIns="90000" bIns="46800" anchor="ctr">
              <a:spAutoFit/>
            </a:bodyPr>
            <a:lstStyle/>
            <a:p>
              <a:endParaRPr lang="de-CH"/>
            </a:p>
          </p:txBody>
        </p:sp>
        <p:sp>
          <p:nvSpPr>
            <p:cNvPr id="27" name="Text Box 17"/>
            <p:cNvSpPr txBox="1">
              <a:spLocks noChangeArrowheads="1"/>
            </p:cNvSpPr>
            <p:nvPr/>
          </p:nvSpPr>
          <p:spPr bwMode="auto">
            <a:xfrm>
              <a:off x="1287" y="2519"/>
              <a:ext cx="214" cy="231"/>
            </a:xfrm>
            <a:prstGeom prst="rect">
              <a:avLst/>
            </a:prstGeom>
            <a:noFill/>
            <a:ln w="12700" cap="sq">
              <a:noFill/>
              <a:miter lim="800000"/>
              <a:headEnd type="none" w="sm" len="sm"/>
              <a:tailEnd type="none" w="sm" len="sm"/>
            </a:ln>
          </p:spPr>
          <p:txBody>
            <a:bodyPr wrap="none" lIns="90000" tIns="46800" rIns="90000" bIns="46800">
              <a:spAutoFit/>
            </a:bodyPr>
            <a:lstStyle/>
            <a:p>
              <a:pPr algn="ctr"/>
              <a:r>
                <a:rPr lang="en-US" sz="1800" b="1" dirty="0">
                  <a:solidFill>
                    <a:schemeClr val="bg2"/>
                  </a:solidFill>
                  <a:latin typeface="ETH Light" pitchFamily="2" charset="0"/>
                </a:rPr>
                <a:t>…</a:t>
              </a:r>
              <a:endParaRPr lang="de-CH" sz="1800" b="1" dirty="0">
                <a:solidFill>
                  <a:schemeClr val="bg2"/>
                </a:solidFill>
                <a:latin typeface="ETH Light" pitchFamily="2" charset="0"/>
              </a:endParaRPr>
            </a:p>
          </p:txBody>
        </p:sp>
      </p:grpSp>
    </p:spTree>
    <p:extLst>
      <p:ext uri="{BB962C8B-B14F-4D97-AF65-F5344CB8AC3E}">
        <p14:creationId xmlns:p14="http://schemas.microsoft.com/office/powerpoint/2010/main" val="2063567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Visual word vocabulary</a:t>
            </a:r>
          </a:p>
        </p:txBody>
      </p:sp>
      <p:grpSp>
        <p:nvGrpSpPr>
          <p:cNvPr id="8" name="Group 147"/>
          <p:cNvGrpSpPr>
            <a:grpSpLocks/>
          </p:cNvGrpSpPr>
          <p:nvPr/>
        </p:nvGrpSpPr>
        <p:grpSpPr bwMode="auto">
          <a:xfrm>
            <a:off x="4001885" y="2154578"/>
            <a:ext cx="4632249" cy="3263787"/>
            <a:chOff x="3288" y="684"/>
            <a:chExt cx="2031" cy="1431"/>
          </a:xfrm>
        </p:grpSpPr>
        <p:grpSp>
          <p:nvGrpSpPr>
            <p:cNvPr id="9" name="Group 148"/>
            <p:cNvGrpSpPr>
              <a:grpSpLocks/>
            </p:cNvGrpSpPr>
            <p:nvPr/>
          </p:nvGrpSpPr>
          <p:grpSpPr bwMode="auto">
            <a:xfrm>
              <a:off x="3347" y="1088"/>
              <a:ext cx="194" cy="102"/>
              <a:chOff x="3347" y="1088"/>
              <a:chExt cx="194" cy="102"/>
            </a:xfrm>
          </p:grpSpPr>
          <p:pic>
            <p:nvPicPr>
              <p:cNvPr id="152" name="Picture 149" descr="images780"/>
              <p:cNvPicPr>
                <a:picLocks noChangeAspect="1" noChangeArrowheads="1"/>
              </p:cNvPicPr>
              <p:nvPr/>
            </p:nvPicPr>
            <p:blipFill>
              <a:blip r:embed="rId3" cstate="print"/>
              <a:srcRect/>
              <a:stretch>
                <a:fillRect/>
              </a:stretch>
            </p:blipFill>
            <p:spPr bwMode="auto">
              <a:xfrm>
                <a:off x="3347" y="1088"/>
                <a:ext cx="102" cy="102"/>
              </a:xfrm>
              <a:prstGeom prst="rect">
                <a:avLst/>
              </a:prstGeom>
              <a:noFill/>
              <a:ln w="9525">
                <a:noFill/>
                <a:miter lim="800000"/>
                <a:headEnd/>
                <a:tailEnd/>
              </a:ln>
            </p:spPr>
          </p:pic>
          <p:sp>
            <p:nvSpPr>
              <p:cNvPr id="153" name="Line 150"/>
              <p:cNvSpPr>
                <a:spLocks noChangeShapeType="1"/>
              </p:cNvSpPr>
              <p:nvPr/>
            </p:nvSpPr>
            <p:spPr bwMode="auto">
              <a:xfrm flipH="1">
                <a:off x="3449" y="1143"/>
                <a:ext cx="92" cy="0"/>
              </a:xfrm>
              <a:prstGeom prst="line">
                <a:avLst/>
              </a:prstGeom>
              <a:noFill/>
              <a:ln w="12700" cap="sq">
                <a:solidFill>
                  <a:schemeClr val="bg2"/>
                </a:solidFill>
                <a:round/>
                <a:headEnd type="none" w="sm" len="sm"/>
                <a:tailEnd type="arrow" w="med" len="med"/>
              </a:ln>
            </p:spPr>
            <p:txBody>
              <a:bodyPr lIns="90000" tIns="46800" rIns="90000" bIns="46800">
                <a:spAutoFit/>
              </a:bodyPr>
              <a:lstStyle/>
              <a:p>
                <a:endParaRPr lang="en-US"/>
              </a:p>
            </p:txBody>
          </p:sp>
        </p:grpSp>
        <p:grpSp>
          <p:nvGrpSpPr>
            <p:cNvPr id="10" name="Group 151"/>
            <p:cNvGrpSpPr>
              <a:grpSpLocks/>
            </p:cNvGrpSpPr>
            <p:nvPr/>
          </p:nvGrpSpPr>
          <p:grpSpPr bwMode="auto">
            <a:xfrm>
              <a:off x="3288" y="684"/>
              <a:ext cx="2031" cy="1431"/>
              <a:chOff x="3288" y="684"/>
              <a:chExt cx="2031" cy="1431"/>
            </a:xfrm>
          </p:grpSpPr>
          <p:sp>
            <p:nvSpPr>
              <p:cNvPr id="11" name="Rectangle 152"/>
              <p:cNvSpPr>
                <a:spLocks noChangeArrowheads="1"/>
              </p:cNvSpPr>
              <p:nvPr/>
            </p:nvSpPr>
            <p:spPr bwMode="auto">
              <a:xfrm>
                <a:off x="3295" y="684"/>
                <a:ext cx="207" cy="1388"/>
              </a:xfrm>
              <a:prstGeom prst="rect">
                <a:avLst/>
              </a:prstGeom>
              <a:noFill/>
              <a:ln w="25400" cap="sq">
                <a:solidFill>
                  <a:srgbClr val="FF0000"/>
                </a:solidFill>
                <a:miter lim="800000"/>
                <a:headEnd type="none" w="sm" len="sm"/>
                <a:tailEnd type="none" w="sm" len="sm"/>
              </a:ln>
            </p:spPr>
            <p:txBody>
              <a:bodyPr lIns="90000" tIns="46800" rIns="90000" bIns="46800" anchor="ctr">
                <a:spAutoFit/>
              </a:bodyPr>
              <a:lstStyle/>
              <a:p>
                <a:endParaRPr lang="de-CH"/>
              </a:p>
            </p:txBody>
          </p:sp>
          <p:sp>
            <p:nvSpPr>
              <p:cNvPr id="12" name="Text Box 153"/>
              <p:cNvSpPr txBox="1">
                <a:spLocks noChangeArrowheads="1"/>
              </p:cNvSpPr>
              <p:nvPr/>
            </p:nvSpPr>
            <p:spPr bwMode="auto">
              <a:xfrm>
                <a:off x="3288" y="1884"/>
                <a:ext cx="214" cy="231"/>
              </a:xfrm>
              <a:prstGeom prst="rect">
                <a:avLst/>
              </a:prstGeom>
              <a:noFill/>
              <a:ln w="12700" cap="sq">
                <a:noFill/>
                <a:miter lim="800000"/>
                <a:headEnd type="none" w="sm" len="sm"/>
                <a:tailEnd type="none" w="sm" len="sm"/>
              </a:ln>
            </p:spPr>
            <p:txBody>
              <a:bodyPr wrap="none" lIns="90000" tIns="46800" rIns="90000" bIns="46800">
                <a:spAutoFit/>
              </a:bodyPr>
              <a:lstStyle/>
              <a:p>
                <a:pPr algn="ctr"/>
                <a:r>
                  <a:rPr lang="en-US" sz="1800" b="1">
                    <a:solidFill>
                      <a:schemeClr val="bg2"/>
                    </a:solidFill>
                    <a:latin typeface="ETH Light" pitchFamily="2" charset="0"/>
                  </a:rPr>
                  <a:t>…</a:t>
                </a:r>
                <a:endParaRPr lang="de-CH" sz="1800" b="1">
                  <a:solidFill>
                    <a:schemeClr val="bg2"/>
                  </a:solidFill>
                  <a:latin typeface="ETH Light" pitchFamily="2" charset="0"/>
                </a:endParaRPr>
              </a:p>
            </p:txBody>
          </p:sp>
          <p:grpSp>
            <p:nvGrpSpPr>
              <p:cNvPr id="13" name="Group 154"/>
              <p:cNvGrpSpPr>
                <a:grpSpLocks/>
              </p:cNvGrpSpPr>
              <p:nvPr/>
            </p:nvGrpSpPr>
            <p:grpSpPr bwMode="auto">
              <a:xfrm>
                <a:off x="3346" y="1211"/>
                <a:ext cx="1381" cy="102"/>
                <a:chOff x="1324" y="1484"/>
                <a:chExt cx="2025" cy="150"/>
              </a:xfrm>
            </p:grpSpPr>
            <p:pic>
              <p:nvPicPr>
                <p:cNvPr id="139" name="Picture 155" descr="images068"/>
                <p:cNvPicPr>
                  <a:picLocks noChangeAspect="1" noChangeArrowheads="1"/>
                </p:cNvPicPr>
                <p:nvPr/>
              </p:nvPicPr>
              <p:blipFill>
                <a:blip r:embed="rId4" cstate="print"/>
                <a:srcRect/>
                <a:stretch>
                  <a:fillRect/>
                </a:stretch>
              </p:blipFill>
              <p:spPr bwMode="auto">
                <a:xfrm>
                  <a:off x="1324" y="1484"/>
                  <a:ext cx="150" cy="150"/>
                </a:xfrm>
                <a:prstGeom prst="rect">
                  <a:avLst/>
                </a:prstGeom>
                <a:noFill/>
                <a:ln w="9525">
                  <a:noFill/>
                  <a:miter lim="800000"/>
                  <a:headEnd/>
                  <a:tailEnd/>
                </a:ln>
              </p:spPr>
            </p:pic>
            <p:grpSp>
              <p:nvGrpSpPr>
                <p:cNvPr id="140" name="Group 156"/>
                <p:cNvGrpSpPr>
                  <a:grpSpLocks/>
                </p:cNvGrpSpPr>
                <p:nvPr/>
              </p:nvGrpSpPr>
              <p:grpSpPr bwMode="auto">
                <a:xfrm>
                  <a:off x="1633" y="1484"/>
                  <a:ext cx="1716" cy="150"/>
                  <a:chOff x="-106" y="-823"/>
                  <a:chExt cx="1716" cy="150"/>
                </a:xfrm>
              </p:grpSpPr>
              <p:pic>
                <p:nvPicPr>
                  <p:cNvPr id="142" name="Picture 157" descr="images_FVinCC068_005"/>
                  <p:cNvPicPr>
                    <a:picLocks noChangeAspect="1" noChangeArrowheads="1"/>
                  </p:cNvPicPr>
                  <p:nvPr/>
                </p:nvPicPr>
                <p:blipFill>
                  <a:blip r:embed="rId5" cstate="print"/>
                  <a:srcRect/>
                  <a:stretch>
                    <a:fillRect/>
                  </a:stretch>
                </p:blipFill>
                <p:spPr bwMode="auto">
                  <a:xfrm>
                    <a:off x="64" y="-823"/>
                    <a:ext cx="150" cy="150"/>
                  </a:xfrm>
                  <a:prstGeom prst="rect">
                    <a:avLst/>
                  </a:prstGeom>
                  <a:noFill/>
                  <a:ln w="9525">
                    <a:noFill/>
                    <a:miter lim="800000"/>
                    <a:headEnd/>
                    <a:tailEnd/>
                  </a:ln>
                </p:spPr>
              </p:pic>
              <p:pic>
                <p:nvPicPr>
                  <p:cNvPr id="143" name="Picture 158" descr="images_FVinCC068_006"/>
                  <p:cNvPicPr>
                    <a:picLocks noChangeAspect="1" noChangeArrowheads="1"/>
                  </p:cNvPicPr>
                  <p:nvPr/>
                </p:nvPicPr>
                <p:blipFill>
                  <a:blip r:embed="rId6" cstate="print"/>
                  <a:srcRect/>
                  <a:stretch>
                    <a:fillRect/>
                  </a:stretch>
                </p:blipFill>
                <p:spPr bwMode="auto">
                  <a:xfrm>
                    <a:off x="-106" y="-823"/>
                    <a:ext cx="150" cy="150"/>
                  </a:xfrm>
                  <a:prstGeom prst="rect">
                    <a:avLst/>
                  </a:prstGeom>
                  <a:noFill/>
                  <a:ln w="9525">
                    <a:noFill/>
                    <a:miter lim="800000"/>
                    <a:headEnd/>
                    <a:tailEnd/>
                  </a:ln>
                </p:spPr>
              </p:pic>
              <p:pic>
                <p:nvPicPr>
                  <p:cNvPr id="144" name="Picture 159" descr="images_FVinCC068_007"/>
                  <p:cNvPicPr>
                    <a:picLocks noChangeAspect="1" noChangeArrowheads="1"/>
                  </p:cNvPicPr>
                  <p:nvPr/>
                </p:nvPicPr>
                <p:blipFill>
                  <a:blip r:embed="rId7" cstate="print"/>
                  <a:srcRect/>
                  <a:stretch>
                    <a:fillRect/>
                  </a:stretch>
                </p:blipFill>
                <p:spPr bwMode="auto">
                  <a:xfrm>
                    <a:off x="240" y="-823"/>
                    <a:ext cx="150" cy="150"/>
                  </a:xfrm>
                  <a:prstGeom prst="rect">
                    <a:avLst/>
                  </a:prstGeom>
                  <a:noFill/>
                  <a:ln w="9525">
                    <a:noFill/>
                    <a:miter lim="800000"/>
                    <a:headEnd/>
                    <a:tailEnd/>
                  </a:ln>
                </p:spPr>
              </p:pic>
              <p:pic>
                <p:nvPicPr>
                  <p:cNvPr id="145" name="Picture 160" descr="images_FVinCC068_008"/>
                  <p:cNvPicPr>
                    <a:picLocks noChangeAspect="1" noChangeArrowheads="1"/>
                  </p:cNvPicPr>
                  <p:nvPr/>
                </p:nvPicPr>
                <p:blipFill>
                  <a:blip r:embed="rId8" cstate="print"/>
                  <a:srcRect/>
                  <a:stretch>
                    <a:fillRect/>
                  </a:stretch>
                </p:blipFill>
                <p:spPr bwMode="auto">
                  <a:xfrm>
                    <a:off x="413" y="-823"/>
                    <a:ext cx="150" cy="150"/>
                  </a:xfrm>
                  <a:prstGeom prst="rect">
                    <a:avLst/>
                  </a:prstGeom>
                  <a:noFill/>
                  <a:ln w="9525">
                    <a:noFill/>
                    <a:miter lim="800000"/>
                    <a:headEnd/>
                    <a:tailEnd/>
                  </a:ln>
                </p:spPr>
              </p:pic>
              <p:pic>
                <p:nvPicPr>
                  <p:cNvPr id="146" name="Picture 161" descr="images_FVinCC068_009"/>
                  <p:cNvPicPr>
                    <a:picLocks noChangeAspect="1" noChangeArrowheads="1"/>
                  </p:cNvPicPr>
                  <p:nvPr/>
                </p:nvPicPr>
                <p:blipFill>
                  <a:blip r:embed="rId9" cstate="print"/>
                  <a:srcRect/>
                  <a:stretch>
                    <a:fillRect/>
                  </a:stretch>
                </p:blipFill>
                <p:spPr bwMode="auto">
                  <a:xfrm>
                    <a:off x="589" y="-823"/>
                    <a:ext cx="150" cy="150"/>
                  </a:xfrm>
                  <a:prstGeom prst="rect">
                    <a:avLst/>
                  </a:prstGeom>
                  <a:noFill/>
                  <a:ln w="9525">
                    <a:noFill/>
                    <a:miter lim="800000"/>
                    <a:headEnd/>
                    <a:tailEnd/>
                  </a:ln>
                </p:spPr>
              </p:pic>
              <p:pic>
                <p:nvPicPr>
                  <p:cNvPr id="147" name="Picture 162" descr="images_FVinCC068_000"/>
                  <p:cNvPicPr>
                    <a:picLocks noChangeAspect="1" noChangeArrowheads="1"/>
                  </p:cNvPicPr>
                  <p:nvPr/>
                </p:nvPicPr>
                <p:blipFill>
                  <a:blip r:embed="rId10" cstate="print"/>
                  <a:srcRect/>
                  <a:stretch>
                    <a:fillRect/>
                  </a:stretch>
                </p:blipFill>
                <p:spPr bwMode="auto">
                  <a:xfrm>
                    <a:off x="763" y="-823"/>
                    <a:ext cx="150" cy="150"/>
                  </a:xfrm>
                  <a:prstGeom prst="rect">
                    <a:avLst/>
                  </a:prstGeom>
                  <a:noFill/>
                  <a:ln w="9525">
                    <a:noFill/>
                    <a:miter lim="800000"/>
                    <a:headEnd/>
                    <a:tailEnd/>
                  </a:ln>
                </p:spPr>
              </p:pic>
              <p:pic>
                <p:nvPicPr>
                  <p:cNvPr id="148" name="Picture 163" descr="images_FVinCC068_001"/>
                  <p:cNvPicPr>
                    <a:picLocks noChangeAspect="1" noChangeArrowheads="1"/>
                  </p:cNvPicPr>
                  <p:nvPr/>
                </p:nvPicPr>
                <p:blipFill>
                  <a:blip r:embed="rId11" cstate="print"/>
                  <a:srcRect/>
                  <a:stretch>
                    <a:fillRect/>
                  </a:stretch>
                </p:blipFill>
                <p:spPr bwMode="auto">
                  <a:xfrm>
                    <a:off x="934" y="-823"/>
                    <a:ext cx="150" cy="150"/>
                  </a:xfrm>
                  <a:prstGeom prst="rect">
                    <a:avLst/>
                  </a:prstGeom>
                  <a:noFill/>
                  <a:ln w="9525">
                    <a:noFill/>
                    <a:miter lim="800000"/>
                    <a:headEnd/>
                    <a:tailEnd/>
                  </a:ln>
                </p:spPr>
              </p:pic>
              <p:pic>
                <p:nvPicPr>
                  <p:cNvPr id="149" name="Picture 164" descr="images_FVinCC068_002"/>
                  <p:cNvPicPr>
                    <a:picLocks noChangeAspect="1" noChangeArrowheads="1"/>
                  </p:cNvPicPr>
                  <p:nvPr/>
                </p:nvPicPr>
                <p:blipFill>
                  <a:blip r:embed="rId12" cstate="print"/>
                  <a:srcRect/>
                  <a:stretch>
                    <a:fillRect/>
                  </a:stretch>
                </p:blipFill>
                <p:spPr bwMode="auto">
                  <a:xfrm>
                    <a:off x="1108" y="-823"/>
                    <a:ext cx="150" cy="150"/>
                  </a:xfrm>
                  <a:prstGeom prst="rect">
                    <a:avLst/>
                  </a:prstGeom>
                  <a:noFill/>
                  <a:ln w="9525">
                    <a:noFill/>
                    <a:miter lim="800000"/>
                    <a:headEnd/>
                    <a:tailEnd/>
                  </a:ln>
                </p:spPr>
              </p:pic>
              <p:pic>
                <p:nvPicPr>
                  <p:cNvPr id="150" name="Picture 165" descr="images_FVinCC068_003"/>
                  <p:cNvPicPr>
                    <a:picLocks noChangeAspect="1" noChangeArrowheads="1"/>
                  </p:cNvPicPr>
                  <p:nvPr/>
                </p:nvPicPr>
                <p:blipFill>
                  <a:blip r:embed="rId13" cstate="print"/>
                  <a:srcRect/>
                  <a:stretch>
                    <a:fillRect/>
                  </a:stretch>
                </p:blipFill>
                <p:spPr bwMode="auto">
                  <a:xfrm>
                    <a:off x="1283" y="-823"/>
                    <a:ext cx="150" cy="150"/>
                  </a:xfrm>
                  <a:prstGeom prst="rect">
                    <a:avLst/>
                  </a:prstGeom>
                  <a:noFill/>
                  <a:ln w="9525">
                    <a:noFill/>
                    <a:miter lim="800000"/>
                    <a:headEnd/>
                    <a:tailEnd/>
                  </a:ln>
                </p:spPr>
              </p:pic>
              <p:pic>
                <p:nvPicPr>
                  <p:cNvPr id="151" name="Picture 166" descr="images_FVinCC068_004"/>
                  <p:cNvPicPr>
                    <a:picLocks noChangeAspect="1" noChangeArrowheads="1"/>
                  </p:cNvPicPr>
                  <p:nvPr/>
                </p:nvPicPr>
                <p:blipFill>
                  <a:blip r:embed="rId14" cstate="print"/>
                  <a:srcRect/>
                  <a:stretch>
                    <a:fillRect/>
                  </a:stretch>
                </p:blipFill>
                <p:spPr bwMode="auto">
                  <a:xfrm>
                    <a:off x="1460" y="-823"/>
                    <a:ext cx="150" cy="150"/>
                  </a:xfrm>
                  <a:prstGeom prst="rect">
                    <a:avLst/>
                  </a:prstGeom>
                  <a:noFill/>
                  <a:ln w="9525">
                    <a:noFill/>
                    <a:miter lim="800000"/>
                    <a:headEnd/>
                    <a:tailEnd/>
                  </a:ln>
                </p:spPr>
              </p:pic>
            </p:grpSp>
            <p:sp>
              <p:nvSpPr>
                <p:cNvPr id="141" name="Line 167"/>
                <p:cNvSpPr>
                  <a:spLocks noChangeShapeType="1"/>
                </p:cNvSpPr>
                <p:nvPr/>
              </p:nvSpPr>
              <p:spPr bwMode="auto">
                <a:xfrm flipH="1">
                  <a:off x="1474" y="1563"/>
                  <a:ext cx="136" cy="0"/>
                </a:xfrm>
                <a:prstGeom prst="line">
                  <a:avLst/>
                </a:prstGeom>
                <a:noFill/>
                <a:ln w="12700" cap="sq">
                  <a:solidFill>
                    <a:schemeClr val="bg2"/>
                  </a:solidFill>
                  <a:round/>
                  <a:headEnd type="none" w="sm" len="sm"/>
                  <a:tailEnd type="arrow" w="med" len="med"/>
                </a:ln>
              </p:spPr>
              <p:txBody>
                <a:bodyPr lIns="90000" tIns="46800" rIns="90000" bIns="46800">
                  <a:spAutoFit/>
                </a:bodyPr>
                <a:lstStyle/>
                <a:p>
                  <a:endParaRPr lang="en-US"/>
                </a:p>
              </p:txBody>
            </p:sp>
          </p:grpSp>
          <p:grpSp>
            <p:nvGrpSpPr>
              <p:cNvPr id="14" name="Group 168"/>
              <p:cNvGrpSpPr>
                <a:grpSpLocks/>
              </p:cNvGrpSpPr>
              <p:nvPr/>
            </p:nvGrpSpPr>
            <p:grpSpPr bwMode="auto">
              <a:xfrm>
                <a:off x="3348" y="1335"/>
                <a:ext cx="1021" cy="102"/>
                <a:chOff x="1324" y="1666"/>
                <a:chExt cx="1503" cy="150"/>
              </a:xfrm>
            </p:grpSpPr>
            <p:pic>
              <p:nvPicPr>
                <p:cNvPr id="129" name="Picture 169" descr="images587"/>
                <p:cNvPicPr>
                  <a:picLocks noChangeAspect="1" noChangeArrowheads="1"/>
                </p:cNvPicPr>
                <p:nvPr/>
              </p:nvPicPr>
              <p:blipFill>
                <a:blip r:embed="rId15" cstate="print"/>
                <a:srcRect/>
                <a:stretch>
                  <a:fillRect/>
                </a:stretch>
              </p:blipFill>
              <p:spPr bwMode="auto">
                <a:xfrm>
                  <a:off x="1324" y="1666"/>
                  <a:ext cx="150" cy="150"/>
                </a:xfrm>
                <a:prstGeom prst="rect">
                  <a:avLst/>
                </a:prstGeom>
                <a:noFill/>
                <a:ln w="9525">
                  <a:noFill/>
                  <a:miter lim="800000"/>
                  <a:headEnd/>
                  <a:tailEnd/>
                </a:ln>
              </p:spPr>
            </p:pic>
            <p:grpSp>
              <p:nvGrpSpPr>
                <p:cNvPr id="130" name="Group 170"/>
                <p:cNvGrpSpPr>
                  <a:grpSpLocks/>
                </p:cNvGrpSpPr>
                <p:nvPr/>
              </p:nvGrpSpPr>
              <p:grpSpPr bwMode="auto">
                <a:xfrm>
                  <a:off x="1633" y="1666"/>
                  <a:ext cx="1194" cy="150"/>
                  <a:chOff x="4680" y="-186"/>
                  <a:chExt cx="1194" cy="150"/>
                </a:xfrm>
              </p:grpSpPr>
              <p:pic>
                <p:nvPicPr>
                  <p:cNvPr id="132" name="Picture 171" descr="images_FVinCC587_003"/>
                  <p:cNvPicPr>
                    <a:picLocks noChangeAspect="1" noChangeArrowheads="1"/>
                  </p:cNvPicPr>
                  <p:nvPr/>
                </p:nvPicPr>
                <p:blipFill>
                  <a:blip r:embed="rId16" cstate="print"/>
                  <a:srcRect/>
                  <a:stretch>
                    <a:fillRect/>
                  </a:stretch>
                </p:blipFill>
                <p:spPr bwMode="auto">
                  <a:xfrm>
                    <a:off x="4680" y="-186"/>
                    <a:ext cx="150" cy="150"/>
                  </a:xfrm>
                  <a:prstGeom prst="rect">
                    <a:avLst/>
                  </a:prstGeom>
                  <a:noFill/>
                  <a:ln w="9525">
                    <a:noFill/>
                    <a:miter lim="800000"/>
                    <a:headEnd/>
                    <a:tailEnd/>
                  </a:ln>
                </p:spPr>
              </p:pic>
              <p:pic>
                <p:nvPicPr>
                  <p:cNvPr id="133" name="Picture 172" descr="images_FVinCC587_004"/>
                  <p:cNvPicPr>
                    <a:picLocks noChangeAspect="1" noChangeArrowheads="1"/>
                  </p:cNvPicPr>
                  <p:nvPr/>
                </p:nvPicPr>
                <p:blipFill>
                  <a:blip r:embed="rId17" cstate="print"/>
                  <a:srcRect/>
                  <a:stretch>
                    <a:fillRect/>
                  </a:stretch>
                </p:blipFill>
                <p:spPr bwMode="auto">
                  <a:xfrm>
                    <a:off x="4853" y="-186"/>
                    <a:ext cx="150" cy="150"/>
                  </a:xfrm>
                  <a:prstGeom prst="rect">
                    <a:avLst/>
                  </a:prstGeom>
                  <a:noFill/>
                  <a:ln w="9525">
                    <a:noFill/>
                    <a:miter lim="800000"/>
                    <a:headEnd/>
                    <a:tailEnd/>
                  </a:ln>
                </p:spPr>
              </p:pic>
              <p:pic>
                <p:nvPicPr>
                  <p:cNvPr id="134" name="Picture 173" descr="images_FVinCC587_005"/>
                  <p:cNvPicPr>
                    <a:picLocks noChangeAspect="1" noChangeArrowheads="1"/>
                  </p:cNvPicPr>
                  <p:nvPr/>
                </p:nvPicPr>
                <p:blipFill>
                  <a:blip r:embed="rId18" cstate="print"/>
                  <a:srcRect/>
                  <a:stretch>
                    <a:fillRect/>
                  </a:stretch>
                </p:blipFill>
                <p:spPr bwMode="auto">
                  <a:xfrm>
                    <a:off x="5027" y="-186"/>
                    <a:ext cx="150" cy="150"/>
                  </a:xfrm>
                  <a:prstGeom prst="rect">
                    <a:avLst/>
                  </a:prstGeom>
                  <a:noFill/>
                  <a:ln w="9525">
                    <a:noFill/>
                    <a:miter lim="800000"/>
                    <a:headEnd/>
                    <a:tailEnd/>
                  </a:ln>
                </p:spPr>
              </p:pic>
              <p:pic>
                <p:nvPicPr>
                  <p:cNvPr id="135" name="Picture 174" descr="images_FVinCC587_006"/>
                  <p:cNvPicPr>
                    <a:picLocks noChangeAspect="1" noChangeArrowheads="1"/>
                  </p:cNvPicPr>
                  <p:nvPr/>
                </p:nvPicPr>
                <p:blipFill>
                  <a:blip r:embed="rId19" cstate="print"/>
                  <a:srcRect/>
                  <a:stretch>
                    <a:fillRect/>
                  </a:stretch>
                </p:blipFill>
                <p:spPr bwMode="auto">
                  <a:xfrm>
                    <a:off x="5204" y="-186"/>
                    <a:ext cx="150" cy="150"/>
                  </a:xfrm>
                  <a:prstGeom prst="rect">
                    <a:avLst/>
                  </a:prstGeom>
                  <a:noFill/>
                  <a:ln w="9525">
                    <a:noFill/>
                    <a:miter lim="800000"/>
                    <a:headEnd/>
                    <a:tailEnd/>
                  </a:ln>
                </p:spPr>
              </p:pic>
              <p:pic>
                <p:nvPicPr>
                  <p:cNvPr id="136" name="Picture 175" descr="images_FVinCC587_000"/>
                  <p:cNvPicPr>
                    <a:picLocks noChangeAspect="1" noChangeArrowheads="1"/>
                  </p:cNvPicPr>
                  <p:nvPr/>
                </p:nvPicPr>
                <p:blipFill>
                  <a:blip r:embed="rId20" cstate="print"/>
                  <a:srcRect/>
                  <a:stretch>
                    <a:fillRect/>
                  </a:stretch>
                </p:blipFill>
                <p:spPr bwMode="auto">
                  <a:xfrm>
                    <a:off x="5378" y="-186"/>
                    <a:ext cx="150" cy="150"/>
                  </a:xfrm>
                  <a:prstGeom prst="rect">
                    <a:avLst/>
                  </a:prstGeom>
                  <a:noFill/>
                  <a:ln w="9525">
                    <a:noFill/>
                    <a:miter lim="800000"/>
                    <a:headEnd/>
                    <a:tailEnd/>
                  </a:ln>
                </p:spPr>
              </p:pic>
              <p:pic>
                <p:nvPicPr>
                  <p:cNvPr id="137" name="Picture 176" descr="images_FVinCC587_001"/>
                  <p:cNvPicPr>
                    <a:picLocks noChangeAspect="1" noChangeArrowheads="1"/>
                  </p:cNvPicPr>
                  <p:nvPr/>
                </p:nvPicPr>
                <p:blipFill>
                  <a:blip r:embed="rId21" cstate="print"/>
                  <a:srcRect/>
                  <a:stretch>
                    <a:fillRect/>
                  </a:stretch>
                </p:blipFill>
                <p:spPr bwMode="auto">
                  <a:xfrm>
                    <a:off x="5553" y="-186"/>
                    <a:ext cx="150" cy="150"/>
                  </a:xfrm>
                  <a:prstGeom prst="rect">
                    <a:avLst/>
                  </a:prstGeom>
                  <a:noFill/>
                  <a:ln w="9525">
                    <a:noFill/>
                    <a:miter lim="800000"/>
                    <a:headEnd/>
                    <a:tailEnd/>
                  </a:ln>
                </p:spPr>
              </p:pic>
              <p:pic>
                <p:nvPicPr>
                  <p:cNvPr id="138" name="Picture 177" descr="images_FVinCC587_002"/>
                  <p:cNvPicPr>
                    <a:picLocks noChangeAspect="1" noChangeArrowheads="1"/>
                  </p:cNvPicPr>
                  <p:nvPr/>
                </p:nvPicPr>
                <p:blipFill>
                  <a:blip r:embed="rId22" cstate="print"/>
                  <a:srcRect/>
                  <a:stretch>
                    <a:fillRect/>
                  </a:stretch>
                </p:blipFill>
                <p:spPr bwMode="auto">
                  <a:xfrm>
                    <a:off x="5724" y="-186"/>
                    <a:ext cx="150" cy="150"/>
                  </a:xfrm>
                  <a:prstGeom prst="rect">
                    <a:avLst/>
                  </a:prstGeom>
                  <a:noFill/>
                  <a:ln w="9525">
                    <a:noFill/>
                    <a:miter lim="800000"/>
                    <a:headEnd/>
                    <a:tailEnd/>
                  </a:ln>
                </p:spPr>
              </p:pic>
            </p:grpSp>
            <p:sp>
              <p:nvSpPr>
                <p:cNvPr id="131" name="Line 178"/>
                <p:cNvSpPr>
                  <a:spLocks noChangeShapeType="1"/>
                </p:cNvSpPr>
                <p:nvPr/>
              </p:nvSpPr>
              <p:spPr bwMode="auto">
                <a:xfrm flipH="1">
                  <a:off x="1474" y="1743"/>
                  <a:ext cx="136" cy="0"/>
                </a:xfrm>
                <a:prstGeom prst="line">
                  <a:avLst/>
                </a:prstGeom>
                <a:noFill/>
                <a:ln w="12700" cap="sq">
                  <a:solidFill>
                    <a:schemeClr val="bg2"/>
                  </a:solidFill>
                  <a:round/>
                  <a:headEnd type="none" w="sm" len="sm"/>
                  <a:tailEnd type="arrow" w="med" len="med"/>
                </a:ln>
              </p:spPr>
              <p:txBody>
                <a:bodyPr lIns="90000" tIns="46800" rIns="90000" bIns="46800">
                  <a:spAutoFit/>
                </a:bodyPr>
                <a:lstStyle/>
                <a:p>
                  <a:endParaRPr lang="en-US"/>
                </a:p>
              </p:txBody>
            </p:sp>
          </p:grpSp>
          <p:grpSp>
            <p:nvGrpSpPr>
              <p:cNvPr id="15" name="Group 179"/>
              <p:cNvGrpSpPr>
                <a:grpSpLocks/>
              </p:cNvGrpSpPr>
              <p:nvPr/>
            </p:nvGrpSpPr>
            <p:grpSpPr bwMode="auto">
              <a:xfrm>
                <a:off x="3346" y="1454"/>
                <a:ext cx="788" cy="102"/>
                <a:chOff x="1324" y="1841"/>
                <a:chExt cx="1157" cy="150"/>
              </a:xfrm>
            </p:grpSpPr>
            <p:pic>
              <p:nvPicPr>
                <p:cNvPr id="121" name="Picture 180" descr="images511"/>
                <p:cNvPicPr>
                  <a:picLocks noChangeAspect="1" noChangeArrowheads="1"/>
                </p:cNvPicPr>
                <p:nvPr/>
              </p:nvPicPr>
              <p:blipFill>
                <a:blip r:embed="rId23" cstate="print"/>
                <a:srcRect/>
                <a:stretch>
                  <a:fillRect/>
                </a:stretch>
              </p:blipFill>
              <p:spPr bwMode="auto">
                <a:xfrm>
                  <a:off x="1324" y="1841"/>
                  <a:ext cx="150" cy="150"/>
                </a:xfrm>
                <a:prstGeom prst="rect">
                  <a:avLst/>
                </a:prstGeom>
                <a:noFill/>
                <a:ln w="9525">
                  <a:noFill/>
                  <a:miter lim="800000"/>
                  <a:headEnd/>
                  <a:tailEnd/>
                </a:ln>
              </p:spPr>
            </p:pic>
            <p:grpSp>
              <p:nvGrpSpPr>
                <p:cNvPr id="122" name="Group 181"/>
                <p:cNvGrpSpPr>
                  <a:grpSpLocks/>
                </p:cNvGrpSpPr>
                <p:nvPr/>
              </p:nvGrpSpPr>
              <p:grpSpPr bwMode="auto">
                <a:xfrm>
                  <a:off x="1633" y="1841"/>
                  <a:ext cx="848" cy="150"/>
                  <a:chOff x="2281" y="-786"/>
                  <a:chExt cx="848" cy="150"/>
                </a:xfrm>
              </p:grpSpPr>
              <p:pic>
                <p:nvPicPr>
                  <p:cNvPr id="124" name="Picture 182" descr="images_FVinCC511_002"/>
                  <p:cNvPicPr>
                    <a:picLocks noChangeAspect="1" noChangeArrowheads="1"/>
                  </p:cNvPicPr>
                  <p:nvPr/>
                </p:nvPicPr>
                <p:blipFill>
                  <a:blip r:embed="rId24" cstate="print"/>
                  <a:srcRect/>
                  <a:stretch>
                    <a:fillRect/>
                  </a:stretch>
                </p:blipFill>
                <p:spPr bwMode="auto">
                  <a:xfrm>
                    <a:off x="2281" y="-786"/>
                    <a:ext cx="150" cy="150"/>
                  </a:xfrm>
                  <a:prstGeom prst="rect">
                    <a:avLst/>
                  </a:prstGeom>
                  <a:noFill/>
                  <a:ln w="9525">
                    <a:noFill/>
                    <a:miter lim="800000"/>
                    <a:headEnd/>
                    <a:tailEnd/>
                  </a:ln>
                </p:spPr>
              </p:pic>
              <p:pic>
                <p:nvPicPr>
                  <p:cNvPr id="125" name="Picture 183" descr="images_FVinCC511_003"/>
                  <p:cNvPicPr>
                    <a:picLocks noChangeAspect="1" noChangeArrowheads="1"/>
                  </p:cNvPicPr>
                  <p:nvPr/>
                </p:nvPicPr>
                <p:blipFill>
                  <a:blip r:embed="rId25" cstate="print"/>
                  <a:srcRect/>
                  <a:stretch>
                    <a:fillRect/>
                  </a:stretch>
                </p:blipFill>
                <p:spPr bwMode="auto">
                  <a:xfrm>
                    <a:off x="2454" y="-786"/>
                    <a:ext cx="150" cy="150"/>
                  </a:xfrm>
                  <a:prstGeom prst="rect">
                    <a:avLst/>
                  </a:prstGeom>
                  <a:noFill/>
                  <a:ln w="9525">
                    <a:noFill/>
                    <a:miter lim="800000"/>
                    <a:headEnd/>
                    <a:tailEnd/>
                  </a:ln>
                </p:spPr>
              </p:pic>
              <p:pic>
                <p:nvPicPr>
                  <p:cNvPr id="126" name="Picture 184" descr="images_FVinCC511_004"/>
                  <p:cNvPicPr>
                    <a:picLocks noChangeAspect="1" noChangeArrowheads="1"/>
                  </p:cNvPicPr>
                  <p:nvPr/>
                </p:nvPicPr>
                <p:blipFill>
                  <a:blip r:embed="rId26" cstate="print"/>
                  <a:srcRect/>
                  <a:stretch>
                    <a:fillRect/>
                  </a:stretch>
                </p:blipFill>
                <p:spPr bwMode="auto">
                  <a:xfrm>
                    <a:off x="2627" y="-786"/>
                    <a:ext cx="150" cy="150"/>
                  </a:xfrm>
                  <a:prstGeom prst="rect">
                    <a:avLst/>
                  </a:prstGeom>
                  <a:noFill/>
                  <a:ln w="9525">
                    <a:noFill/>
                    <a:miter lim="800000"/>
                    <a:headEnd/>
                    <a:tailEnd/>
                  </a:ln>
                </p:spPr>
              </p:pic>
              <p:pic>
                <p:nvPicPr>
                  <p:cNvPr id="127" name="Picture 185" descr="images_FVinCC511_000"/>
                  <p:cNvPicPr>
                    <a:picLocks noChangeAspect="1" noChangeArrowheads="1"/>
                  </p:cNvPicPr>
                  <p:nvPr/>
                </p:nvPicPr>
                <p:blipFill>
                  <a:blip r:embed="rId27" cstate="print"/>
                  <a:srcRect/>
                  <a:stretch>
                    <a:fillRect/>
                  </a:stretch>
                </p:blipFill>
                <p:spPr bwMode="auto">
                  <a:xfrm>
                    <a:off x="2803" y="-786"/>
                    <a:ext cx="150" cy="150"/>
                  </a:xfrm>
                  <a:prstGeom prst="rect">
                    <a:avLst/>
                  </a:prstGeom>
                  <a:noFill/>
                  <a:ln w="9525">
                    <a:noFill/>
                    <a:miter lim="800000"/>
                    <a:headEnd/>
                    <a:tailEnd/>
                  </a:ln>
                </p:spPr>
              </p:pic>
              <p:pic>
                <p:nvPicPr>
                  <p:cNvPr id="128" name="Picture 186" descr="images_FVinCC511_001"/>
                  <p:cNvPicPr>
                    <a:picLocks noChangeAspect="1" noChangeArrowheads="1"/>
                  </p:cNvPicPr>
                  <p:nvPr/>
                </p:nvPicPr>
                <p:blipFill>
                  <a:blip r:embed="rId28" cstate="print"/>
                  <a:srcRect/>
                  <a:stretch>
                    <a:fillRect/>
                  </a:stretch>
                </p:blipFill>
                <p:spPr bwMode="auto">
                  <a:xfrm>
                    <a:off x="2979" y="-786"/>
                    <a:ext cx="150" cy="150"/>
                  </a:xfrm>
                  <a:prstGeom prst="rect">
                    <a:avLst/>
                  </a:prstGeom>
                  <a:noFill/>
                  <a:ln w="9525">
                    <a:noFill/>
                    <a:miter lim="800000"/>
                    <a:headEnd/>
                    <a:tailEnd/>
                  </a:ln>
                </p:spPr>
              </p:pic>
            </p:grpSp>
            <p:sp>
              <p:nvSpPr>
                <p:cNvPr id="123" name="Line 187"/>
                <p:cNvSpPr>
                  <a:spLocks noChangeShapeType="1"/>
                </p:cNvSpPr>
                <p:nvPr/>
              </p:nvSpPr>
              <p:spPr bwMode="auto">
                <a:xfrm flipH="1">
                  <a:off x="1474" y="1919"/>
                  <a:ext cx="136" cy="0"/>
                </a:xfrm>
                <a:prstGeom prst="line">
                  <a:avLst/>
                </a:prstGeom>
                <a:noFill/>
                <a:ln w="12700" cap="sq">
                  <a:solidFill>
                    <a:schemeClr val="bg2"/>
                  </a:solidFill>
                  <a:round/>
                  <a:headEnd type="none" w="sm" len="sm"/>
                  <a:tailEnd type="arrow" w="med" len="med"/>
                </a:ln>
              </p:spPr>
              <p:txBody>
                <a:bodyPr lIns="90000" tIns="46800" rIns="90000" bIns="46800">
                  <a:spAutoFit/>
                </a:bodyPr>
                <a:lstStyle/>
                <a:p>
                  <a:endParaRPr lang="en-US"/>
                </a:p>
              </p:txBody>
            </p:sp>
          </p:grpSp>
          <p:grpSp>
            <p:nvGrpSpPr>
              <p:cNvPr id="16" name="Group 188"/>
              <p:cNvGrpSpPr>
                <a:grpSpLocks/>
              </p:cNvGrpSpPr>
              <p:nvPr/>
            </p:nvGrpSpPr>
            <p:grpSpPr bwMode="auto">
              <a:xfrm>
                <a:off x="3346" y="1570"/>
                <a:ext cx="906" cy="102"/>
                <a:chOff x="1324" y="2011"/>
                <a:chExt cx="1333" cy="150"/>
              </a:xfrm>
            </p:grpSpPr>
            <p:grpSp>
              <p:nvGrpSpPr>
                <p:cNvPr id="112" name="Group 189"/>
                <p:cNvGrpSpPr>
                  <a:grpSpLocks/>
                </p:cNvGrpSpPr>
                <p:nvPr/>
              </p:nvGrpSpPr>
              <p:grpSpPr bwMode="auto">
                <a:xfrm>
                  <a:off x="1633" y="2011"/>
                  <a:ext cx="1024" cy="150"/>
                  <a:chOff x="586" y="-318"/>
                  <a:chExt cx="1024" cy="150"/>
                </a:xfrm>
              </p:grpSpPr>
              <p:pic>
                <p:nvPicPr>
                  <p:cNvPr id="115" name="Picture 190" descr="images_FVinCC192_003"/>
                  <p:cNvPicPr>
                    <a:picLocks noChangeAspect="1" noChangeArrowheads="1"/>
                  </p:cNvPicPr>
                  <p:nvPr/>
                </p:nvPicPr>
                <p:blipFill>
                  <a:blip r:embed="rId29" cstate="print"/>
                  <a:srcRect/>
                  <a:stretch>
                    <a:fillRect/>
                  </a:stretch>
                </p:blipFill>
                <p:spPr bwMode="auto">
                  <a:xfrm>
                    <a:off x="586" y="-318"/>
                    <a:ext cx="150" cy="150"/>
                  </a:xfrm>
                  <a:prstGeom prst="rect">
                    <a:avLst/>
                  </a:prstGeom>
                  <a:noFill/>
                  <a:ln w="9525">
                    <a:noFill/>
                    <a:miter lim="800000"/>
                    <a:headEnd/>
                    <a:tailEnd/>
                  </a:ln>
                </p:spPr>
              </p:pic>
              <p:pic>
                <p:nvPicPr>
                  <p:cNvPr id="116" name="Picture 191" descr="images_FVinCC192_004"/>
                  <p:cNvPicPr>
                    <a:picLocks noChangeAspect="1" noChangeArrowheads="1"/>
                  </p:cNvPicPr>
                  <p:nvPr/>
                </p:nvPicPr>
                <p:blipFill>
                  <a:blip r:embed="rId30" cstate="print"/>
                  <a:srcRect/>
                  <a:stretch>
                    <a:fillRect/>
                  </a:stretch>
                </p:blipFill>
                <p:spPr bwMode="auto">
                  <a:xfrm>
                    <a:off x="762" y="-318"/>
                    <a:ext cx="150" cy="150"/>
                  </a:xfrm>
                  <a:prstGeom prst="rect">
                    <a:avLst/>
                  </a:prstGeom>
                  <a:noFill/>
                  <a:ln w="9525">
                    <a:noFill/>
                    <a:miter lim="800000"/>
                    <a:headEnd/>
                    <a:tailEnd/>
                  </a:ln>
                </p:spPr>
              </p:pic>
              <p:pic>
                <p:nvPicPr>
                  <p:cNvPr id="117" name="Picture 192" descr="images_FVinCC192_005"/>
                  <p:cNvPicPr>
                    <a:picLocks noChangeAspect="1" noChangeArrowheads="1"/>
                  </p:cNvPicPr>
                  <p:nvPr/>
                </p:nvPicPr>
                <p:blipFill>
                  <a:blip r:embed="rId31" cstate="print"/>
                  <a:srcRect/>
                  <a:stretch>
                    <a:fillRect/>
                  </a:stretch>
                </p:blipFill>
                <p:spPr bwMode="auto">
                  <a:xfrm>
                    <a:off x="934" y="-318"/>
                    <a:ext cx="150" cy="150"/>
                  </a:xfrm>
                  <a:prstGeom prst="rect">
                    <a:avLst/>
                  </a:prstGeom>
                  <a:noFill/>
                  <a:ln w="9525">
                    <a:noFill/>
                    <a:miter lim="800000"/>
                    <a:headEnd/>
                    <a:tailEnd/>
                  </a:ln>
                </p:spPr>
              </p:pic>
              <p:pic>
                <p:nvPicPr>
                  <p:cNvPr id="118" name="Picture 193" descr="images_FVinCC192_000"/>
                  <p:cNvPicPr>
                    <a:picLocks noChangeAspect="1" noChangeArrowheads="1"/>
                  </p:cNvPicPr>
                  <p:nvPr/>
                </p:nvPicPr>
                <p:blipFill>
                  <a:blip r:embed="rId32" cstate="print"/>
                  <a:srcRect/>
                  <a:stretch>
                    <a:fillRect/>
                  </a:stretch>
                </p:blipFill>
                <p:spPr bwMode="auto">
                  <a:xfrm>
                    <a:off x="1108" y="-318"/>
                    <a:ext cx="150" cy="150"/>
                  </a:xfrm>
                  <a:prstGeom prst="rect">
                    <a:avLst/>
                  </a:prstGeom>
                  <a:noFill/>
                  <a:ln w="9525">
                    <a:noFill/>
                    <a:miter lim="800000"/>
                    <a:headEnd/>
                    <a:tailEnd/>
                  </a:ln>
                </p:spPr>
              </p:pic>
              <p:pic>
                <p:nvPicPr>
                  <p:cNvPr id="119" name="Picture 194" descr="images_FVinCC192_001"/>
                  <p:cNvPicPr>
                    <a:picLocks noChangeAspect="1" noChangeArrowheads="1"/>
                  </p:cNvPicPr>
                  <p:nvPr/>
                </p:nvPicPr>
                <p:blipFill>
                  <a:blip r:embed="rId33" cstate="print"/>
                  <a:srcRect/>
                  <a:stretch>
                    <a:fillRect/>
                  </a:stretch>
                </p:blipFill>
                <p:spPr bwMode="auto">
                  <a:xfrm>
                    <a:off x="1283" y="-318"/>
                    <a:ext cx="150" cy="150"/>
                  </a:xfrm>
                  <a:prstGeom prst="rect">
                    <a:avLst/>
                  </a:prstGeom>
                  <a:noFill/>
                  <a:ln w="9525">
                    <a:noFill/>
                    <a:miter lim="800000"/>
                    <a:headEnd/>
                    <a:tailEnd/>
                  </a:ln>
                </p:spPr>
              </p:pic>
              <p:pic>
                <p:nvPicPr>
                  <p:cNvPr id="120" name="Picture 195" descr="images_FVinCC192_002"/>
                  <p:cNvPicPr>
                    <a:picLocks noChangeAspect="1" noChangeArrowheads="1"/>
                  </p:cNvPicPr>
                  <p:nvPr/>
                </p:nvPicPr>
                <p:blipFill>
                  <a:blip r:embed="rId34" cstate="print"/>
                  <a:srcRect/>
                  <a:stretch>
                    <a:fillRect/>
                  </a:stretch>
                </p:blipFill>
                <p:spPr bwMode="auto">
                  <a:xfrm>
                    <a:off x="1460" y="-318"/>
                    <a:ext cx="150" cy="150"/>
                  </a:xfrm>
                  <a:prstGeom prst="rect">
                    <a:avLst/>
                  </a:prstGeom>
                  <a:noFill/>
                  <a:ln w="9525">
                    <a:noFill/>
                    <a:miter lim="800000"/>
                    <a:headEnd/>
                    <a:tailEnd/>
                  </a:ln>
                </p:spPr>
              </p:pic>
            </p:grpSp>
            <p:pic>
              <p:nvPicPr>
                <p:cNvPr id="113" name="Picture 196" descr="images192"/>
                <p:cNvPicPr>
                  <a:picLocks noChangeAspect="1" noChangeArrowheads="1"/>
                </p:cNvPicPr>
                <p:nvPr/>
              </p:nvPicPr>
              <p:blipFill>
                <a:blip r:embed="rId35" cstate="print"/>
                <a:srcRect/>
                <a:stretch>
                  <a:fillRect/>
                </a:stretch>
              </p:blipFill>
              <p:spPr bwMode="auto">
                <a:xfrm>
                  <a:off x="1324" y="2011"/>
                  <a:ext cx="150" cy="150"/>
                </a:xfrm>
                <a:prstGeom prst="rect">
                  <a:avLst/>
                </a:prstGeom>
                <a:noFill/>
                <a:ln w="9525">
                  <a:noFill/>
                  <a:miter lim="800000"/>
                  <a:headEnd/>
                  <a:tailEnd/>
                </a:ln>
              </p:spPr>
            </p:pic>
            <p:sp>
              <p:nvSpPr>
                <p:cNvPr id="114" name="Line 197"/>
                <p:cNvSpPr>
                  <a:spLocks noChangeShapeType="1"/>
                </p:cNvSpPr>
                <p:nvPr/>
              </p:nvSpPr>
              <p:spPr bwMode="auto">
                <a:xfrm flipH="1">
                  <a:off x="1474" y="2092"/>
                  <a:ext cx="136" cy="0"/>
                </a:xfrm>
                <a:prstGeom prst="line">
                  <a:avLst/>
                </a:prstGeom>
                <a:noFill/>
                <a:ln w="12700" cap="sq">
                  <a:solidFill>
                    <a:schemeClr val="bg2"/>
                  </a:solidFill>
                  <a:round/>
                  <a:headEnd type="none" w="sm" len="sm"/>
                  <a:tailEnd type="arrow" w="med" len="med"/>
                </a:ln>
              </p:spPr>
              <p:txBody>
                <a:bodyPr lIns="90000" tIns="46800" rIns="90000" bIns="46800">
                  <a:spAutoFit/>
                </a:bodyPr>
                <a:lstStyle/>
                <a:p>
                  <a:endParaRPr lang="en-US"/>
                </a:p>
              </p:txBody>
            </p:sp>
          </p:grpSp>
          <p:grpSp>
            <p:nvGrpSpPr>
              <p:cNvPr id="17" name="Group 198"/>
              <p:cNvGrpSpPr>
                <a:grpSpLocks/>
              </p:cNvGrpSpPr>
              <p:nvPr/>
            </p:nvGrpSpPr>
            <p:grpSpPr bwMode="auto">
              <a:xfrm>
                <a:off x="3350" y="1693"/>
                <a:ext cx="430" cy="102"/>
                <a:chOff x="1324" y="2193"/>
                <a:chExt cx="630" cy="150"/>
              </a:xfrm>
            </p:grpSpPr>
            <p:grpSp>
              <p:nvGrpSpPr>
                <p:cNvPr id="107" name="Group 199"/>
                <p:cNvGrpSpPr>
                  <a:grpSpLocks/>
                </p:cNvGrpSpPr>
                <p:nvPr/>
              </p:nvGrpSpPr>
              <p:grpSpPr bwMode="auto">
                <a:xfrm>
                  <a:off x="1633" y="2193"/>
                  <a:ext cx="321" cy="150"/>
                  <a:chOff x="4351" y="-324"/>
                  <a:chExt cx="321" cy="150"/>
                </a:xfrm>
              </p:grpSpPr>
              <p:pic>
                <p:nvPicPr>
                  <p:cNvPr id="110" name="Picture 200" descr="images_FVinCC204_000"/>
                  <p:cNvPicPr>
                    <a:picLocks noChangeAspect="1" noChangeArrowheads="1"/>
                  </p:cNvPicPr>
                  <p:nvPr/>
                </p:nvPicPr>
                <p:blipFill>
                  <a:blip r:embed="rId36" cstate="print"/>
                  <a:srcRect/>
                  <a:stretch>
                    <a:fillRect/>
                  </a:stretch>
                </p:blipFill>
                <p:spPr bwMode="auto">
                  <a:xfrm>
                    <a:off x="4351" y="-324"/>
                    <a:ext cx="150" cy="150"/>
                  </a:xfrm>
                  <a:prstGeom prst="rect">
                    <a:avLst/>
                  </a:prstGeom>
                  <a:noFill/>
                  <a:ln w="9525">
                    <a:noFill/>
                    <a:miter lim="800000"/>
                    <a:headEnd/>
                    <a:tailEnd/>
                  </a:ln>
                </p:spPr>
              </p:pic>
              <p:pic>
                <p:nvPicPr>
                  <p:cNvPr id="111" name="Picture 201" descr="images_FVinCC204_001"/>
                  <p:cNvPicPr>
                    <a:picLocks noChangeAspect="1" noChangeArrowheads="1"/>
                  </p:cNvPicPr>
                  <p:nvPr/>
                </p:nvPicPr>
                <p:blipFill>
                  <a:blip r:embed="rId37" cstate="print"/>
                  <a:srcRect/>
                  <a:stretch>
                    <a:fillRect/>
                  </a:stretch>
                </p:blipFill>
                <p:spPr bwMode="auto">
                  <a:xfrm>
                    <a:off x="4522" y="-324"/>
                    <a:ext cx="150" cy="150"/>
                  </a:xfrm>
                  <a:prstGeom prst="rect">
                    <a:avLst/>
                  </a:prstGeom>
                  <a:noFill/>
                  <a:ln w="9525">
                    <a:noFill/>
                    <a:miter lim="800000"/>
                    <a:headEnd/>
                    <a:tailEnd/>
                  </a:ln>
                </p:spPr>
              </p:pic>
            </p:grpSp>
            <p:pic>
              <p:nvPicPr>
                <p:cNvPr id="108" name="Picture 202" descr="images204"/>
                <p:cNvPicPr>
                  <a:picLocks noChangeAspect="1" noChangeArrowheads="1"/>
                </p:cNvPicPr>
                <p:nvPr/>
              </p:nvPicPr>
              <p:blipFill>
                <a:blip r:embed="rId38" cstate="print"/>
                <a:srcRect/>
                <a:stretch>
                  <a:fillRect/>
                </a:stretch>
              </p:blipFill>
              <p:spPr bwMode="auto">
                <a:xfrm>
                  <a:off x="1324" y="2193"/>
                  <a:ext cx="150" cy="150"/>
                </a:xfrm>
                <a:prstGeom prst="rect">
                  <a:avLst/>
                </a:prstGeom>
                <a:noFill/>
                <a:ln w="9525">
                  <a:noFill/>
                  <a:miter lim="800000"/>
                  <a:headEnd/>
                  <a:tailEnd/>
                </a:ln>
              </p:spPr>
            </p:pic>
            <p:sp>
              <p:nvSpPr>
                <p:cNvPr id="109" name="Line 203"/>
                <p:cNvSpPr>
                  <a:spLocks noChangeShapeType="1"/>
                </p:cNvSpPr>
                <p:nvPr/>
              </p:nvSpPr>
              <p:spPr bwMode="auto">
                <a:xfrm flipH="1">
                  <a:off x="1474" y="2269"/>
                  <a:ext cx="136" cy="0"/>
                </a:xfrm>
                <a:prstGeom prst="line">
                  <a:avLst/>
                </a:prstGeom>
                <a:noFill/>
                <a:ln w="12700" cap="sq">
                  <a:solidFill>
                    <a:schemeClr val="bg2"/>
                  </a:solidFill>
                  <a:round/>
                  <a:headEnd type="none" w="sm" len="sm"/>
                  <a:tailEnd type="arrow" w="med" len="med"/>
                </a:ln>
              </p:spPr>
              <p:txBody>
                <a:bodyPr lIns="90000" tIns="46800" rIns="90000" bIns="46800">
                  <a:spAutoFit/>
                </a:bodyPr>
                <a:lstStyle/>
                <a:p>
                  <a:endParaRPr lang="en-US"/>
                </a:p>
              </p:txBody>
            </p:sp>
          </p:grpSp>
          <p:grpSp>
            <p:nvGrpSpPr>
              <p:cNvPr id="18" name="Group 204"/>
              <p:cNvGrpSpPr>
                <a:grpSpLocks/>
              </p:cNvGrpSpPr>
              <p:nvPr/>
            </p:nvGrpSpPr>
            <p:grpSpPr bwMode="auto">
              <a:xfrm>
                <a:off x="3349" y="1810"/>
                <a:ext cx="665" cy="102"/>
                <a:chOff x="1324" y="2364"/>
                <a:chExt cx="978" cy="150"/>
              </a:xfrm>
            </p:grpSpPr>
            <p:grpSp>
              <p:nvGrpSpPr>
                <p:cNvPr id="100" name="Group 205"/>
                <p:cNvGrpSpPr>
                  <a:grpSpLocks/>
                </p:cNvGrpSpPr>
                <p:nvPr/>
              </p:nvGrpSpPr>
              <p:grpSpPr bwMode="auto">
                <a:xfrm>
                  <a:off x="1633" y="2364"/>
                  <a:ext cx="669" cy="150"/>
                  <a:chOff x="487" y="108"/>
                  <a:chExt cx="669" cy="150"/>
                </a:xfrm>
              </p:grpSpPr>
              <p:pic>
                <p:nvPicPr>
                  <p:cNvPr id="103" name="Picture 206" descr="images_FVinCC690_002"/>
                  <p:cNvPicPr>
                    <a:picLocks noChangeAspect="1" noChangeArrowheads="1"/>
                  </p:cNvPicPr>
                  <p:nvPr/>
                </p:nvPicPr>
                <p:blipFill>
                  <a:blip r:embed="rId39" cstate="print"/>
                  <a:srcRect/>
                  <a:stretch>
                    <a:fillRect/>
                  </a:stretch>
                </p:blipFill>
                <p:spPr bwMode="auto">
                  <a:xfrm>
                    <a:off x="487" y="108"/>
                    <a:ext cx="150" cy="150"/>
                  </a:xfrm>
                  <a:prstGeom prst="rect">
                    <a:avLst/>
                  </a:prstGeom>
                  <a:noFill/>
                  <a:ln w="9525">
                    <a:noFill/>
                    <a:miter lim="800000"/>
                    <a:headEnd/>
                    <a:tailEnd/>
                  </a:ln>
                </p:spPr>
              </p:pic>
              <p:pic>
                <p:nvPicPr>
                  <p:cNvPr id="104" name="Picture 207" descr="images_FVinCC690_003"/>
                  <p:cNvPicPr>
                    <a:picLocks noChangeAspect="1" noChangeArrowheads="1"/>
                  </p:cNvPicPr>
                  <p:nvPr/>
                </p:nvPicPr>
                <p:blipFill>
                  <a:blip r:embed="rId40" cstate="print"/>
                  <a:srcRect/>
                  <a:stretch>
                    <a:fillRect/>
                  </a:stretch>
                </p:blipFill>
                <p:spPr bwMode="auto">
                  <a:xfrm>
                    <a:off x="662" y="108"/>
                    <a:ext cx="150" cy="150"/>
                  </a:xfrm>
                  <a:prstGeom prst="rect">
                    <a:avLst/>
                  </a:prstGeom>
                  <a:noFill/>
                  <a:ln w="9525">
                    <a:noFill/>
                    <a:miter lim="800000"/>
                    <a:headEnd/>
                    <a:tailEnd/>
                  </a:ln>
                </p:spPr>
              </p:pic>
              <p:pic>
                <p:nvPicPr>
                  <p:cNvPr id="105" name="Picture 208" descr="images_FVinCC690_000"/>
                  <p:cNvPicPr>
                    <a:picLocks noChangeAspect="1" noChangeArrowheads="1"/>
                  </p:cNvPicPr>
                  <p:nvPr/>
                </p:nvPicPr>
                <p:blipFill>
                  <a:blip r:embed="rId41" cstate="print"/>
                  <a:srcRect/>
                  <a:stretch>
                    <a:fillRect/>
                  </a:stretch>
                </p:blipFill>
                <p:spPr bwMode="auto">
                  <a:xfrm>
                    <a:off x="836" y="108"/>
                    <a:ext cx="150" cy="150"/>
                  </a:xfrm>
                  <a:prstGeom prst="rect">
                    <a:avLst/>
                  </a:prstGeom>
                  <a:noFill/>
                  <a:ln w="9525">
                    <a:noFill/>
                    <a:miter lim="800000"/>
                    <a:headEnd/>
                    <a:tailEnd/>
                  </a:ln>
                </p:spPr>
              </p:pic>
              <p:pic>
                <p:nvPicPr>
                  <p:cNvPr id="106" name="Picture 209" descr="images_FVinCC690_001"/>
                  <p:cNvPicPr>
                    <a:picLocks noChangeAspect="1" noChangeArrowheads="1"/>
                  </p:cNvPicPr>
                  <p:nvPr/>
                </p:nvPicPr>
                <p:blipFill>
                  <a:blip r:embed="rId42" cstate="print"/>
                  <a:srcRect/>
                  <a:stretch>
                    <a:fillRect/>
                  </a:stretch>
                </p:blipFill>
                <p:spPr bwMode="auto">
                  <a:xfrm>
                    <a:off x="1006" y="108"/>
                    <a:ext cx="150" cy="150"/>
                  </a:xfrm>
                  <a:prstGeom prst="rect">
                    <a:avLst/>
                  </a:prstGeom>
                  <a:noFill/>
                  <a:ln w="9525">
                    <a:noFill/>
                    <a:miter lim="800000"/>
                    <a:headEnd/>
                    <a:tailEnd/>
                  </a:ln>
                </p:spPr>
              </p:pic>
            </p:grpSp>
            <p:pic>
              <p:nvPicPr>
                <p:cNvPr id="101" name="Picture 210" descr="images690"/>
                <p:cNvPicPr>
                  <a:picLocks noChangeAspect="1" noChangeArrowheads="1"/>
                </p:cNvPicPr>
                <p:nvPr/>
              </p:nvPicPr>
              <p:blipFill>
                <a:blip r:embed="rId43" cstate="print"/>
                <a:srcRect/>
                <a:stretch>
                  <a:fillRect/>
                </a:stretch>
              </p:blipFill>
              <p:spPr bwMode="auto">
                <a:xfrm>
                  <a:off x="1324" y="2364"/>
                  <a:ext cx="150" cy="150"/>
                </a:xfrm>
                <a:prstGeom prst="rect">
                  <a:avLst/>
                </a:prstGeom>
                <a:noFill/>
                <a:ln w="9525">
                  <a:noFill/>
                  <a:miter lim="800000"/>
                  <a:headEnd/>
                  <a:tailEnd/>
                </a:ln>
              </p:spPr>
            </p:pic>
            <p:sp>
              <p:nvSpPr>
                <p:cNvPr id="102" name="Line 211"/>
                <p:cNvSpPr>
                  <a:spLocks noChangeShapeType="1"/>
                </p:cNvSpPr>
                <p:nvPr/>
              </p:nvSpPr>
              <p:spPr bwMode="auto">
                <a:xfrm flipH="1">
                  <a:off x="1474" y="2445"/>
                  <a:ext cx="136" cy="0"/>
                </a:xfrm>
                <a:prstGeom prst="line">
                  <a:avLst/>
                </a:prstGeom>
                <a:noFill/>
                <a:ln w="12700" cap="sq">
                  <a:solidFill>
                    <a:schemeClr val="bg2"/>
                  </a:solidFill>
                  <a:round/>
                  <a:headEnd type="none" w="sm" len="sm"/>
                  <a:tailEnd type="arrow" w="med" len="med"/>
                </a:ln>
              </p:spPr>
              <p:txBody>
                <a:bodyPr lIns="90000" tIns="46800" rIns="90000" bIns="46800">
                  <a:spAutoFit/>
                </a:bodyPr>
                <a:lstStyle/>
                <a:p>
                  <a:endParaRPr lang="en-US"/>
                </a:p>
              </p:txBody>
            </p:sp>
          </p:grpSp>
          <p:grpSp>
            <p:nvGrpSpPr>
              <p:cNvPr id="19" name="Group 212"/>
              <p:cNvGrpSpPr>
                <a:grpSpLocks/>
              </p:cNvGrpSpPr>
              <p:nvPr/>
            </p:nvGrpSpPr>
            <p:grpSpPr bwMode="auto">
              <a:xfrm>
                <a:off x="3347" y="971"/>
                <a:ext cx="1972" cy="102"/>
                <a:chOff x="3347" y="971"/>
                <a:chExt cx="1972" cy="102"/>
              </a:xfrm>
            </p:grpSpPr>
            <p:pic>
              <p:nvPicPr>
                <p:cNvPr id="80" name="Picture 213" descr="images770"/>
                <p:cNvPicPr>
                  <a:picLocks noChangeAspect="1" noChangeArrowheads="1"/>
                </p:cNvPicPr>
                <p:nvPr/>
              </p:nvPicPr>
              <p:blipFill>
                <a:blip r:embed="rId44" cstate="print"/>
                <a:srcRect/>
                <a:stretch>
                  <a:fillRect/>
                </a:stretch>
              </p:blipFill>
              <p:spPr bwMode="auto">
                <a:xfrm>
                  <a:off x="3347" y="971"/>
                  <a:ext cx="102" cy="102"/>
                </a:xfrm>
                <a:prstGeom prst="rect">
                  <a:avLst/>
                </a:prstGeom>
                <a:noFill/>
                <a:ln w="9525">
                  <a:noFill/>
                  <a:miter lim="800000"/>
                  <a:headEnd/>
                  <a:tailEnd/>
                </a:ln>
              </p:spPr>
            </p:pic>
            <p:sp>
              <p:nvSpPr>
                <p:cNvPr id="81" name="Line 214"/>
                <p:cNvSpPr>
                  <a:spLocks noChangeShapeType="1"/>
                </p:cNvSpPr>
                <p:nvPr/>
              </p:nvSpPr>
              <p:spPr bwMode="auto">
                <a:xfrm flipH="1">
                  <a:off x="3449" y="1024"/>
                  <a:ext cx="93" cy="0"/>
                </a:xfrm>
                <a:prstGeom prst="line">
                  <a:avLst/>
                </a:prstGeom>
                <a:noFill/>
                <a:ln w="12700" cap="sq">
                  <a:solidFill>
                    <a:schemeClr val="bg2"/>
                  </a:solidFill>
                  <a:round/>
                  <a:headEnd type="none" w="sm" len="sm"/>
                  <a:tailEnd type="arrow" w="med" len="med"/>
                </a:ln>
              </p:spPr>
              <p:txBody>
                <a:bodyPr lIns="90000" tIns="46800" rIns="90000" bIns="46800">
                  <a:spAutoFit/>
                </a:bodyPr>
                <a:lstStyle/>
                <a:p>
                  <a:endParaRPr lang="en-US"/>
                </a:p>
              </p:txBody>
            </p:sp>
            <p:grpSp>
              <p:nvGrpSpPr>
                <p:cNvPr id="83" name="Group 216"/>
                <p:cNvGrpSpPr>
                  <a:grpSpLocks/>
                </p:cNvGrpSpPr>
                <p:nvPr/>
              </p:nvGrpSpPr>
              <p:grpSpPr bwMode="auto">
                <a:xfrm>
                  <a:off x="3557" y="971"/>
                  <a:ext cx="1762" cy="102"/>
                  <a:chOff x="3557" y="971"/>
                  <a:chExt cx="1762" cy="102"/>
                </a:xfrm>
              </p:grpSpPr>
              <p:pic>
                <p:nvPicPr>
                  <p:cNvPr id="85" name="Picture 217" descr="images_FVinCC770_042"/>
                  <p:cNvPicPr>
                    <a:picLocks noChangeAspect="1" noChangeArrowheads="1"/>
                  </p:cNvPicPr>
                  <p:nvPr/>
                </p:nvPicPr>
                <p:blipFill>
                  <a:blip r:embed="rId45" cstate="print"/>
                  <a:srcRect/>
                  <a:stretch>
                    <a:fillRect/>
                  </a:stretch>
                </p:blipFill>
                <p:spPr bwMode="auto">
                  <a:xfrm>
                    <a:off x="3557" y="971"/>
                    <a:ext cx="102" cy="102"/>
                  </a:xfrm>
                  <a:prstGeom prst="rect">
                    <a:avLst/>
                  </a:prstGeom>
                  <a:noFill/>
                  <a:ln w="9525">
                    <a:noFill/>
                    <a:miter lim="800000"/>
                    <a:headEnd/>
                    <a:tailEnd/>
                  </a:ln>
                </p:spPr>
              </p:pic>
              <p:pic>
                <p:nvPicPr>
                  <p:cNvPr id="86" name="Picture 218" descr="images_FVinCC770_043"/>
                  <p:cNvPicPr>
                    <a:picLocks noChangeAspect="1" noChangeArrowheads="1"/>
                  </p:cNvPicPr>
                  <p:nvPr/>
                </p:nvPicPr>
                <p:blipFill>
                  <a:blip r:embed="rId46" cstate="print"/>
                  <a:srcRect/>
                  <a:stretch>
                    <a:fillRect/>
                  </a:stretch>
                </p:blipFill>
                <p:spPr bwMode="auto">
                  <a:xfrm>
                    <a:off x="3681" y="971"/>
                    <a:ext cx="102" cy="102"/>
                  </a:xfrm>
                  <a:prstGeom prst="rect">
                    <a:avLst/>
                  </a:prstGeom>
                  <a:noFill/>
                  <a:ln w="9525">
                    <a:noFill/>
                    <a:miter lim="800000"/>
                    <a:headEnd/>
                    <a:tailEnd/>
                  </a:ln>
                </p:spPr>
              </p:pic>
              <p:pic>
                <p:nvPicPr>
                  <p:cNvPr id="87" name="Picture 219" descr="images_FVinCC770_044"/>
                  <p:cNvPicPr>
                    <a:picLocks noChangeAspect="1" noChangeArrowheads="1"/>
                  </p:cNvPicPr>
                  <p:nvPr/>
                </p:nvPicPr>
                <p:blipFill>
                  <a:blip r:embed="rId47" cstate="print"/>
                  <a:srcRect/>
                  <a:stretch>
                    <a:fillRect/>
                  </a:stretch>
                </p:blipFill>
                <p:spPr bwMode="auto">
                  <a:xfrm>
                    <a:off x="3800" y="971"/>
                    <a:ext cx="103" cy="102"/>
                  </a:xfrm>
                  <a:prstGeom prst="rect">
                    <a:avLst/>
                  </a:prstGeom>
                  <a:noFill/>
                  <a:ln w="9525">
                    <a:noFill/>
                    <a:miter lim="800000"/>
                    <a:headEnd/>
                    <a:tailEnd/>
                  </a:ln>
                </p:spPr>
              </p:pic>
              <p:pic>
                <p:nvPicPr>
                  <p:cNvPr id="88" name="Picture 220" descr="images_FVinCC770_045"/>
                  <p:cNvPicPr>
                    <a:picLocks noChangeAspect="1" noChangeArrowheads="1"/>
                  </p:cNvPicPr>
                  <p:nvPr/>
                </p:nvPicPr>
                <p:blipFill>
                  <a:blip r:embed="rId48" cstate="print"/>
                  <a:srcRect/>
                  <a:stretch>
                    <a:fillRect/>
                  </a:stretch>
                </p:blipFill>
                <p:spPr bwMode="auto">
                  <a:xfrm>
                    <a:off x="3916" y="971"/>
                    <a:ext cx="102" cy="102"/>
                  </a:xfrm>
                  <a:prstGeom prst="rect">
                    <a:avLst/>
                  </a:prstGeom>
                  <a:noFill/>
                  <a:ln w="9525">
                    <a:noFill/>
                    <a:miter lim="800000"/>
                    <a:headEnd/>
                    <a:tailEnd/>
                  </a:ln>
                </p:spPr>
              </p:pic>
              <p:pic>
                <p:nvPicPr>
                  <p:cNvPr id="89" name="Picture 221" descr="images_FVinCC770_046"/>
                  <p:cNvPicPr>
                    <a:picLocks noChangeAspect="1" noChangeArrowheads="1"/>
                  </p:cNvPicPr>
                  <p:nvPr/>
                </p:nvPicPr>
                <p:blipFill>
                  <a:blip r:embed="rId49" cstate="print"/>
                  <a:srcRect/>
                  <a:stretch>
                    <a:fillRect/>
                  </a:stretch>
                </p:blipFill>
                <p:spPr bwMode="auto">
                  <a:xfrm>
                    <a:off x="4035" y="971"/>
                    <a:ext cx="102" cy="102"/>
                  </a:xfrm>
                  <a:prstGeom prst="rect">
                    <a:avLst/>
                  </a:prstGeom>
                  <a:noFill/>
                  <a:ln w="9525">
                    <a:noFill/>
                    <a:miter lim="800000"/>
                    <a:headEnd/>
                    <a:tailEnd/>
                  </a:ln>
                </p:spPr>
              </p:pic>
              <p:pic>
                <p:nvPicPr>
                  <p:cNvPr id="90" name="Picture 222" descr="images_FVinCC770_047"/>
                  <p:cNvPicPr>
                    <a:picLocks noChangeAspect="1" noChangeArrowheads="1"/>
                  </p:cNvPicPr>
                  <p:nvPr/>
                </p:nvPicPr>
                <p:blipFill>
                  <a:blip r:embed="rId50" cstate="print"/>
                  <a:srcRect/>
                  <a:stretch>
                    <a:fillRect/>
                  </a:stretch>
                </p:blipFill>
                <p:spPr bwMode="auto">
                  <a:xfrm>
                    <a:off x="4156" y="971"/>
                    <a:ext cx="102" cy="102"/>
                  </a:xfrm>
                  <a:prstGeom prst="rect">
                    <a:avLst/>
                  </a:prstGeom>
                  <a:noFill/>
                  <a:ln w="9525">
                    <a:noFill/>
                    <a:miter lim="800000"/>
                    <a:headEnd/>
                    <a:tailEnd/>
                  </a:ln>
                </p:spPr>
              </p:pic>
              <p:pic>
                <p:nvPicPr>
                  <p:cNvPr id="91" name="Picture 223" descr="images_FVinCC770_048"/>
                  <p:cNvPicPr>
                    <a:picLocks noChangeAspect="1" noChangeArrowheads="1"/>
                  </p:cNvPicPr>
                  <p:nvPr/>
                </p:nvPicPr>
                <p:blipFill>
                  <a:blip r:embed="rId51" cstate="print"/>
                  <a:srcRect/>
                  <a:stretch>
                    <a:fillRect/>
                  </a:stretch>
                </p:blipFill>
                <p:spPr bwMode="auto">
                  <a:xfrm>
                    <a:off x="4270" y="971"/>
                    <a:ext cx="102" cy="102"/>
                  </a:xfrm>
                  <a:prstGeom prst="rect">
                    <a:avLst/>
                  </a:prstGeom>
                  <a:noFill/>
                  <a:ln w="9525">
                    <a:noFill/>
                    <a:miter lim="800000"/>
                    <a:headEnd/>
                    <a:tailEnd/>
                  </a:ln>
                </p:spPr>
              </p:pic>
              <p:pic>
                <p:nvPicPr>
                  <p:cNvPr id="92" name="Picture 224" descr="images_FVinCC770_049"/>
                  <p:cNvPicPr>
                    <a:picLocks noChangeAspect="1" noChangeArrowheads="1"/>
                  </p:cNvPicPr>
                  <p:nvPr/>
                </p:nvPicPr>
                <p:blipFill>
                  <a:blip r:embed="rId52" cstate="print"/>
                  <a:srcRect/>
                  <a:stretch>
                    <a:fillRect/>
                  </a:stretch>
                </p:blipFill>
                <p:spPr bwMode="auto">
                  <a:xfrm>
                    <a:off x="4390" y="971"/>
                    <a:ext cx="102" cy="102"/>
                  </a:xfrm>
                  <a:prstGeom prst="rect">
                    <a:avLst/>
                  </a:prstGeom>
                  <a:noFill/>
                  <a:ln w="9525">
                    <a:noFill/>
                    <a:miter lim="800000"/>
                    <a:headEnd/>
                    <a:tailEnd/>
                  </a:ln>
                </p:spPr>
              </p:pic>
              <p:pic>
                <p:nvPicPr>
                  <p:cNvPr id="93" name="Picture 225" descr="images_FVinCC770_050"/>
                  <p:cNvPicPr>
                    <a:picLocks noChangeAspect="1" noChangeArrowheads="1"/>
                  </p:cNvPicPr>
                  <p:nvPr/>
                </p:nvPicPr>
                <p:blipFill>
                  <a:blip r:embed="rId53" cstate="print"/>
                  <a:srcRect/>
                  <a:stretch>
                    <a:fillRect/>
                  </a:stretch>
                </p:blipFill>
                <p:spPr bwMode="auto">
                  <a:xfrm>
                    <a:off x="4509" y="971"/>
                    <a:ext cx="102" cy="102"/>
                  </a:xfrm>
                  <a:prstGeom prst="rect">
                    <a:avLst/>
                  </a:prstGeom>
                  <a:noFill/>
                  <a:ln w="9525">
                    <a:noFill/>
                    <a:miter lim="800000"/>
                    <a:headEnd/>
                    <a:tailEnd/>
                  </a:ln>
                </p:spPr>
              </p:pic>
              <p:pic>
                <p:nvPicPr>
                  <p:cNvPr id="94" name="Picture 226" descr="images_FVinCC770_051"/>
                  <p:cNvPicPr>
                    <a:picLocks noChangeAspect="1" noChangeArrowheads="1"/>
                  </p:cNvPicPr>
                  <p:nvPr/>
                </p:nvPicPr>
                <p:blipFill>
                  <a:blip r:embed="rId54" cstate="print"/>
                  <a:srcRect/>
                  <a:stretch>
                    <a:fillRect/>
                  </a:stretch>
                </p:blipFill>
                <p:spPr bwMode="auto">
                  <a:xfrm>
                    <a:off x="4625" y="971"/>
                    <a:ext cx="103" cy="102"/>
                  </a:xfrm>
                  <a:prstGeom prst="rect">
                    <a:avLst/>
                  </a:prstGeom>
                  <a:noFill/>
                  <a:ln w="9525">
                    <a:noFill/>
                    <a:miter lim="800000"/>
                    <a:headEnd/>
                    <a:tailEnd/>
                  </a:ln>
                </p:spPr>
              </p:pic>
              <p:pic>
                <p:nvPicPr>
                  <p:cNvPr id="95" name="Picture 227" descr="images_FVinCC770_052"/>
                  <p:cNvPicPr>
                    <a:picLocks noChangeAspect="1" noChangeArrowheads="1"/>
                  </p:cNvPicPr>
                  <p:nvPr/>
                </p:nvPicPr>
                <p:blipFill>
                  <a:blip r:embed="rId55" cstate="print"/>
                  <a:srcRect/>
                  <a:stretch>
                    <a:fillRect/>
                  </a:stretch>
                </p:blipFill>
                <p:spPr bwMode="auto">
                  <a:xfrm>
                    <a:off x="4746" y="971"/>
                    <a:ext cx="102" cy="102"/>
                  </a:xfrm>
                  <a:prstGeom prst="rect">
                    <a:avLst/>
                  </a:prstGeom>
                  <a:noFill/>
                  <a:ln w="9525">
                    <a:noFill/>
                    <a:miter lim="800000"/>
                    <a:headEnd/>
                    <a:tailEnd/>
                  </a:ln>
                </p:spPr>
              </p:pic>
              <p:pic>
                <p:nvPicPr>
                  <p:cNvPr id="96" name="Picture 228" descr="images_FVinCC770_053"/>
                  <p:cNvPicPr>
                    <a:picLocks noChangeAspect="1" noChangeArrowheads="1"/>
                  </p:cNvPicPr>
                  <p:nvPr/>
                </p:nvPicPr>
                <p:blipFill>
                  <a:blip r:embed="rId56" cstate="print"/>
                  <a:srcRect/>
                  <a:stretch>
                    <a:fillRect/>
                  </a:stretch>
                </p:blipFill>
                <p:spPr bwMode="auto">
                  <a:xfrm>
                    <a:off x="4865" y="971"/>
                    <a:ext cx="102" cy="102"/>
                  </a:xfrm>
                  <a:prstGeom prst="rect">
                    <a:avLst/>
                  </a:prstGeom>
                  <a:noFill/>
                  <a:ln w="9525">
                    <a:noFill/>
                    <a:miter lim="800000"/>
                    <a:headEnd/>
                    <a:tailEnd/>
                  </a:ln>
                </p:spPr>
              </p:pic>
              <p:pic>
                <p:nvPicPr>
                  <p:cNvPr id="97" name="Picture 229" descr="images_FVinCC770_054"/>
                  <p:cNvPicPr>
                    <a:picLocks noChangeAspect="1" noChangeArrowheads="1"/>
                  </p:cNvPicPr>
                  <p:nvPr/>
                </p:nvPicPr>
                <p:blipFill>
                  <a:blip r:embed="rId57" cstate="print"/>
                  <a:srcRect/>
                  <a:stretch>
                    <a:fillRect/>
                  </a:stretch>
                </p:blipFill>
                <p:spPr bwMode="auto">
                  <a:xfrm>
                    <a:off x="4981" y="971"/>
                    <a:ext cx="102" cy="102"/>
                  </a:xfrm>
                  <a:prstGeom prst="rect">
                    <a:avLst/>
                  </a:prstGeom>
                  <a:noFill/>
                  <a:ln w="9525">
                    <a:noFill/>
                    <a:miter lim="800000"/>
                    <a:headEnd/>
                    <a:tailEnd/>
                  </a:ln>
                </p:spPr>
              </p:pic>
              <p:pic>
                <p:nvPicPr>
                  <p:cNvPr id="98" name="Picture 230" descr="images_FVinCC770_055"/>
                  <p:cNvPicPr>
                    <a:picLocks noChangeAspect="1" noChangeArrowheads="1"/>
                  </p:cNvPicPr>
                  <p:nvPr/>
                </p:nvPicPr>
                <p:blipFill>
                  <a:blip r:embed="rId58" cstate="print"/>
                  <a:srcRect/>
                  <a:stretch>
                    <a:fillRect/>
                  </a:stretch>
                </p:blipFill>
                <p:spPr bwMode="auto">
                  <a:xfrm>
                    <a:off x="5100" y="971"/>
                    <a:ext cx="102" cy="102"/>
                  </a:xfrm>
                  <a:prstGeom prst="rect">
                    <a:avLst/>
                  </a:prstGeom>
                  <a:noFill/>
                  <a:ln w="9525">
                    <a:noFill/>
                    <a:miter lim="800000"/>
                    <a:headEnd/>
                    <a:tailEnd/>
                  </a:ln>
                </p:spPr>
              </p:pic>
              <p:pic>
                <p:nvPicPr>
                  <p:cNvPr id="99" name="Picture 231" descr="images_FVinCC770_056"/>
                  <p:cNvPicPr>
                    <a:picLocks noChangeAspect="1" noChangeArrowheads="1"/>
                  </p:cNvPicPr>
                  <p:nvPr/>
                </p:nvPicPr>
                <p:blipFill>
                  <a:blip r:embed="rId59" cstate="print"/>
                  <a:srcRect/>
                  <a:stretch>
                    <a:fillRect/>
                  </a:stretch>
                </p:blipFill>
                <p:spPr bwMode="auto">
                  <a:xfrm>
                    <a:off x="5217" y="971"/>
                    <a:ext cx="102" cy="102"/>
                  </a:xfrm>
                  <a:prstGeom prst="rect">
                    <a:avLst/>
                  </a:prstGeom>
                  <a:noFill/>
                  <a:ln w="9525">
                    <a:noFill/>
                    <a:miter lim="800000"/>
                    <a:headEnd/>
                    <a:tailEnd/>
                  </a:ln>
                </p:spPr>
              </p:pic>
            </p:grpSp>
          </p:grpSp>
          <p:grpSp>
            <p:nvGrpSpPr>
              <p:cNvPr id="20" name="Group 233"/>
              <p:cNvGrpSpPr>
                <a:grpSpLocks/>
              </p:cNvGrpSpPr>
              <p:nvPr/>
            </p:nvGrpSpPr>
            <p:grpSpPr bwMode="auto">
              <a:xfrm>
                <a:off x="3347" y="848"/>
                <a:ext cx="1969" cy="102"/>
                <a:chOff x="3347" y="848"/>
                <a:chExt cx="1969" cy="102"/>
              </a:xfrm>
            </p:grpSpPr>
            <p:pic>
              <p:nvPicPr>
                <p:cNvPr id="60" name="Picture 234" descr="images524"/>
                <p:cNvPicPr>
                  <a:picLocks noChangeAspect="1" noChangeArrowheads="1"/>
                </p:cNvPicPr>
                <p:nvPr/>
              </p:nvPicPr>
              <p:blipFill>
                <a:blip r:embed="rId60" cstate="print"/>
                <a:srcRect/>
                <a:stretch>
                  <a:fillRect/>
                </a:stretch>
              </p:blipFill>
              <p:spPr bwMode="auto">
                <a:xfrm>
                  <a:off x="3347" y="848"/>
                  <a:ext cx="102" cy="102"/>
                </a:xfrm>
                <a:prstGeom prst="rect">
                  <a:avLst/>
                </a:prstGeom>
                <a:noFill/>
                <a:ln w="9525">
                  <a:noFill/>
                  <a:miter lim="800000"/>
                  <a:headEnd/>
                  <a:tailEnd/>
                </a:ln>
              </p:spPr>
            </p:pic>
            <p:sp>
              <p:nvSpPr>
                <p:cNvPr id="61" name="Line 235"/>
                <p:cNvSpPr>
                  <a:spLocks noChangeShapeType="1"/>
                </p:cNvSpPr>
                <p:nvPr/>
              </p:nvSpPr>
              <p:spPr bwMode="auto">
                <a:xfrm flipH="1">
                  <a:off x="3449" y="901"/>
                  <a:ext cx="93" cy="0"/>
                </a:xfrm>
                <a:prstGeom prst="line">
                  <a:avLst/>
                </a:prstGeom>
                <a:noFill/>
                <a:ln w="12700" cap="sq">
                  <a:solidFill>
                    <a:schemeClr val="bg2"/>
                  </a:solidFill>
                  <a:round/>
                  <a:headEnd type="none" w="sm" len="sm"/>
                  <a:tailEnd type="arrow" w="med" len="med"/>
                </a:ln>
              </p:spPr>
              <p:txBody>
                <a:bodyPr lIns="90000" tIns="46800" rIns="90000" bIns="46800">
                  <a:spAutoFit/>
                </a:bodyPr>
                <a:lstStyle/>
                <a:p>
                  <a:endParaRPr lang="en-US"/>
                </a:p>
              </p:txBody>
            </p:sp>
            <p:grpSp>
              <p:nvGrpSpPr>
                <p:cNvPr id="63" name="Group 237"/>
                <p:cNvGrpSpPr>
                  <a:grpSpLocks/>
                </p:cNvGrpSpPr>
                <p:nvPr/>
              </p:nvGrpSpPr>
              <p:grpSpPr bwMode="auto">
                <a:xfrm>
                  <a:off x="3557" y="848"/>
                  <a:ext cx="1759" cy="102"/>
                  <a:chOff x="3557" y="848"/>
                  <a:chExt cx="1759" cy="102"/>
                </a:xfrm>
              </p:grpSpPr>
              <p:pic>
                <p:nvPicPr>
                  <p:cNvPr id="65" name="Picture 238" descr="images_FVinCC524_014"/>
                  <p:cNvPicPr>
                    <a:picLocks noChangeAspect="1" noChangeArrowheads="1"/>
                  </p:cNvPicPr>
                  <p:nvPr/>
                </p:nvPicPr>
                <p:blipFill>
                  <a:blip r:embed="rId61" cstate="print"/>
                  <a:srcRect/>
                  <a:stretch>
                    <a:fillRect/>
                  </a:stretch>
                </p:blipFill>
                <p:spPr bwMode="auto">
                  <a:xfrm>
                    <a:off x="3557" y="848"/>
                    <a:ext cx="102" cy="102"/>
                  </a:xfrm>
                  <a:prstGeom prst="rect">
                    <a:avLst/>
                  </a:prstGeom>
                  <a:noFill/>
                  <a:ln w="9525">
                    <a:noFill/>
                    <a:miter lim="800000"/>
                    <a:headEnd/>
                    <a:tailEnd/>
                  </a:ln>
                </p:spPr>
              </p:pic>
              <p:pic>
                <p:nvPicPr>
                  <p:cNvPr id="66" name="Picture 239" descr="images_FVinCC524_015"/>
                  <p:cNvPicPr>
                    <a:picLocks noChangeAspect="1" noChangeArrowheads="1"/>
                  </p:cNvPicPr>
                  <p:nvPr/>
                </p:nvPicPr>
                <p:blipFill>
                  <a:blip r:embed="rId62" cstate="print"/>
                  <a:srcRect/>
                  <a:stretch>
                    <a:fillRect/>
                  </a:stretch>
                </p:blipFill>
                <p:spPr bwMode="auto">
                  <a:xfrm>
                    <a:off x="3673" y="848"/>
                    <a:ext cx="102" cy="102"/>
                  </a:xfrm>
                  <a:prstGeom prst="rect">
                    <a:avLst/>
                  </a:prstGeom>
                  <a:noFill/>
                  <a:ln w="9525">
                    <a:noFill/>
                    <a:miter lim="800000"/>
                    <a:headEnd/>
                    <a:tailEnd/>
                  </a:ln>
                </p:spPr>
              </p:pic>
              <p:pic>
                <p:nvPicPr>
                  <p:cNvPr id="67" name="Picture 240" descr="images_FVinCC524_016"/>
                  <p:cNvPicPr>
                    <a:picLocks noChangeAspect="1" noChangeArrowheads="1"/>
                  </p:cNvPicPr>
                  <p:nvPr/>
                </p:nvPicPr>
                <p:blipFill>
                  <a:blip r:embed="rId63" cstate="print"/>
                  <a:srcRect/>
                  <a:stretch>
                    <a:fillRect/>
                  </a:stretch>
                </p:blipFill>
                <p:spPr bwMode="auto">
                  <a:xfrm>
                    <a:off x="3792" y="848"/>
                    <a:ext cx="102" cy="102"/>
                  </a:xfrm>
                  <a:prstGeom prst="rect">
                    <a:avLst/>
                  </a:prstGeom>
                  <a:noFill/>
                  <a:ln w="9525">
                    <a:noFill/>
                    <a:miter lim="800000"/>
                    <a:headEnd/>
                    <a:tailEnd/>
                  </a:ln>
                </p:spPr>
              </p:pic>
              <p:pic>
                <p:nvPicPr>
                  <p:cNvPr id="68" name="Picture 241" descr="images_FVinCC524_017"/>
                  <p:cNvPicPr>
                    <a:picLocks noChangeAspect="1" noChangeArrowheads="1"/>
                  </p:cNvPicPr>
                  <p:nvPr/>
                </p:nvPicPr>
                <p:blipFill>
                  <a:blip r:embed="rId64" cstate="print"/>
                  <a:srcRect/>
                  <a:stretch>
                    <a:fillRect/>
                  </a:stretch>
                </p:blipFill>
                <p:spPr bwMode="auto">
                  <a:xfrm>
                    <a:off x="3913" y="848"/>
                    <a:ext cx="102" cy="102"/>
                  </a:xfrm>
                  <a:prstGeom prst="rect">
                    <a:avLst/>
                  </a:prstGeom>
                  <a:noFill/>
                  <a:ln w="9525">
                    <a:noFill/>
                    <a:miter lim="800000"/>
                    <a:headEnd/>
                    <a:tailEnd/>
                  </a:ln>
                </p:spPr>
              </p:pic>
              <p:pic>
                <p:nvPicPr>
                  <p:cNvPr id="69" name="Picture 242" descr="images_FVinCC524_018"/>
                  <p:cNvPicPr>
                    <a:picLocks noChangeAspect="1" noChangeArrowheads="1"/>
                  </p:cNvPicPr>
                  <p:nvPr/>
                </p:nvPicPr>
                <p:blipFill>
                  <a:blip r:embed="rId65" cstate="print"/>
                  <a:srcRect/>
                  <a:stretch>
                    <a:fillRect/>
                  </a:stretch>
                </p:blipFill>
                <p:spPr bwMode="auto">
                  <a:xfrm>
                    <a:off x="4030" y="848"/>
                    <a:ext cx="102" cy="102"/>
                  </a:xfrm>
                  <a:prstGeom prst="rect">
                    <a:avLst/>
                  </a:prstGeom>
                  <a:noFill/>
                  <a:ln w="9525">
                    <a:noFill/>
                    <a:miter lim="800000"/>
                    <a:headEnd/>
                    <a:tailEnd/>
                  </a:ln>
                </p:spPr>
              </p:pic>
              <p:pic>
                <p:nvPicPr>
                  <p:cNvPr id="70" name="Picture 243" descr="images_FVinCC524_019"/>
                  <p:cNvPicPr>
                    <a:picLocks noChangeAspect="1" noChangeArrowheads="1"/>
                  </p:cNvPicPr>
                  <p:nvPr/>
                </p:nvPicPr>
                <p:blipFill>
                  <a:blip r:embed="rId66" cstate="print"/>
                  <a:srcRect/>
                  <a:stretch>
                    <a:fillRect/>
                  </a:stretch>
                </p:blipFill>
                <p:spPr bwMode="auto">
                  <a:xfrm>
                    <a:off x="4150" y="848"/>
                    <a:ext cx="102" cy="102"/>
                  </a:xfrm>
                  <a:prstGeom prst="rect">
                    <a:avLst/>
                  </a:prstGeom>
                  <a:noFill/>
                  <a:ln w="9525">
                    <a:noFill/>
                    <a:miter lim="800000"/>
                    <a:headEnd/>
                    <a:tailEnd/>
                  </a:ln>
                </p:spPr>
              </p:pic>
              <p:pic>
                <p:nvPicPr>
                  <p:cNvPr id="71" name="Picture 244" descr="images_FVinCC524_020"/>
                  <p:cNvPicPr>
                    <a:picLocks noChangeAspect="1" noChangeArrowheads="1"/>
                  </p:cNvPicPr>
                  <p:nvPr/>
                </p:nvPicPr>
                <p:blipFill>
                  <a:blip r:embed="rId67" cstate="print"/>
                  <a:srcRect/>
                  <a:stretch>
                    <a:fillRect/>
                  </a:stretch>
                </p:blipFill>
                <p:spPr bwMode="auto">
                  <a:xfrm>
                    <a:off x="4268" y="848"/>
                    <a:ext cx="102" cy="102"/>
                  </a:xfrm>
                  <a:prstGeom prst="rect">
                    <a:avLst/>
                  </a:prstGeom>
                  <a:noFill/>
                  <a:ln w="9525">
                    <a:noFill/>
                    <a:miter lim="800000"/>
                    <a:headEnd/>
                    <a:tailEnd/>
                  </a:ln>
                </p:spPr>
              </p:pic>
              <p:pic>
                <p:nvPicPr>
                  <p:cNvPr id="72" name="Picture 245" descr="images_FVinCC524_021"/>
                  <p:cNvPicPr>
                    <a:picLocks noChangeAspect="1" noChangeArrowheads="1"/>
                  </p:cNvPicPr>
                  <p:nvPr/>
                </p:nvPicPr>
                <p:blipFill>
                  <a:blip r:embed="rId68" cstate="print"/>
                  <a:srcRect/>
                  <a:stretch>
                    <a:fillRect/>
                  </a:stretch>
                </p:blipFill>
                <p:spPr bwMode="auto">
                  <a:xfrm>
                    <a:off x="4386" y="848"/>
                    <a:ext cx="102" cy="102"/>
                  </a:xfrm>
                  <a:prstGeom prst="rect">
                    <a:avLst/>
                  </a:prstGeom>
                  <a:noFill/>
                  <a:ln w="9525">
                    <a:noFill/>
                    <a:miter lim="800000"/>
                    <a:headEnd/>
                    <a:tailEnd/>
                  </a:ln>
                </p:spPr>
              </p:pic>
              <p:pic>
                <p:nvPicPr>
                  <p:cNvPr id="73" name="Picture 246" descr="images_FVinCC524_022"/>
                  <p:cNvPicPr>
                    <a:picLocks noChangeAspect="1" noChangeArrowheads="1"/>
                  </p:cNvPicPr>
                  <p:nvPr/>
                </p:nvPicPr>
                <p:blipFill>
                  <a:blip r:embed="rId69" cstate="print"/>
                  <a:srcRect/>
                  <a:stretch>
                    <a:fillRect/>
                  </a:stretch>
                </p:blipFill>
                <p:spPr bwMode="auto">
                  <a:xfrm>
                    <a:off x="4504" y="848"/>
                    <a:ext cx="102" cy="102"/>
                  </a:xfrm>
                  <a:prstGeom prst="rect">
                    <a:avLst/>
                  </a:prstGeom>
                  <a:noFill/>
                  <a:ln w="9525">
                    <a:noFill/>
                    <a:miter lim="800000"/>
                    <a:headEnd/>
                    <a:tailEnd/>
                  </a:ln>
                </p:spPr>
              </p:pic>
              <p:pic>
                <p:nvPicPr>
                  <p:cNvPr id="74" name="Picture 247" descr="images_FVinCC524_023"/>
                  <p:cNvPicPr>
                    <a:picLocks noChangeAspect="1" noChangeArrowheads="1"/>
                  </p:cNvPicPr>
                  <p:nvPr/>
                </p:nvPicPr>
                <p:blipFill>
                  <a:blip r:embed="rId70" cstate="print"/>
                  <a:srcRect/>
                  <a:stretch>
                    <a:fillRect/>
                  </a:stretch>
                </p:blipFill>
                <p:spPr bwMode="auto">
                  <a:xfrm>
                    <a:off x="4623" y="848"/>
                    <a:ext cx="102" cy="102"/>
                  </a:xfrm>
                  <a:prstGeom prst="rect">
                    <a:avLst/>
                  </a:prstGeom>
                  <a:noFill/>
                  <a:ln w="9525">
                    <a:noFill/>
                    <a:miter lim="800000"/>
                    <a:headEnd/>
                    <a:tailEnd/>
                  </a:ln>
                </p:spPr>
              </p:pic>
              <p:pic>
                <p:nvPicPr>
                  <p:cNvPr id="75" name="Picture 248" descr="images_FVinCC524_024"/>
                  <p:cNvPicPr>
                    <a:picLocks noChangeAspect="1" noChangeArrowheads="1"/>
                  </p:cNvPicPr>
                  <p:nvPr/>
                </p:nvPicPr>
                <p:blipFill>
                  <a:blip r:embed="rId71" cstate="print"/>
                  <a:srcRect/>
                  <a:stretch>
                    <a:fillRect/>
                  </a:stretch>
                </p:blipFill>
                <p:spPr bwMode="auto">
                  <a:xfrm>
                    <a:off x="4741" y="848"/>
                    <a:ext cx="102" cy="102"/>
                  </a:xfrm>
                  <a:prstGeom prst="rect">
                    <a:avLst/>
                  </a:prstGeom>
                  <a:noFill/>
                  <a:ln w="9525">
                    <a:noFill/>
                    <a:miter lim="800000"/>
                    <a:headEnd/>
                    <a:tailEnd/>
                  </a:ln>
                </p:spPr>
              </p:pic>
              <p:pic>
                <p:nvPicPr>
                  <p:cNvPr id="76" name="Picture 249" descr="images_FVinCC524_025"/>
                  <p:cNvPicPr>
                    <a:picLocks noChangeAspect="1" noChangeArrowheads="1"/>
                  </p:cNvPicPr>
                  <p:nvPr/>
                </p:nvPicPr>
                <p:blipFill>
                  <a:blip r:embed="rId72" cstate="print"/>
                  <a:srcRect/>
                  <a:stretch>
                    <a:fillRect/>
                  </a:stretch>
                </p:blipFill>
                <p:spPr bwMode="auto">
                  <a:xfrm>
                    <a:off x="4860" y="848"/>
                    <a:ext cx="102" cy="102"/>
                  </a:xfrm>
                  <a:prstGeom prst="rect">
                    <a:avLst/>
                  </a:prstGeom>
                  <a:noFill/>
                  <a:ln w="9525">
                    <a:noFill/>
                    <a:miter lim="800000"/>
                    <a:headEnd/>
                    <a:tailEnd/>
                  </a:ln>
                </p:spPr>
              </p:pic>
              <p:pic>
                <p:nvPicPr>
                  <p:cNvPr id="77" name="Picture 250" descr="images_FVinCC524_026"/>
                  <p:cNvPicPr>
                    <a:picLocks noChangeAspect="1" noChangeArrowheads="1"/>
                  </p:cNvPicPr>
                  <p:nvPr/>
                </p:nvPicPr>
                <p:blipFill>
                  <a:blip r:embed="rId73" cstate="print"/>
                  <a:srcRect/>
                  <a:stretch>
                    <a:fillRect/>
                  </a:stretch>
                </p:blipFill>
                <p:spPr bwMode="auto">
                  <a:xfrm>
                    <a:off x="4975" y="848"/>
                    <a:ext cx="102" cy="102"/>
                  </a:xfrm>
                  <a:prstGeom prst="rect">
                    <a:avLst/>
                  </a:prstGeom>
                  <a:noFill/>
                  <a:ln w="9525">
                    <a:noFill/>
                    <a:miter lim="800000"/>
                    <a:headEnd/>
                    <a:tailEnd/>
                  </a:ln>
                </p:spPr>
              </p:pic>
              <p:pic>
                <p:nvPicPr>
                  <p:cNvPr id="78" name="Picture 251" descr="images_FVinCC524_027"/>
                  <p:cNvPicPr>
                    <a:picLocks noChangeAspect="1" noChangeArrowheads="1"/>
                  </p:cNvPicPr>
                  <p:nvPr/>
                </p:nvPicPr>
                <p:blipFill>
                  <a:blip r:embed="rId74" cstate="print"/>
                  <a:srcRect/>
                  <a:stretch>
                    <a:fillRect/>
                  </a:stretch>
                </p:blipFill>
                <p:spPr bwMode="auto">
                  <a:xfrm>
                    <a:off x="5094" y="848"/>
                    <a:ext cx="102" cy="102"/>
                  </a:xfrm>
                  <a:prstGeom prst="rect">
                    <a:avLst/>
                  </a:prstGeom>
                  <a:noFill/>
                  <a:ln w="9525">
                    <a:noFill/>
                    <a:miter lim="800000"/>
                    <a:headEnd/>
                    <a:tailEnd/>
                  </a:ln>
                </p:spPr>
              </p:pic>
              <p:pic>
                <p:nvPicPr>
                  <p:cNvPr id="79" name="Picture 252" descr="images_FVinCC524_028"/>
                  <p:cNvPicPr>
                    <a:picLocks noChangeAspect="1" noChangeArrowheads="1"/>
                  </p:cNvPicPr>
                  <p:nvPr/>
                </p:nvPicPr>
                <p:blipFill>
                  <a:blip r:embed="rId75" cstate="print"/>
                  <a:srcRect/>
                  <a:stretch>
                    <a:fillRect/>
                  </a:stretch>
                </p:blipFill>
                <p:spPr bwMode="auto">
                  <a:xfrm>
                    <a:off x="5214" y="848"/>
                    <a:ext cx="102" cy="102"/>
                  </a:xfrm>
                  <a:prstGeom prst="rect">
                    <a:avLst/>
                  </a:prstGeom>
                  <a:noFill/>
                  <a:ln w="9525">
                    <a:noFill/>
                    <a:miter lim="800000"/>
                    <a:headEnd/>
                    <a:tailEnd/>
                  </a:ln>
                </p:spPr>
              </p:pic>
            </p:grpSp>
          </p:grpSp>
          <p:grpSp>
            <p:nvGrpSpPr>
              <p:cNvPr id="21" name="Group 254"/>
              <p:cNvGrpSpPr>
                <a:grpSpLocks/>
              </p:cNvGrpSpPr>
              <p:nvPr/>
            </p:nvGrpSpPr>
            <p:grpSpPr bwMode="auto">
              <a:xfrm>
                <a:off x="3347" y="738"/>
                <a:ext cx="1971" cy="102"/>
                <a:chOff x="3347" y="738"/>
                <a:chExt cx="1971" cy="102"/>
              </a:xfrm>
            </p:grpSpPr>
            <p:pic>
              <p:nvPicPr>
                <p:cNvPr id="40" name="Picture 255" descr="images800"/>
                <p:cNvPicPr>
                  <a:picLocks noChangeAspect="1" noChangeArrowheads="1"/>
                </p:cNvPicPr>
                <p:nvPr/>
              </p:nvPicPr>
              <p:blipFill>
                <a:blip r:embed="rId76" cstate="print"/>
                <a:srcRect/>
                <a:stretch>
                  <a:fillRect/>
                </a:stretch>
              </p:blipFill>
              <p:spPr bwMode="auto">
                <a:xfrm>
                  <a:off x="3347" y="738"/>
                  <a:ext cx="102" cy="102"/>
                </a:xfrm>
                <a:prstGeom prst="rect">
                  <a:avLst/>
                </a:prstGeom>
                <a:noFill/>
                <a:ln w="9525">
                  <a:noFill/>
                  <a:miter lim="800000"/>
                  <a:headEnd/>
                  <a:tailEnd/>
                </a:ln>
              </p:spPr>
            </p:pic>
            <p:sp>
              <p:nvSpPr>
                <p:cNvPr id="41" name="Line 256"/>
                <p:cNvSpPr>
                  <a:spLocks noChangeShapeType="1"/>
                </p:cNvSpPr>
                <p:nvPr/>
              </p:nvSpPr>
              <p:spPr bwMode="auto">
                <a:xfrm flipH="1">
                  <a:off x="3449" y="791"/>
                  <a:ext cx="93" cy="0"/>
                </a:xfrm>
                <a:prstGeom prst="line">
                  <a:avLst/>
                </a:prstGeom>
                <a:noFill/>
                <a:ln w="12700" cap="sq">
                  <a:solidFill>
                    <a:schemeClr val="bg2"/>
                  </a:solidFill>
                  <a:round/>
                  <a:headEnd type="none" w="sm" len="sm"/>
                  <a:tailEnd type="arrow" w="med" len="med"/>
                </a:ln>
              </p:spPr>
              <p:txBody>
                <a:bodyPr lIns="90000" tIns="46800" rIns="90000" bIns="46800">
                  <a:spAutoFit/>
                </a:bodyPr>
                <a:lstStyle/>
                <a:p>
                  <a:endParaRPr lang="en-US"/>
                </a:p>
              </p:txBody>
            </p:sp>
            <p:grpSp>
              <p:nvGrpSpPr>
                <p:cNvPr id="43" name="Group 258"/>
                <p:cNvGrpSpPr>
                  <a:grpSpLocks/>
                </p:cNvGrpSpPr>
                <p:nvPr/>
              </p:nvGrpSpPr>
              <p:grpSpPr bwMode="auto">
                <a:xfrm>
                  <a:off x="3557" y="738"/>
                  <a:ext cx="1761" cy="102"/>
                  <a:chOff x="3557" y="738"/>
                  <a:chExt cx="1761" cy="102"/>
                </a:xfrm>
              </p:grpSpPr>
              <p:pic>
                <p:nvPicPr>
                  <p:cNvPr id="45" name="Picture 259" descr="images_FVinCC800_019"/>
                  <p:cNvPicPr>
                    <a:picLocks noChangeAspect="1" noChangeArrowheads="1"/>
                  </p:cNvPicPr>
                  <p:nvPr/>
                </p:nvPicPr>
                <p:blipFill>
                  <a:blip r:embed="rId77" cstate="print"/>
                  <a:srcRect/>
                  <a:stretch>
                    <a:fillRect/>
                  </a:stretch>
                </p:blipFill>
                <p:spPr bwMode="auto">
                  <a:xfrm>
                    <a:off x="3557" y="738"/>
                    <a:ext cx="102" cy="102"/>
                  </a:xfrm>
                  <a:prstGeom prst="rect">
                    <a:avLst/>
                  </a:prstGeom>
                  <a:noFill/>
                  <a:ln w="9525">
                    <a:noFill/>
                    <a:miter lim="800000"/>
                    <a:headEnd/>
                    <a:tailEnd/>
                  </a:ln>
                </p:spPr>
              </p:pic>
              <p:pic>
                <p:nvPicPr>
                  <p:cNvPr id="46" name="Picture 260" descr="images_FVinCC800_020"/>
                  <p:cNvPicPr>
                    <a:picLocks noChangeAspect="1" noChangeArrowheads="1"/>
                  </p:cNvPicPr>
                  <p:nvPr/>
                </p:nvPicPr>
                <p:blipFill>
                  <a:blip r:embed="rId78" cstate="print"/>
                  <a:srcRect/>
                  <a:stretch>
                    <a:fillRect/>
                  </a:stretch>
                </p:blipFill>
                <p:spPr bwMode="auto">
                  <a:xfrm>
                    <a:off x="3677" y="738"/>
                    <a:ext cx="102" cy="102"/>
                  </a:xfrm>
                  <a:prstGeom prst="rect">
                    <a:avLst/>
                  </a:prstGeom>
                  <a:noFill/>
                  <a:ln w="9525">
                    <a:noFill/>
                    <a:miter lim="800000"/>
                    <a:headEnd/>
                    <a:tailEnd/>
                  </a:ln>
                </p:spPr>
              </p:pic>
              <p:pic>
                <p:nvPicPr>
                  <p:cNvPr id="47" name="Picture 261" descr="images_FVinCC800_021"/>
                  <p:cNvPicPr>
                    <a:picLocks noChangeAspect="1" noChangeArrowheads="1"/>
                  </p:cNvPicPr>
                  <p:nvPr/>
                </p:nvPicPr>
                <p:blipFill>
                  <a:blip r:embed="rId79" cstate="print"/>
                  <a:srcRect/>
                  <a:stretch>
                    <a:fillRect/>
                  </a:stretch>
                </p:blipFill>
                <p:spPr bwMode="auto">
                  <a:xfrm>
                    <a:off x="3793" y="738"/>
                    <a:ext cx="102" cy="102"/>
                  </a:xfrm>
                  <a:prstGeom prst="rect">
                    <a:avLst/>
                  </a:prstGeom>
                  <a:noFill/>
                  <a:ln w="9525">
                    <a:noFill/>
                    <a:miter lim="800000"/>
                    <a:headEnd/>
                    <a:tailEnd/>
                  </a:ln>
                </p:spPr>
              </p:pic>
              <p:pic>
                <p:nvPicPr>
                  <p:cNvPr id="48" name="Picture 262" descr="images_FVinCC800_000"/>
                  <p:cNvPicPr>
                    <a:picLocks noChangeAspect="1" noChangeArrowheads="1"/>
                  </p:cNvPicPr>
                  <p:nvPr/>
                </p:nvPicPr>
                <p:blipFill>
                  <a:blip r:embed="rId80" cstate="print"/>
                  <a:srcRect/>
                  <a:stretch>
                    <a:fillRect/>
                  </a:stretch>
                </p:blipFill>
                <p:spPr bwMode="auto">
                  <a:xfrm>
                    <a:off x="3913" y="738"/>
                    <a:ext cx="102" cy="102"/>
                  </a:xfrm>
                  <a:prstGeom prst="rect">
                    <a:avLst/>
                  </a:prstGeom>
                  <a:noFill/>
                  <a:ln w="9525">
                    <a:noFill/>
                    <a:miter lim="800000"/>
                    <a:headEnd/>
                    <a:tailEnd/>
                  </a:ln>
                </p:spPr>
              </p:pic>
              <p:pic>
                <p:nvPicPr>
                  <p:cNvPr id="49" name="Picture 263" descr="images_FVinCC800_001"/>
                  <p:cNvPicPr>
                    <a:picLocks noChangeAspect="1" noChangeArrowheads="1"/>
                  </p:cNvPicPr>
                  <p:nvPr/>
                </p:nvPicPr>
                <p:blipFill>
                  <a:blip r:embed="rId81" cstate="print"/>
                  <a:srcRect/>
                  <a:stretch>
                    <a:fillRect/>
                  </a:stretch>
                </p:blipFill>
                <p:spPr bwMode="auto">
                  <a:xfrm>
                    <a:off x="4032" y="738"/>
                    <a:ext cx="102" cy="102"/>
                  </a:xfrm>
                  <a:prstGeom prst="rect">
                    <a:avLst/>
                  </a:prstGeom>
                  <a:noFill/>
                  <a:ln w="9525">
                    <a:noFill/>
                    <a:miter lim="800000"/>
                    <a:headEnd/>
                    <a:tailEnd/>
                  </a:ln>
                </p:spPr>
              </p:pic>
              <p:pic>
                <p:nvPicPr>
                  <p:cNvPr id="50" name="Picture 264" descr="images_FVinCC800_002"/>
                  <p:cNvPicPr>
                    <a:picLocks noChangeAspect="1" noChangeArrowheads="1"/>
                  </p:cNvPicPr>
                  <p:nvPr/>
                </p:nvPicPr>
                <p:blipFill>
                  <a:blip r:embed="rId82" cstate="print"/>
                  <a:srcRect/>
                  <a:stretch>
                    <a:fillRect/>
                  </a:stretch>
                </p:blipFill>
                <p:spPr bwMode="auto">
                  <a:xfrm>
                    <a:off x="4148" y="738"/>
                    <a:ext cx="102" cy="102"/>
                  </a:xfrm>
                  <a:prstGeom prst="rect">
                    <a:avLst/>
                  </a:prstGeom>
                  <a:noFill/>
                  <a:ln w="9525">
                    <a:noFill/>
                    <a:miter lim="800000"/>
                    <a:headEnd/>
                    <a:tailEnd/>
                  </a:ln>
                </p:spPr>
              </p:pic>
              <p:pic>
                <p:nvPicPr>
                  <p:cNvPr id="51" name="Picture 265" descr="images_FVinCC800_003"/>
                  <p:cNvPicPr>
                    <a:picLocks noChangeAspect="1" noChangeArrowheads="1"/>
                  </p:cNvPicPr>
                  <p:nvPr/>
                </p:nvPicPr>
                <p:blipFill>
                  <a:blip r:embed="rId83" cstate="print"/>
                  <a:srcRect/>
                  <a:stretch>
                    <a:fillRect/>
                  </a:stretch>
                </p:blipFill>
                <p:spPr bwMode="auto">
                  <a:xfrm>
                    <a:off x="4267" y="738"/>
                    <a:ext cx="102" cy="102"/>
                  </a:xfrm>
                  <a:prstGeom prst="rect">
                    <a:avLst/>
                  </a:prstGeom>
                  <a:noFill/>
                  <a:ln w="9525">
                    <a:noFill/>
                    <a:miter lim="800000"/>
                    <a:headEnd/>
                    <a:tailEnd/>
                  </a:ln>
                </p:spPr>
              </p:pic>
              <p:pic>
                <p:nvPicPr>
                  <p:cNvPr id="52" name="Picture 266" descr="images_FVinCC800_004"/>
                  <p:cNvPicPr>
                    <a:picLocks noChangeAspect="1" noChangeArrowheads="1"/>
                  </p:cNvPicPr>
                  <p:nvPr/>
                </p:nvPicPr>
                <p:blipFill>
                  <a:blip r:embed="rId84" cstate="print"/>
                  <a:srcRect/>
                  <a:stretch>
                    <a:fillRect/>
                  </a:stretch>
                </p:blipFill>
                <p:spPr bwMode="auto">
                  <a:xfrm>
                    <a:off x="4385" y="738"/>
                    <a:ext cx="102" cy="102"/>
                  </a:xfrm>
                  <a:prstGeom prst="rect">
                    <a:avLst/>
                  </a:prstGeom>
                  <a:noFill/>
                  <a:ln w="9525">
                    <a:noFill/>
                    <a:miter lim="800000"/>
                    <a:headEnd/>
                    <a:tailEnd/>
                  </a:ln>
                </p:spPr>
              </p:pic>
              <p:pic>
                <p:nvPicPr>
                  <p:cNvPr id="53" name="Picture 267" descr="images_FVinCC800_005"/>
                  <p:cNvPicPr>
                    <a:picLocks noChangeAspect="1" noChangeArrowheads="1"/>
                  </p:cNvPicPr>
                  <p:nvPr/>
                </p:nvPicPr>
                <p:blipFill>
                  <a:blip r:embed="rId85" cstate="print"/>
                  <a:srcRect/>
                  <a:stretch>
                    <a:fillRect/>
                  </a:stretch>
                </p:blipFill>
                <p:spPr bwMode="auto">
                  <a:xfrm>
                    <a:off x="4502" y="738"/>
                    <a:ext cx="102" cy="102"/>
                  </a:xfrm>
                  <a:prstGeom prst="rect">
                    <a:avLst/>
                  </a:prstGeom>
                  <a:noFill/>
                  <a:ln w="9525">
                    <a:noFill/>
                    <a:miter lim="800000"/>
                    <a:headEnd/>
                    <a:tailEnd/>
                  </a:ln>
                </p:spPr>
              </p:pic>
              <p:pic>
                <p:nvPicPr>
                  <p:cNvPr id="54" name="Picture 268" descr="images_FVinCC800_006"/>
                  <p:cNvPicPr>
                    <a:picLocks noChangeAspect="1" noChangeArrowheads="1"/>
                  </p:cNvPicPr>
                  <p:nvPr/>
                </p:nvPicPr>
                <p:blipFill>
                  <a:blip r:embed="rId86" cstate="print"/>
                  <a:srcRect/>
                  <a:stretch>
                    <a:fillRect/>
                  </a:stretch>
                </p:blipFill>
                <p:spPr bwMode="auto">
                  <a:xfrm>
                    <a:off x="4622" y="738"/>
                    <a:ext cx="102" cy="102"/>
                  </a:xfrm>
                  <a:prstGeom prst="rect">
                    <a:avLst/>
                  </a:prstGeom>
                  <a:noFill/>
                  <a:ln w="9525">
                    <a:noFill/>
                    <a:miter lim="800000"/>
                    <a:headEnd/>
                    <a:tailEnd/>
                  </a:ln>
                </p:spPr>
              </p:pic>
              <p:pic>
                <p:nvPicPr>
                  <p:cNvPr id="55" name="Picture 269" descr="images_FVinCC800_007"/>
                  <p:cNvPicPr>
                    <a:picLocks noChangeAspect="1" noChangeArrowheads="1"/>
                  </p:cNvPicPr>
                  <p:nvPr/>
                </p:nvPicPr>
                <p:blipFill>
                  <a:blip r:embed="rId87" cstate="print"/>
                  <a:srcRect/>
                  <a:stretch>
                    <a:fillRect/>
                  </a:stretch>
                </p:blipFill>
                <p:spPr bwMode="auto">
                  <a:xfrm>
                    <a:off x="4741" y="738"/>
                    <a:ext cx="102" cy="102"/>
                  </a:xfrm>
                  <a:prstGeom prst="rect">
                    <a:avLst/>
                  </a:prstGeom>
                  <a:noFill/>
                  <a:ln w="9525">
                    <a:noFill/>
                    <a:miter lim="800000"/>
                    <a:headEnd/>
                    <a:tailEnd/>
                  </a:ln>
                </p:spPr>
              </p:pic>
              <p:pic>
                <p:nvPicPr>
                  <p:cNvPr id="56" name="Picture 270" descr="images_FVinCC800_008"/>
                  <p:cNvPicPr>
                    <a:picLocks noChangeAspect="1" noChangeArrowheads="1"/>
                  </p:cNvPicPr>
                  <p:nvPr/>
                </p:nvPicPr>
                <p:blipFill>
                  <a:blip r:embed="rId88" cstate="print"/>
                  <a:srcRect/>
                  <a:stretch>
                    <a:fillRect/>
                  </a:stretch>
                </p:blipFill>
                <p:spPr bwMode="auto">
                  <a:xfrm>
                    <a:off x="4857" y="738"/>
                    <a:ext cx="102" cy="102"/>
                  </a:xfrm>
                  <a:prstGeom prst="rect">
                    <a:avLst/>
                  </a:prstGeom>
                  <a:noFill/>
                  <a:ln w="9525">
                    <a:noFill/>
                    <a:miter lim="800000"/>
                    <a:headEnd/>
                    <a:tailEnd/>
                  </a:ln>
                </p:spPr>
              </p:pic>
              <p:pic>
                <p:nvPicPr>
                  <p:cNvPr id="57" name="Picture 271" descr="images_FVinCC800_009"/>
                  <p:cNvPicPr>
                    <a:picLocks noChangeAspect="1" noChangeArrowheads="1"/>
                  </p:cNvPicPr>
                  <p:nvPr/>
                </p:nvPicPr>
                <p:blipFill>
                  <a:blip r:embed="rId89" cstate="print"/>
                  <a:srcRect/>
                  <a:stretch>
                    <a:fillRect/>
                  </a:stretch>
                </p:blipFill>
                <p:spPr bwMode="auto">
                  <a:xfrm>
                    <a:off x="4976" y="738"/>
                    <a:ext cx="102" cy="102"/>
                  </a:xfrm>
                  <a:prstGeom prst="rect">
                    <a:avLst/>
                  </a:prstGeom>
                  <a:noFill/>
                  <a:ln w="9525">
                    <a:noFill/>
                    <a:miter lim="800000"/>
                    <a:headEnd/>
                    <a:tailEnd/>
                  </a:ln>
                </p:spPr>
              </p:pic>
              <p:pic>
                <p:nvPicPr>
                  <p:cNvPr id="58" name="Picture 272" descr="images_FVinCC800_010"/>
                  <p:cNvPicPr>
                    <a:picLocks noChangeAspect="1" noChangeArrowheads="1"/>
                  </p:cNvPicPr>
                  <p:nvPr/>
                </p:nvPicPr>
                <p:blipFill>
                  <a:blip r:embed="rId90" cstate="print"/>
                  <a:srcRect/>
                  <a:stretch>
                    <a:fillRect/>
                  </a:stretch>
                </p:blipFill>
                <p:spPr bwMode="auto">
                  <a:xfrm>
                    <a:off x="5097" y="738"/>
                    <a:ext cx="102" cy="102"/>
                  </a:xfrm>
                  <a:prstGeom prst="rect">
                    <a:avLst/>
                  </a:prstGeom>
                  <a:noFill/>
                  <a:ln w="9525">
                    <a:noFill/>
                    <a:miter lim="800000"/>
                    <a:headEnd/>
                    <a:tailEnd/>
                  </a:ln>
                </p:spPr>
              </p:pic>
              <p:pic>
                <p:nvPicPr>
                  <p:cNvPr id="59" name="Picture 273" descr="images_FVinCC800_011"/>
                  <p:cNvPicPr>
                    <a:picLocks noChangeAspect="1" noChangeArrowheads="1"/>
                  </p:cNvPicPr>
                  <p:nvPr/>
                </p:nvPicPr>
                <p:blipFill>
                  <a:blip r:embed="rId91" cstate="print"/>
                  <a:srcRect/>
                  <a:stretch>
                    <a:fillRect/>
                  </a:stretch>
                </p:blipFill>
                <p:spPr bwMode="auto">
                  <a:xfrm>
                    <a:off x="5215" y="738"/>
                    <a:ext cx="103" cy="102"/>
                  </a:xfrm>
                  <a:prstGeom prst="rect">
                    <a:avLst/>
                  </a:prstGeom>
                  <a:noFill/>
                  <a:ln w="9525">
                    <a:noFill/>
                    <a:miter lim="800000"/>
                    <a:headEnd/>
                    <a:tailEnd/>
                  </a:ln>
                </p:spPr>
              </p:pic>
            </p:grpSp>
          </p:grpSp>
          <p:grpSp>
            <p:nvGrpSpPr>
              <p:cNvPr id="23" name="Group 276"/>
              <p:cNvGrpSpPr>
                <a:grpSpLocks/>
              </p:cNvGrpSpPr>
              <p:nvPr/>
            </p:nvGrpSpPr>
            <p:grpSpPr bwMode="auto">
              <a:xfrm>
                <a:off x="3557" y="1088"/>
                <a:ext cx="1762" cy="102"/>
                <a:chOff x="3557" y="1088"/>
                <a:chExt cx="1762" cy="102"/>
              </a:xfrm>
            </p:grpSpPr>
            <p:pic>
              <p:nvPicPr>
                <p:cNvPr id="25" name="Picture 277" descr="images_FVinCC780_003"/>
                <p:cNvPicPr>
                  <a:picLocks noChangeAspect="1" noChangeArrowheads="1"/>
                </p:cNvPicPr>
                <p:nvPr/>
              </p:nvPicPr>
              <p:blipFill>
                <a:blip r:embed="rId92" cstate="print"/>
                <a:srcRect/>
                <a:stretch>
                  <a:fillRect/>
                </a:stretch>
              </p:blipFill>
              <p:spPr bwMode="auto">
                <a:xfrm>
                  <a:off x="3557" y="1088"/>
                  <a:ext cx="102" cy="102"/>
                </a:xfrm>
                <a:prstGeom prst="rect">
                  <a:avLst/>
                </a:prstGeom>
                <a:noFill/>
                <a:ln w="9525">
                  <a:noFill/>
                  <a:miter lim="800000"/>
                  <a:headEnd/>
                  <a:tailEnd/>
                </a:ln>
              </p:spPr>
            </p:pic>
            <p:pic>
              <p:nvPicPr>
                <p:cNvPr id="26" name="Picture 278" descr="images_FVinCC780_004"/>
                <p:cNvPicPr>
                  <a:picLocks noChangeAspect="1" noChangeArrowheads="1"/>
                </p:cNvPicPr>
                <p:nvPr/>
              </p:nvPicPr>
              <p:blipFill>
                <a:blip r:embed="rId93" cstate="print"/>
                <a:srcRect/>
                <a:stretch>
                  <a:fillRect/>
                </a:stretch>
              </p:blipFill>
              <p:spPr bwMode="auto">
                <a:xfrm>
                  <a:off x="3677" y="1088"/>
                  <a:ext cx="102" cy="102"/>
                </a:xfrm>
                <a:prstGeom prst="rect">
                  <a:avLst/>
                </a:prstGeom>
                <a:noFill/>
                <a:ln w="9525">
                  <a:noFill/>
                  <a:miter lim="800000"/>
                  <a:headEnd/>
                  <a:tailEnd/>
                </a:ln>
              </p:spPr>
            </p:pic>
            <p:pic>
              <p:nvPicPr>
                <p:cNvPr id="27" name="Picture 279" descr="images_FVinCC780_005"/>
                <p:cNvPicPr>
                  <a:picLocks noChangeAspect="1" noChangeArrowheads="1"/>
                </p:cNvPicPr>
                <p:nvPr/>
              </p:nvPicPr>
              <p:blipFill>
                <a:blip r:embed="rId94" cstate="print"/>
                <a:srcRect/>
                <a:stretch>
                  <a:fillRect/>
                </a:stretch>
              </p:blipFill>
              <p:spPr bwMode="auto">
                <a:xfrm>
                  <a:off x="3792" y="1088"/>
                  <a:ext cx="102" cy="102"/>
                </a:xfrm>
                <a:prstGeom prst="rect">
                  <a:avLst/>
                </a:prstGeom>
                <a:noFill/>
                <a:ln w="9525">
                  <a:noFill/>
                  <a:miter lim="800000"/>
                  <a:headEnd/>
                  <a:tailEnd/>
                </a:ln>
              </p:spPr>
            </p:pic>
            <p:pic>
              <p:nvPicPr>
                <p:cNvPr id="28" name="Picture 280" descr="images_FVinCC780_006"/>
                <p:cNvPicPr>
                  <a:picLocks noChangeAspect="1" noChangeArrowheads="1"/>
                </p:cNvPicPr>
                <p:nvPr/>
              </p:nvPicPr>
              <p:blipFill>
                <a:blip r:embed="rId95" cstate="print"/>
                <a:srcRect/>
                <a:stretch>
                  <a:fillRect/>
                </a:stretch>
              </p:blipFill>
              <p:spPr bwMode="auto">
                <a:xfrm>
                  <a:off x="3911" y="1088"/>
                  <a:ext cx="102" cy="102"/>
                </a:xfrm>
                <a:prstGeom prst="rect">
                  <a:avLst/>
                </a:prstGeom>
                <a:noFill/>
                <a:ln w="9525">
                  <a:noFill/>
                  <a:miter lim="800000"/>
                  <a:headEnd/>
                  <a:tailEnd/>
                </a:ln>
              </p:spPr>
            </p:pic>
            <p:pic>
              <p:nvPicPr>
                <p:cNvPr id="29" name="Picture 281" descr="images_FVinCC780_007"/>
                <p:cNvPicPr>
                  <a:picLocks noChangeAspect="1" noChangeArrowheads="1"/>
                </p:cNvPicPr>
                <p:nvPr/>
              </p:nvPicPr>
              <p:blipFill>
                <a:blip r:embed="rId96" cstate="print"/>
                <a:srcRect/>
                <a:stretch>
                  <a:fillRect/>
                </a:stretch>
              </p:blipFill>
              <p:spPr bwMode="auto">
                <a:xfrm>
                  <a:off x="4027" y="1088"/>
                  <a:ext cx="102" cy="102"/>
                </a:xfrm>
                <a:prstGeom prst="rect">
                  <a:avLst/>
                </a:prstGeom>
                <a:noFill/>
                <a:ln w="9525">
                  <a:noFill/>
                  <a:miter lim="800000"/>
                  <a:headEnd/>
                  <a:tailEnd/>
                </a:ln>
              </p:spPr>
            </p:pic>
            <p:pic>
              <p:nvPicPr>
                <p:cNvPr id="30" name="Picture 282" descr="images_FVinCC780_008"/>
                <p:cNvPicPr>
                  <a:picLocks noChangeAspect="1" noChangeArrowheads="1"/>
                </p:cNvPicPr>
                <p:nvPr/>
              </p:nvPicPr>
              <p:blipFill>
                <a:blip r:embed="rId97" cstate="print"/>
                <a:srcRect/>
                <a:stretch>
                  <a:fillRect/>
                </a:stretch>
              </p:blipFill>
              <p:spPr bwMode="auto">
                <a:xfrm>
                  <a:off x="4147" y="1088"/>
                  <a:ext cx="102" cy="102"/>
                </a:xfrm>
                <a:prstGeom prst="rect">
                  <a:avLst/>
                </a:prstGeom>
                <a:noFill/>
                <a:ln w="9525">
                  <a:noFill/>
                  <a:miter lim="800000"/>
                  <a:headEnd/>
                  <a:tailEnd/>
                </a:ln>
              </p:spPr>
            </p:pic>
            <p:pic>
              <p:nvPicPr>
                <p:cNvPr id="31" name="Picture 283" descr="images_FVinCC780_009"/>
                <p:cNvPicPr>
                  <a:picLocks noChangeAspect="1" noChangeArrowheads="1"/>
                </p:cNvPicPr>
                <p:nvPr/>
              </p:nvPicPr>
              <p:blipFill>
                <a:blip r:embed="rId98" cstate="print"/>
                <a:srcRect/>
                <a:stretch>
                  <a:fillRect/>
                </a:stretch>
              </p:blipFill>
              <p:spPr bwMode="auto">
                <a:xfrm>
                  <a:off x="4266" y="1088"/>
                  <a:ext cx="102" cy="102"/>
                </a:xfrm>
                <a:prstGeom prst="rect">
                  <a:avLst/>
                </a:prstGeom>
                <a:noFill/>
                <a:ln w="9525">
                  <a:noFill/>
                  <a:miter lim="800000"/>
                  <a:headEnd/>
                  <a:tailEnd/>
                </a:ln>
              </p:spPr>
            </p:pic>
            <p:pic>
              <p:nvPicPr>
                <p:cNvPr id="32" name="Picture 284" descr="images_FVinCC780_010"/>
                <p:cNvPicPr>
                  <a:picLocks noChangeAspect="1" noChangeArrowheads="1"/>
                </p:cNvPicPr>
                <p:nvPr/>
              </p:nvPicPr>
              <p:blipFill>
                <a:blip r:embed="rId99" cstate="print"/>
                <a:srcRect/>
                <a:stretch>
                  <a:fillRect/>
                </a:stretch>
              </p:blipFill>
              <p:spPr bwMode="auto">
                <a:xfrm>
                  <a:off x="4385" y="1088"/>
                  <a:ext cx="102" cy="102"/>
                </a:xfrm>
                <a:prstGeom prst="rect">
                  <a:avLst/>
                </a:prstGeom>
                <a:noFill/>
                <a:ln w="9525">
                  <a:noFill/>
                  <a:miter lim="800000"/>
                  <a:headEnd/>
                  <a:tailEnd/>
                </a:ln>
              </p:spPr>
            </p:pic>
            <p:pic>
              <p:nvPicPr>
                <p:cNvPr id="33" name="Picture 285" descr="images_FVinCC780_011"/>
                <p:cNvPicPr>
                  <a:picLocks noChangeAspect="1" noChangeArrowheads="1"/>
                </p:cNvPicPr>
                <p:nvPr/>
              </p:nvPicPr>
              <p:blipFill>
                <a:blip r:embed="rId100" cstate="print"/>
                <a:srcRect/>
                <a:stretch>
                  <a:fillRect/>
                </a:stretch>
              </p:blipFill>
              <p:spPr bwMode="auto">
                <a:xfrm>
                  <a:off x="4502" y="1088"/>
                  <a:ext cx="102" cy="102"/>
                </a:xfrm>
                <a:prstGeom prst="rect">
                  <a:avLst/>
                </a:prstGeom>
                <a:noFill/>
                <a:ln w="9525">
                  <a:noFill/>
                  <a:miter lim="800000"/>
                  <a:headEnd/>
                  <a:tailEnd/>
                </a:ln>
              </p:spPr>
            </p:pic>
            <p:pic>
              <p:nvPicPr>
                <p:cNvPr id="34" name="Picture 286" descr="images_FVinCC780_012"/>
                <p:cNvPicPr>
                  <a:picLocks noChangeAspect="1" noChangeArrowheads="1"/>
                </p:cNvPicPr>
                <p:nvPr/>
              </p:nvPicPr>
              <p:blipFill>
                <a:blip r:embed="rId101" cstate="print"/>
                <a:srcRect/>
                <a:stretch>
                  <a:fillRect/>
                </a:stretch>
              </p:blipFill>
              <p:spPr bwMode="auto">
                <a:xfrm>
                  <a:off x="4621" y="1088"/>
                  <a:ext cx="102" cy="102"/>
                </a:xfrm>
                <a:prstGeom prst="rect">
                  <a:avLst/>
                </a:prstGeom>
                <a:noFill/>
                <a:ln w="9525">
                  <a:noFill/>
                  <a:miter lim="800000"/>
                  <a:headEnd/>
                  <a:tailEnd/>
                </a:ln>
              </p:spPr>
            </p:pic>
            <p:pic>
              <p:nvPicPr>
                <p:cNvPr id="35" name="Picture 287" descr="images_FVinCC780_013"/>
                <p:cNvPicPr>
                  <a:picLocks noChangeAspect="1" noChangeArrowheads="1"/>
                </p:cNvPicPr>
                <p:nvPr/>
              </p:nvPicPr>
              <p:blipFill>
                <a:blip r:embed="rId102" cstate="print"/>
                <a:srcRect/>
                <a:stretch>
                  <a:fillRect/>
                </a:stretch>
              </p:blipFill>
              <p:spPr bwMode="auto">
                <a:xfrm>
                  <a:off x="4740" y="1088"/>
                  <a:ext cx="102" cy="102"/>
                </a:xfrm>
                <a:prstGeom prst="rect">
                  <a:avLst/>
                </a:prstGeom>
                <a:noFill/>
                <a:ln w="9525">
                  <a:noFill/>
                  <a:miter lim="800000"/>
                  <a:headEnd/>
                  <a:tailEnd/>
                </a:ln>
              </p:spPr>
            </p:pic>
            <p:pic>
              <p:nvPicPr>
                <p:cNvPr id="36" name="Picture 288" descr="images_FVinCC780_014"/>
                <p:cNvPicPr>
                  <a:picLocks noChangeAspect="1" noChangeArrowheads="1"/>
                </p:cNvPicPr>
                <p:nvPr/>
              </p:nvPicPr>
              <p:blipFill>
                <a:blip r:embed="rId103" cstate="print"/>
                <a:srcRect/>
                <a:stretch>
                  <a:fillRect/>
                </a:stretch>
              </p:blipFill>
              <p:spPr bwMode="auto">
                <a:xfrm>
                  <a:off x="4857" y="1088"/>
                  <a:ext cx="102" cy="102"/>
                </a:xfrm>
                <a:prstGeom prst="rect">
                  <a:avLst/>
                </a:prstGeom>
                <a:noFill/>
                <a:ln w="9525">
                  <a:noFill/>
                  <a:miter lim="800000"/>
                  <a:headEnd/>
                  <a:tailEnd/>
                </a:ln>
              </p:spPr>
            </p:pic>
            <p:pic>
              <p:nvPicPr>
                <p:cNvPr id="37" name="Picture 289" descr="images_FVinCC780_000"/>
                <p:cNvPicPr>
                  <a:picLocks noChangeAspect="1" noChangeArrowheads="1"/>
                </p:cNvPicPr>
                <p:nvPr/>
              </p:nvPicPr>
              <p:blipFill>
                <a:blip r:embed="rId104" cstate="print"/>
                <a:srcRect/>
                <a:stretch>
                  <a:fillRect/>
                </a:stretch>
              </p:blipFill>
              <p:spPr bwMode="auto">
                <a:xfrm>
                  <a:off x="4981" y="1088"/>
                  <a:ext cx="102" cy="102"/>
                </a:xfrm>
                <a:prstGeom prst="rect">
                  <a:avLst/>
                </a:prstGeom>
                <a:noFill/>
                <a:ln w="9525">
                  <a:noFill/>
                  <a:miter lim="800000"/>
                  <a:headEnd/>
                  <a:tailEnd/>
                </a:ln>
              </p:spPr>
            </p:pic>
            <p:pic>
              <p:nvPicPr>
                <p:cNvPr id="38" name="Picture 290" descr="images_FVinCC780_001"/>
                <p:cNvPicPr>
                  <a:picLocks noChangeAspect="1" noChangeArrowheads="1"/>
                </p:cNvPicPr>
                <p:nvPr/>
              </p:nvPicPr>
              <p:blipFill>
                <a:blip r:embed="rId105" cstate="print"/>
                <a:srcRect/>
                <a:stretch>
                  <a:fillRect/>
                </a:stretch>
              </p:blipFill>
              <p:spPr bwMode="auto">
                <a:xfrm>
                  <a:off x="5100" y="1088"/>
                  <a:ext cx="102" cy="102"/>
                </a:xfrm>
                <a:prstGeom prst="rect">
                  <a:avLst/>
                </a:prstGeom>
                <a:noFill/>
                <a:ln w="9525">
                  <a:noFill/>
                  <a:miter lim="800000"/>
                  <a:headEnd/>
                  <a:tailEnd/>
                </a:ln>
              </p:spPr>
            </p:pic>
            <p:pic>
              <p:nvPicPr>
                <p:cNvPr id="39" name="Picture 291" descr="images_FVinCC780_002"/>
                <p:cNvPicPr>
                  <a:picLocks noChangeAspect="1" noChangeArrowheads="1"/>
                </p:cNvPicPr>
                <p:nvPr/>
              </p:nvPicPr>
              <p:blipFill>
                <a:blip r:embed="rId106" cstate="print"/>
                <a:srcRect/>
                <a:stretch>
                  <a:fillRect/>
                </a:stretch>
              </p:blipFill>
              <p:spPr bwMode="auto">
                <a:xfrm>
                  <a:off x="5217" y="1088"/>
                  <a:ext cx="102" cy="102"/>
                </a:xfrm>
                <a:prstGeom prst="rect">
                  <a:avLst/>
                </a:prstGeom>
                <a:noFill/>
                <a:ln w="9525">
                  <a:noFill/>
                  <a:miter lim="800000"/>
                  <a:headEnd/>
                  <a:tailEnd/>
                </a:ln>
              </p:spPr>
            </p:pic>
          </p:grpSp>
        </p:grpSp>
      </p:grpSp>
      <p:grpSp>
        <p:nvGrpSpPr>
          <p:cNvPr id="154" name="Group 476"/>
          <p:cNvGrpSpPr>
            <a:grpSpLocks/>
          </p:cNvGrpSpPr>
          <p:nvPr/>
        </p:nvGrpSpPr>
        <p:grpSpPr bwMode="auto">
          <a:xfrm>
            <a:off x="303840" y="2287588"/>
            <a:ext cx="3506160" cy="2817812"/>
            <a:chOff x="1723" y="-176"/>
            <a:chExt cx="1034" cy="831"/>
          </a:xfrm>
        </p:grpSpPr>
        <p:pic>
          <p:nvPicPr>
            <p:cNvPr id="155" name="Picture 467" descr="IFWN-sequence-035"/>
            <p:cNvPicPr>
              <a:picLocks noChangeAspect="1" noChangeArrowheads="1"/>
            </p:cNvPicPr>
            <p:nvPr/>
          </p:nvPicPr>
          <p:blipFill>
            <a:blip r:embed="rId107" cstate="print"/>
            <a:srcRect/>
            <a:stretch>
              <a:fillRect/>
            </a:stretch>
          </p:blipFill>
          <p:spPr bwMode="auto">
            <a:xfrm>
              <a:off x="1723" y="-176"/>
              <a:ext cx="1034" cy="831"/>
            </a:xfrm>
            <a:prstGeom prst="rect">
              <a:avLst/>
            </a:prstGeom>
            <a:noFill/>
            <a:ln w="9525">
              <a:noFill/>
              <a:miter lim="800000"/>
              <a:headEnd/>
              <a:tailEnd/>
            </a:ln>
          </p:spPr>
        </p:pic>
        <p:sp>
          <p:nvSpPr>
            <p:cNvPr id="156" name="Oval 468"/>
            <p:cNvSpPr>
              <a:spLocks noChangeArrowheads="1"/>
            </p:cNvSpPr>
            <p:nvPr/>
          </p:nvSpPr>
          <p:spPr bwMode="auto">
            <a:xfrm>
              <a:off x="2321" y="333"/>
              <a:ext cx="159" cy="159"/>
            </a:xfrm>
            <a:prstGeom prst="ellipse">
              <a:avLst/>
            </a:prstGeom>
            <a:noFill/>
            <a:ln w="15875" cap="sq">
              <a:solidFill>
                <a:schemeClr val="tx2"/>
              </a:solidFill>
              <a:round/>
              <a:headEnd type="none" w="sm" len="sm"/>
              <a:tailEnd type="none" w="sm" len="sm"/>
            </a:ln>
          </p:spPr>
          <p:txBody>
            <a:bodyPr wrap="none" lIns="90000" tIns="46800" rIns="90000" bIns="46800" anchor="ctr">
              <a:spAutoFit/>
            </a:bodyPr>
            <a:lstStyle/>
            <a:p>
              <a:endParaRPr lang="de-CH"/>
            </a:p>
          </p:txBody>
        </p:sp>
        <p:sp>
          <p:nvSpPr>
            <p:cNvPr id="157" name="Oval 469"/>
            <p:cNvSpPr>
              <a:spLocks noChangeArrowheads="1"/>
            </p:cNvSpPr>
            <p:nvPr/>
          </p:nvSpPr>
          <p:spPr bwMode="auto">
            <a:xfrm>
              <a:off x="2276" y="-30"/>
              <a:ext cx="113" cy="113"/>
            </a:xfrm>
            <a:prstGeom prst="ellipse">
              <a:avLst/>
            </a:prstGeom>
            <a:noFill/>
            <a:ln w="15875" cap="sq">
              <a:solidFill>
                <a:schemeClr val="tx2"/>
              </a:solidFill>
              <a:round/>
              <a:headEnd type="none" w="sm" len="sm"/>
              <a:tailEnd type="none" w="sm" len="sm"/>
            </a:ln>
          </p:spPr>
          <p:txBody>
            <a:bodyPr wrap="none" lIns="90000" tIns="46800" rIns="90000" bIns="46800" anchor="ctr">
              <a:spAutoFit/>
            </a:bodyPr>
            <a:lstStyle/>
            <a:p>
              <a:endParaRPr lang="de-CH"/>
            </a:p>
          </p:txBody>
        </p:sp>
        <p:sp>
          <p:nvSpPr>
            <p:cNvPr id="158" name="Oval 470"/>
            <p:cNvSpPr>
              <a:spLocks noChangeArrowheads="1"/>
            </p:cNvSpPr>
            <p:nvPr/>
          </p:nvSpPr>
          <p:spPr bwMode="auto">
            <a:xfrm>
              <a:off x="2367" y="424"/>
              <a:ext cx="91" cy="91"/>
            </a:xfrm>
            <a:prstGeom prst="ellipse">
              <a:avLst/>
            </a:prstGeom>
            <a:noFill/>
            <a:ln w="15875" cap="sq">
              <a:solidFill>
                <a:schemeClr val="tx2"/>
              </a:solidFill>
              <a:round/>
              <a:headEnd type="none" w="sm" len="sm"/>
              <a:tailEnd type="none" w="sm" len="sm"/>
            </a:ln>
          </p:spPr>
          <p:txBody>
            <a:bodyPr wrap="none" lIns="90000" tIns="46800" rIns="90000" bIns="46800" anchor="ctr">
              <a:spAutoFit/>
            </a:bodyPr>
            <a:lstStyle/>
            <a:p>
              <a:endParaRPr lang="de-CH"/>
            </a:p>
          </p:txBody>
        </p:sp>
        <p:sp>
          <p:nvSpPr>
            <p:cNvPr id="159" name="Oval 471"/>
            <p:cNvSpPr>
              <a:spLocks noChangeArrowheads="1"/>
            </p:cNvSpPr>
            <p:nvPr/>
          </p:nvSpPr>
          <p:spPr bwMode="auto">
            <a:xfrm>
              <a:off x="2208" y="197"/>
              <a:ext cx="204" cy="204"/>
            </a:xfrm>
            <a:prstGeom prst="ellipse">
              <a:avLst/>
            </a:prstGeom>
            <a:noFill/>
            <a:ln w="15875" cap="sq">
              <a:solidFill>
                <a:schemeClr val="tx2"/>
              </a:solidFill>
              <a:round/>
              <a:headEnd type="none" w="sm" len="sm"/>
              <a:tailEnd type="none" w="sm" len="sm"/>
            </a:ln>
          </p:spPr>
          <p:txBody>
            <a:bodyPr wrap="none" lIns="90000" tIns="46800" rIns="90000" bIns="46800" anchor="ctr">
              <a:spAutoFit/>
            </a:bodyPr>
            <a:lstStyle/>
            <a:p>
              <a:endParaRPr lang="de-CH"/>
            </a:p>
          </p:txBody>
        </p:sp>
        <p:sp>
          <p:nvSpPr>
            <p:cNvPr id="160" name="Oval 472"/>
            <p:cNvSpPr>
              <a:spLocks noChangeArrowheads="1"/>
            </p:cNvSpPr>
            <p:nvPr/>
          </p:nvSpPr>
          <p:spPr bwMode="auto">
            <a:xfrm>
              <a:off x="2231" y="61"/>
              <a:ext cx="159" cy="159"/>
            </a:xfrm>
            <a:prstGeom prst="ellipse">
              <a:avLst/>
            </a:prstGeom>
            <a:noFill/>
            <a:ln w="15875" cap="sq">
              <a:solidFill>
                <a:schemeClr val="tx2"/>
              </a:solidFill>
              <a:round/>
              <a:headEnd type="none" w="sm" len="sm"/>
              <a:tailEnd type="none" w="sm" len="sm"/>
            </a:ln>
          </p:spPr>
          <p:txBody>
            <a:bodyPr wrap="none" lIns="90000" tIns="46800" rIns="90000" bIns="46800" anchor="ctr">
              <a:spAutoFit/>
            </a:bodyPr>
            <a:lstStyle/>
            <a:p>
              <a:endParaRPr lang="de-CH"/>
            </a:p>
          </p:txBody>
        </p:sp>
        <p:sp>
          <p:nvSpPr>
            <p:cNvPr id="161" name="Oval 473"/>
            <p:cNvSpPr>
              <a:spLocks noChangeArrowheads="1"/>
            </p:cNvSpPr>
            <p:nvPr/>
          </p:nvSpPr>
          <p:spPr bwMode="auto">
            <a:xfrm>
              <a:off x="2114" y="383"/>
              <a:ext cx="136" cy="136"/>
            </a:xfrm>
            <a:prstGeom prst="ellipse">
              <a:avLst/>
            </a:prstGeom>
            <a:noFill/>
            <a:ln w="15875" cap="sq">
              <a:solidFill>
                <a:schemeClr val="tx2"/>
              </a:solidFill>
              <a:round/>
              <a:headEnd type="none" w="sm" len="sm"/>
              <a:tailEnd type="none" w="sm" len="sm"/>
            </a:ln>
          </p:spPr>
          <p:txBody>
            <a:bodyPr lIns="90000" tIns="46800" rIns="90000" bIns="46800" anchor="ctr">
              <a:spAutoFit/>
            </a:bodyPr>
            <a:lstStyle/>
            <a:p>
              <a:endParaRPr lang="de-CH"/>
            </a:p>
          </p:txBody>
        </p:sp>
        <p:sp>
          <p:nvSpPr>
            <p:cNvPr id="162" name="Oval 474"/>
            <p:cNvSpPr>
              <a:spLocks noChangeArrowheads="1"/>
            </p:cNvSpPr>
            <p:nvPr/>
          </p:nvSpPr>
          <p:spPr bwMode="auto">
            <a:xfrm>
              <a:off x="2344" y="197"/>
              <a:ext cx="91" cy="91"/>
            </a:xfrm>
            <a:prstGeom prst="ellipse">
              <a:avLst/>
            </a:prstGeom>
            <a:noFill/>
            <a:ln w="15875" cap="sq">
              <a:solidFill>
                <a:schemeClr val="tx2"/>
              </a:solidFill>
              <a:round/>
              <a:headEnd type="none" w="sm" len="sm"/>
              <a:tailEnd type="none" w="sm" len="sm"/>
            </a:ln>
          </p:spPr>
          <p:txBody>
            <a:bodyPr wrap="none" lIns="90000" tIns="46800" rIns="90000" bIns="46800" anchor="ctr">
              <a:spAutoFit/>
            </a:bodyPr>
            <a:lstStyle/>
            <a:p>
              <a:endParaRPr lang="de-CH"/>
            </a:p>
          </p:txBody>
        </p:sp>
      </p:grpSp>
    </p:spTree>
    <p:extLst>
      <p:ext uri="{BB962C8B-B14F-4D97-AF65-F5344CB8AC3E}">
        <p14:creationId xmlns:p14="http://schemas.microsoft.com/office/powerpoint/2010/main" val="27006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Limitations of bag-of-visual-words</a:t>
            </a:r>
          </a:p>
        </p:txBody>
      </p:sp>
      <p:pic>
        <p:nvPicPr>
          <p:cNvPr id="4" name="Picture 3" descr="Screen shot 2014-11-25 at 12.35.3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79639" y="1528876"/>
            <a:ext cx="2258442" cy="2403835"/>
          </a:xfrm>
          <a:prstGeom prst="rect">
            <a:avLst/>
          </a:prstGeom>
        </p:spPr>
      </p:pic>
      <p:pic>
        <p:nvPicPr>
          <p:cNvPr id="5" name="Picture 4" descr="Screen shot 2014-11-25 at 12.35.4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38081" y="1528876"/>
            <a:ext cx="2171206" cy="2442607"/>
          </a:xfrm>
          <a:prstGeom prst="rect">
            <a:avLst/>
          </a:prstGeom>
        </p:spPr>
      </p:pic>
      <p:pic>
        <p:nvPicPr>
          <p:cNvPr id="6" name="Picture 5" descr="Screen shot 2014-11-25 at 12.36.00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47489" y="4249178"/>
            <a:ext cx="2190592" cy="2384450"/>
          </a:xfrm>
          <a:prstGeom prst="rect">
            <a:avLst/>
          </a:prstGeom>
        </p:spPr>
      </p:pic>
      <p:pic>
        <p:nvPicPr>
          <p:cNvPr id="7" name="Picture 6" descr="Screen shot 2014-11-25 at 12.36.07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76852" y="4306987"/>
            <a:ext cx="2132435" cy="2394143"/>
          </a:xfrm>
          <a:prstGeom prst="rect">
            <a:avLst/>
          </a:prstGeom>
        </p:spPr>
      </p:pic>
      <p:sp>
        <p:nvSpPr>
          <p:cNvPr id="8" name="TextBox 7"/>
          <p:cNvSpPr txBox="1"/>
          <p:nvPr/>
        </p:nvSpPr>
        <p:spPr>
          <a:xfrm>
            <a:off x="241958" y="2076844"/>
            <a:ext cx="4305531" cy="3693319"/>
          </a:xfrm>
          <a:prstGeom prst="rect">
            <a:avLst/>
          </a:prstGeom>
          <a:noFill/>
        </p:spPr>
        <p:txBody>
          <a:bodyPr wrap="square" rtlCol="0">
            <a:spAutoFit/>
          </a:bodyPr>
          <a:lstStyle/>
          <a:p>
            <a:pPr marL="457200" indent="-457200">
              <a:buFont typeface="Arial"/>
              <a:buChar char="•"/>
            </a:pPr>
            <a:r>
              <a:rPr lang="en-US" sz="2600" dirty="0"/>
              <a:t>The representation does not take into account the location of words in the image</a:t>
            </a:r>
          </a:p>
          <a:p>
            <a:pPr marL="457200" indent="-457200">
              <a:buFont typeface="Arial"/>
              <a:buChar char="•"/>
            </a:pPr>
            <a:endParaRPr lang="en-US" sz="2600" dirty="0"/>
          </a:p>
          <a:p>
            <a:pPr marL="457200" indent="-457200">
              <a:buFont typeface="Arial"/>
              <a:buChar char="•"/>
            </a:pPr>
            <a:r>
              <a:rPr lang="en-US" sz="2600" dirty="0"/>
              <a:t>Advantages?</a:t>
            </a:r>
          </a:p>
          <a:p>
            <a:pPr marL="457200" indent="-457200">
              <a:buFont typeface="Arial"/>
              <a:buChar char="•"/>
            </a:pPr>
            <a:endParaRPr lang="en-US" sz="2600" dirty="0"/>
          </a:p>
          <a:p>
            <a:pPr marL="457200" indent="-457200">
              <a:buFont typeface="Arial"/>
              <a:buChar char="•"/>
            </a:pPr>
            <a:r>
              <a:rPr lang="en-US" sz="2600" dirty="0"/>
              <a:t>Problems?</a:t>
            </a:r>
          </a:p>
          <a:p>
            <a:endParaRPr lang="en-US" sz="2600" dirty="0"/>
          </a:p>
        </p:txBody>
      </p:sp>
      <p:sp>
        <p:nvSpPr>
          <p:cNvPr id="9" name="TextBox 8"/>
          <p:cNvSpPr txBox="1"/>
          <p:nvPr/>
        </p:nvSpPr>
        <p:spPr>
          <a:xfrm>
            <a:off x="7201948" y="6573131"/>
            <a:ext cx="2141343" cy="276999"/>
          </a:xfrm>
          <a:prstGeom prst="rect">
            <a:avLst/>
          </a:prstGeom>
          <a:noFill/>
        </p:spPr>
        <p:txBody>
          <a:bodyPr wrap="square" rtlCol="0">
            <a:spAutoFit/>
          </a:bodyPr>
          <a:lstStyle/>
          <a:p>
            <a:r>
              <a:rPr lang="en-US" sz="1200" dirty="0"/>
              <a:t>Slide adapted after V. Ferrari</a:t>
            </a:r>
          </a:p>
        </p:txBody>
      </p:sp>
    </p:spTree>
    <p:extLst>
      <p:ext uri="{BB962C8B-B14F-4D97-AF65-F5344CB8AC3E}">
        <p14:creationId xmlns:p14="http://schemas.microsoft.com/office/powerpoint/2010/main" val="860622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69" name="Picture 3" descr="C:\Documents and Settings\Derek Hoiem\My Documents\Classes\Spring10 - Computer Vision\figs\child_in_field_shuffled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25" y="3352800"/>
            <a:ext cx="3051175" cy="2011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3970" name="Title 1"/>
          <p:cNvSpPr>
            <a:spLocks noGrp="1"/>
          </p:cNvSpPr>
          <p:nvPr>
            <p:ph type="title"/>
          </p:nvPr>
        </p:nvSpPr>
        <p:spPr>
          <a:xfrm>
            <a:off x="457200" y="98228"/>
            <a:ext cx="8229600" cy="1143000"/>
          </a:xfrm>
        </p:spPr>
        <p:txBody>
          <a:bodyPr>
            <a:normAutofit/>
          </a:bodyPr>
          <a:lstStyle/>
          <a:p>
            <a:r>
              <a:rPr lang="en-US" dirty="0">
                <a:latin typeface="Calibri" charset="0"/>
              </a:rPr>
              <a:t>Location of features in the image</a:t>
            </a:r>
          </a:p>
        </p:txBody>
      </p:sp>
      <p:pic>
        <p:nvPicPr>
          <p:cNvPr id="83971" name="Picture 2" descr="C:\Documents and Settings\Derek Hoiem\My Documents\Classes\Spring10 - Computer Vision\figs\child_in_field.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6413" y="1219200"/>
            <a:ext cx="3049587" cy="2011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3972" name="Picture 4" descr="C:\Documents and Settings\Derek Hoiem\My Documents\Classes\Spring10 - Computer Vision\figs\child_in_field_shuffled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9800" y="3322638"/>
            <a:ext cx="3051175" cy="2011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397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6600" y="3352800"/>
            <a:ext cx="2590800" cy="2089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3974" name="TextBox 8"/>
          <p:cNvSpPr txBox="1">
            <a:spLocks noChangeArrowheads="1"/>
          </p:cNvSpPr>
          <p:nvPr/>
        </p:nvSpPr>
        <p:spPr bwMode="auto">
          <a:xfrm>
            <a:off x="1611902" y="6099734"/>
            <a:ext cx="591860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dirty="0"/>
              <a:t>These 3 images have the same histogram</a:t>
            </a:r>
          </a:p>
        </p:txBody>
      </p:sp>
    </p:spTree>
    <p:extLst>
      <p:ext uri="{BB962C8B-B14F-4D97-AF65-F5344CB8AC3E}">
        <p14:creationId xmlns:p14="http://schemas.microsoft.com/office/powerpoint/2010/main" val="2575584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397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39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4"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Title 1"/>
          <p:cNvSpPr>
            <a:spLocks noGrp="1"/>
          </p:cNvSpPr>
          <p:nvPr>
            <p:ph type="title"/>
          </p:nvPr>
        </p:nvSpPr>
        <p:spPr>
          <a:xfrm>
            <a:off x="457200" y="98228"/>
            <a:ext cx="8229600" cy="1143000"/>
          </a:xfrm>
        </p:spPr>
        <p:txBody>
          <a:bodyPr/>
          <a:lstStyle/>
          <a:p>
            <a:r>
              <a:rPr lang="en-US" dirty="0">
                <a:latin typeface="Calibri" charset="0"/>
              </a:rPr>
              <a:t>Spatial pyramid</a:t>
            </a:r>
          </a:p>
        </p:txBody>
      </p:sp>
      <p:pic>
        <p:nvPicPr>
          <p:cNvPr id="8602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447800"/>
            <a:ext cx="6477000" cy="4262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7" name="Straight Connector 6"/>
          <p:cNvCxnSpPr/>
          <p:nvPr/>
        </p:nvCxnSpPr>
        <p:spPr bwMode="auto">
          <a:xfrm rot="16200000" flipH="1">
            <a:off x="2327276" y="3578225"/>
            <a:ext cx="4260850" cy="317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bwMode="auto">
          <a:xfrm rot="10800000" flipH="1">
            <a:off x="1219200" y="3578225"/>
            <a:ext cx="6477000" cy="158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bwMode="auto">
          <a:xfrm rot="16200000" flipH="1">
            <a:off x="612775" y="3578225"/>
            <a:ext cx="4262438" cy="1588"/>
          </a:xfrm>
          <a:prstGeom prst="line">
            <a:avLst/>
          </a:prstGeom>
          <a:ln w="571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bwMode="auto">
          <a:xfrm rot="10800000" flipH="1">
            <a:off x="1219200" y="4648200"/>
            <a:ext cx="6477000" cy="1588"/>
          </a:xfrm>
          <a:prstGeom prst="line">
            <a:avLst/>
          </a:prstGeom>
          <a:ln w="571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bwMode="auto">
          <a:xfrm rot="10800000" flipH="1">
            <a:off x="1219200" y="2590800"/>
            <a:ext cx="6477000" cy="1588"/>
          </a:xfrm>
          <a:prstGeom prst="line">
            <a:avLst/>
          </a:prstGeom>
          <a:ln w="571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bwMode="auto">
          <a:xfrm rot="16200000" flipH="1">
            <a:off x="3889375" y="3578225"/>
            <a:ext cx="4262438" cy="1588"/>
          </a:xfrm>
          <a:prstGeom prst="line">
            <a:avLst/>
          </a:prstGeom>
          <a:ln w="5715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86019" name="TextBox 45"/>
          <p:cNvSpPr txBox="1">
            <a:spLocks noChangeArrowheads="1"/>
          </p:cNvSpPr>
          <p:nvPr/>
        </p:nvSpPr>
        <p:spPr bwMode="auto">
          <a:xfrm>
            <a:off x="782671" y="5957451"/>
            <a:ext cx="7346883"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800" dirty="0"/>
              <a:t>Compute histogram for each sub-region (bin)</a:t>
            </a:r>
          </a:p>
        </p:txBody>
      </p:sp>
      <p:sp>
        <p:nvSpPr>
          <p:cNvPr id="86020" name="TextBox 9"/>
          <p:cNvSpPr txBox="1">
            <a:spLocks noChangeArrowheads="1"/>
          </p:cNvSpPr>
          <p:nvPr/>
        </p:nvSpPr>
        <p:spPr bwMode="auto">
          <a:xfrm>
            <a:off x="8164513" y="5881688"/>
            <a:ext cx="185737"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1800"/>
          </a:p>
        </p:txBody>
      </p:sp>
    </p:spTree>
    <p:extLst>
      <p:ext uri="{BB962C8B-B14F-4D97-AF65-F5344CB8AC3E}">
        <p14:creationId xmlns:p14="http://schemas.microsoft.com/office/powerpoint/2010/main" val="3608138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60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19"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5"/>
          <p:cNvPicPr>
            <a:picLocks noChangeAspect="1"/>
          </p:cNvPicPr>
          <p:nvPr/>
        </p:nvPicPr>
        <p:blipFill>
          <a:blip r:embed="rId3">
            <a:extLst>
              <a:ext uri="{28A0092B-C50C-407E-A947-70E740481C1C}">
                <a14:useLocalDpi xmlns:a14="http://schemas.microsoft.com/office/drawing/2010/main" val="0"/>
              </a:ext>
            </a:extLst>
          </a:blip>
          <a:srcRect b="7423"/>
          <a:stretch>
            <a:fillRect/>
          </a:stretch>
        </p:blipFill>
        <p:spPr bwMode="auto">
          <a:xfrm>
            <a:off x="0" y="1326266"/>
            <a:ext cx="8991600" cy="459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itle 1"/>
          <p:cNvSpPr>
            <a:spLocks noGrp="1"/>
          </p:cNvSpPr>
          <p:nvPr>
            <p:ph type="title"/>
          </p:nvPr>
        </p:nvSpPr>
        <p:spPr>
          <a:xfrm>
            <a:off x="457200" y="98228"/>
            <a:ext cx="8229600" cy="1143000"/>
          </a:xfrm>
        </p:spPr>
        <p:txBody>
          <a:bodyPr/>
          <a:lstStyle/>
          <a:p>
            <a:r>
              <a:rPr lang="en-US" dirty="0">
                <a:latin typeface="Calibri" charset="0"/>
              </a:rPr>
              <a:t>Spatial pyramid</a:t>
            </a:r>
          </a:p>
        </p:txBody>
      </p:sp>
      <p:sp>
        <p:nvSpPr>
          <p:cNvPr id="4" name="TextBox 3"/>
          <p:cNvSpPr txBox="1"/>
          <p:nvPr/>
        </p:nvSpPr>
        <p:spPr>
          <a:xfrm>
            <a:off x="3063802" y="1326266"/>
            <a:ext cx="3016395" cy="4801315"/>
          </a:xfrm>
          <a:prstGeom prst="rect">
            <a:avLst/>
          </a:prstGeom>
          <a:solidFill>
            <a:srgbClr val="FFFFFF"/>
          </a:solidFill>
        </p:spPr>
        <p:txBody>
          <a:bodyPr wrap="square" rtlCol="0">
            <a:sp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11" name="TextBox 10"/>
          <p:cNvSpPr txBox="1"/>
          <p:nvPr/>
        </p:nvSpPr>
        <p:spPr>
          <a:xfrm>
            <a:off x="6027701" y="1224308"/>
            <a:ext cx="3016395" cy="4801315"/>
          </a:xfrm>
          <a:prstGeom prst="rect">
            <a:avLst/>
          </a:prstGeom>
          <a:solidFill>
            <a:srgbClr val="FFFFFF"/>
          </a:solidFill>
        </p:spPr>
        <p:txBody>
          <a:bodyPr wrap="square" rtlCol="0">
            <a:sp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2080585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533400" y="4316551"/>
            <a:ext cx="8153400" cy="1976299"/>
          </a:xfrm>
          <a:prstGeom prst="rect">
            <a:avLst/>
          </a:prstGeom>
          <a:solidFill>
            <a:schemeClr val="tx2">
              <a:lumMod val="85000"/>
              <a:lumOff val="1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cs typeface="Arial" charset="0"/>
            </a:endParaRPr>
          </a:p>
        </p:txBody>
      </p:sp>
      <p:sp>
        <p:nvSpPr>
          <p:cNvPr id="12" name="Title 1"/>
          <p:cNvSpPr>
            <a:spLocks noGrp="1"/>
          </p:cNvSpPr>
          <p:nvPr>
            <p:ph type="title"/>
          </p:nvPr>
        </p:nvSpPr>
        <p:spPr>
          <a:xfrm>
            <a:off x="457200" y="98228"/>
            <a:ext cx="8229600" cy="1143000"/>
          </a:xfrm>
        </p:spPr>
        <p:txBody>
          <a:bodyPr/>
          <a:lstStyle/>
          <a:p>
            <a:r>
              <a:rPr lang="en-US" dirty="0">
                <a:latin typeface="Calibri" charset="0"/>
              </a:rPr>
              <a:t>Spatial pyramid</a:t>
            </a:r>
          </a:p>
        </p:txBody>
      </p:sp>
      <p:pic>
        <p:nvPicPr>
          <p:cNvPr id="15364" name="Picture 4" descr="burma_bagan"/>
          <p:cNvPicPr>
            <a:picLocks noChangeArrowheads="1"/>
          </p:cNvPicPr>
          <p:nvPr/>
        </p:nvPicPr>
        <p:blipFill>
          <a:blip r:embed="rId3" cstate="print"/>
          <a:srcRect/>
          <a:stretch>
            <a:fillRect/>
          </a:stretch>
        </p:blipFill>
        <p:spPr bwMode="auto">
          <a:xfrm>
            <a:off x="3046413" y="1600200"/>
            <a:ext cx="3114675" cy="2274888"/>
          </a:xfrm>
          <a:prstGeom prst="rect">
            <a:avLst/>
          </a:prstGeom>
          <a:noFill/>
          <a:ln w="12700">
            <a:solidFill>
              <a:schemeClr val="bg1"/>
            </a:solidFill>
            <a:miter lim="800000"/>
            <a:headEnd/>
            <a:tailEnd/>
          </a:ln>
        </p:spPr>
      </p:pic>
      <p:grpSp>
        <p:nvGrpSpPr>
          <p:cNvPr id="2" name="Group 5"/>
          <p:cNvGrpSpPr>
            <a:grpSpLocks/>
          </p:cNvGrpSpPr>
          <p:nvPr/>
        </p:nvGrpSpPr>
        <p:grpSpPr bwMode="auto">
          <a:xfrm>
            <a:off x="685800" y="3932238"/>
            <a:ext cx="2316163" cy="2363787"/>
            <a:chOff x="240" y="2477"/>
            <a:chExt cx="1459" cy="1489"/>
          </a:xfrm>
        </p:grpSpPr>
        <p:pic>
          <p:nvPicPr>
            <p:cNvPr id="15367" name="Picture 6" descr="texton_ind_0"/>
            <p:cNvPicPr>
              <a:picLocks noChangeAspect="1" noChangeArrowheads="1"/>
            </p:cNvPicPr>
            <p:nvPr/>
          </p:nvPicPr>
          <p:blipFill>
            <a:blip r:embed="rId4" cstate="print"/>
            <a:srcRect/>
            <a:stretch>
              <a:fillRect/>
            </a:stretch>
          </p:blipFill>
          <p:spPr bwMode="auto">
            <a:xfrm>
              <a:off x="240" y="2748"/>
              <a:ext cx="1258" cy="1016"/>
            </a:xfrm>
            <a:prstGeom prst="rect">
              <a:avLst/>
            </a:prstGeom>
            <a:noFill/>
            <a:ln w="9525">
              <a:noFill/>
              <a:miter lim="800000"/>
              <a:headEnd/>
              <a:tailEnd/>
            </a:ln>
          </p:spPr>
        </p:pic>
        <p:sp>
          <p:nvSpPr>
            <p:cNvPr id="15368" name="AutoShape 7"/>
            <p:cNvSpPr>
              <a:spLocks noChangeArrowheads="1"/>
            </p:cNvSpPr>
            <p:nvPr/>
          </p:nvSpPr>
          <p:spPr bwMode="auto">
            <a:xfrm rot="2426846">
              <a:off x="1482" y="2477"/>
              <a:ext cx="217" cy="195"/>
            </a:xfrm>
            <a:prstGeom prst="downArrow">
              <a:avLst>
                <a:gd name="adj1" fmla="val 50000"/>
                <a:gd name="adj2" fmla="val 25000"/>
              </a:avLst>
            </a:prstGeom>
            <a:solidFill>
              <a:srgbClr val="FFCC99"/>
            </a:solidFill>
            <a:ln w="9525">
              <a:solidFill>
                <a:srgbClr val="FF6600"/>
              </a:solidFill>
              <a:miter lim="800000"/>
              <a:headEnd/>
              <a:tailEnd/>
            </a:ln>
          </p:spPr>
          <p:txBody>
            <a:bodyPr wrap="none" anchor="ctr"/>
            <a:lstStyle/>
            <a:p>
              <a:endParaRPr lang="en-US">
                <a:solidFill>
                  <a:srgbClr val="000000"/>
                </a:solidFill>
              </a:endParaRPr>
            </a:p>
          </p:txBody>
        </p:sp>
        <p:sp>
          <p:nvSpPr>
            <p:cNvPr id="15369" name="Text Box 8"/>
            <p:cNvSpPr txBox="1">
              <a:spLocks noChangeArrowheads="1"/>
            </p:cNvSpPr>
            <p:nvPr/>
          </p:nvSpPr>
          <p:spPr bwMode="auto">
            <a:xfrm>
              <a:off x="642" y="3772"/>
              <a:ext cx="415" cy="194"/>
            </a:xfrm>
            <a:prstGeom prst="rect">
              <a:avLst/>
            </a:prstGeom>
            <a:noFill/>
            <a:ln w="9525">
              <a:noFill/>
              <a:miter lim="800000"/>
              <a:headEnd/>
              <a:tailEnd/>
            </a:ln>
          </p:spPr>
          <p:txBody>
            <a:bodyPr wrap="none">
              <a:spAutoFit/>
            </a:bodyPr>
            <a:lstStyle/>
            <a:p>
              <a:pPr eaLnBrk="1" hangingPunct="1">
                <a:spcBef>
                  <a:spcPct val="50000"/>
                </a:spcBef>
              </a:pPr>
              <a:r>
                <a:rPr lang="en-US" sz="1400" dirty="0">
                  <a:solidFill>
                    <a:srgbClr val="FFFFFF"/>
                  </a:solidFill>
                </a:rPr>
                <a:t>level 0</a:t>
              </a:r>
            </a:p>
          </p:txBody>
        </p:sp>
      </p:grpSp>
      <p:sp>
        <p:nvSpPr>
          <p:cNvPr id="13" name="TextBox 12"/>
          <p:cNvSpPr txBox="1"/>
          <p:nvPr/>
        </p:nvSpPr>
        <p:spPr>
          <a:xfrm>
            <a:off x="7093424" y="6581001"/>
            <a:ext cx="2141343" cy="276999"/>
          </a:xfrm>
          <a:prstGeom prst="rect">
            <a:avLst/>
          </a:prstGeom>
          <a:noFill/>
        </p:spPr>
        <p:txBody>
          <a:bodyPr wrap="square" rtlCol="0">
            <a:spAutoFit/>
          </a:bodyPr>
          <a:lstStyle/>
          <a:p>
            <a:r>
              <a:rPr lang="en-US" sz="1200" dirty="0"/>
              <a:t>Slide adapted after S. </a:t>
            </a:r>
            <a:r>
              <a:rPr lang="en-US" sz="1200" dirty="0" err="1"/>
              <a:t>Lazebnik</a:t>
            </a:r>
            <a:endParaRPr lang="en-US" sz="1200" dirty="0"/>
          </a:p>
        </p:txBody>
      </p:sp>
    </p:spTree>
    <p:extLst>
      <p:ext uri="{BB962C8B-B14F-4D97-AF65-F5344CB8AC3E}">
        <p14:creationId xmlns:p14="http://schemas.microsoft.com/office/powerpoint/2010/main" val="3826603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0" y="152400"/>
            <a:ext cx="9144000" cy="1143000"/>
          </a:xfrm>
        </p:spPr>
        <p:txBody>
          <a:bodyPr>
            <a:normAutofit/>
          </a:bodyPr>
          <a:lstStyle/>
          <a:p>
            <a:r>
              <a:rPr lang="en-US" sz="4000" dirty="0"/>
              <a:t>Instance-level Object Recognition</a:t>
            </a:r>
          </a:p>
        </p:txBody>
      </p:sp>
      <p:pic>
        <p:nvPicPr>
          <p:cNvPr id="3379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2590800"/>
            <a:ext cx="3051175" cy="228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pic>
      <p:sp>
        <p:nvSpPr>
          <p:cNvPr id="33796" name="TextBox 8"/>
          <p:cNvSpPr txBox="1">
            <a:spLocks noChangeArrowheads="1"/>
          </p:cNvSpPr>
          <p:nvPr/>
        </p:nvSpPr>
        <p:spPr bwMode="auto">
          <a:xfrm>
            <a:off x="5334000" y="2743200"/>
            <a:ext cx="3223846"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pPr>
            <a:r>
              <a:rPr lang="en-US" sz="2800" dirty="0">
                <a:solidFill>
                  <a:srgbClr val="FF0000"/>
                </a:solidFill>
              </a:rPr>
              <a:t>Steven’s car</a:t>
            </a:r>
          </a:p>
        </p:txBody>
      </p:sp>
      <p:cxnSp>
        <p:nvCxnSpPr>
          <p:cNvPr id="33797" name="Straight Arrow Connector 10"/>
          <p:cNvCxnSpPr>
            <a:cxnSpLocks noChangeShapeType="1"/>
          </p:cNvCxnSpPr>
          <p:nvPr/>
        </p:nvCxnSpPr>
        <p:spPr bwMode="auto">
          <a:xfrm flipH="1">
            <a:off x="3889836" y="3152593"/>
            <a:ext cx="1444164" cy="678893"/>
          </a:xfrm>
          <a:prstGeom prst="straightConnector1">
            <a:avLst/>
          </a:prstGeom>
          <a:noFill/>
          <a:ln w="9525" algn="ctr">
            <a:solidFill>
              <a:srgbClr val="FF0000"/>
            </a:solidFill>
            <a:round/>
            <a:headEnd/>
            <a:tailEnd type="arrow" w="med" len="med"/>
          </a:ln>
          <a:extLst>
            <a:ext uri="{909E8E84-426E-40dd-AFC4-6F175D3DCCD1}">
              <a14:hiddenFill xmlns:a14="http://schemas.microsoft.com/office/drawing/2010/main" xmlns="">
                <a:noFill/>
              </a14:hiddenFill>
            </a:ext>
          </a:extLst>
        </p:spPr>
      </p:cxnSp>
      <p:sp>
        <p:nvSpPr>
          <p:cNvPr id="2" name="Rectangle 1"/>
          <p:cNvSpPr/>
          <p:nvPr/>
        </p:nvSpPr>
        <p:spPr>
          <a:xfrm>
            <a:off x="2815246" y="3667665"/>
            <a:ext cx="1074590" cy="506191"/>
          </a:xfrm>
          <a:prstGeom prst="rect">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6981390" y="6552157"/>
            <a:ext cx="2162610" cy="276999"/>
          </a:xfrm>
          <a:prstGeom prst="rect">
            <a:avLst/>
          </a:prstGeom>
          <a:noFill/>
        </p:spPr>
        <p:txBody>
          <a:bodyPr wrap="square" rtlCol="0">
            <a:spAutoFit/>
          </a:bodyPr>
          <a:lstStyle/>
          <a:p>
            <a:r>
              <a:rPr lang="en-US" sz="1200" dirty="0"/>
              <a:t>Slide adapted after K. </a:t>
            </a:r>
            <a:r>
              <a:rPr lang="en-US" sz="1200" dirty="0" err="1"/>
              <a:t>Grauman</a:t>
            </a:r>
            <a:endParaRPr lang="en-US" sz="1200" dirty="0"/>
          </a:p>
        </p:txBody>
      </p:sp>
    </p:spTree>
    <p:extLst>
      <p:ext uri="{BB962C8B-B14F-4D97-AF65-F5344CB8AC3E}">
        <p14:creationId xmlns:p14="http://schemas.microsoft.com/office/powerpoint/2010/main" val="125316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79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37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6" grpId="0"/>
      <p:bldP spid="2"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bwMode="auto">
          <a:xfrm>
            <a:off x="533400" y="4316551"/>
            <a:ext cx="8153400" cy="1976299"/>
          </a:xfrm>
          <a:prstGeom prst="rect">
            <a:avLst/>
          </a:prstGeom>
          <a:solidFill>
            <a:schemeClr val="tx2">
              <a:lumMod val="85000"/>
              <a:lumOff val="1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cs typeface="Arial" charset="0"/>
            </a:endParaRPr>
          </a:p>
        </p:txBody>
      </p:sp>
      <p:sp>
        <p:nvSpPr>
          <p:cNvPr id="20" name="Title 1"/>
          <p:cNvSpPr>
            <a:spLocks noGrp="1"/>
          </p:cNvSpPr>
          <p:nvPr>
            <p:ph type="title"/>
          </p:nvPr>
        </p:nvSpPr>
        <p:spPr>
          <a:xfrm>
            <a:off x="457200" y="98228"/>
            <a:ext cx="8229600" cy="1143000"/>
          </a:xfrm>
        </p:spPr>
        <p:txBody>
          <a:bodyPr/>
          <a:lstStyle/>
          <a:p>
            <a:r>
              <a:rPr lang="en-US" dirty="0">
                <a:latin typeface="Calibri" charset="0"/>
              </a:rPr>
              <a:t>Spatial pyramid</a:t>
            </a:r>
          </a:p>
        </p:txBody>
      </p:sp>
      <p:pic>
        <p:nvPicPr>
          <p:cNvPr id="16388" name="Picture 4" descr="texton_ind_0"/>
          <p:cNvPicPr>
            <a:picLocks noChangeAspect="1" noChangeArrowheads="1"/>
          </p:cNvPicPr>
          <p:nvPr/>
        </p:nvPicPr>
        <p:blipFill>
          <a:blip r:embed="rId3" cstate="print"/>
          <a:srcRect/>
          <a:stretch>
            <a:fillRect/>
          </a:stretch>
        </p:blipFill>
        <p:spPr bwMode="auto">
          <a:xfrm>
            <a:off x="685800" y="4362450"/>
            <a:ext cx="1997075" cy="1612900"/>
          </a:xfrm>
          <a:prstGeom prst="rect">
            <a:avLst/>
          </a:prstGeom>
          <a:noFill/>
          <a:ln w="9525">
            <a:noFill/>
            <a:miter lim="800000"/>
            <a:headEnd/>
            <a:tailEnd/>
          </a:ln>
        </p:spPr>
      </p:pic>
      <p:pic>
        <p:nvPicPr>
          <p:cNvPr id="16389" name="Picture 5" descr="burma_bagan"/>
          <p:cNvPicPr>
            <a:picLocks noChangeArrowheads="1"/>
          </p:cNvPicPr>
          <p:nvPr/>
        </p:nvPicPr>
        <p:blipFill>
          <a:blip r:embed="rId4" cstate="print"/>
          <a:srcRect/>
          <a:stretch>
            <a:fillRect/>
          </a:stretch>
        </p:blipFill>
        <p:spPr bwMode="auto">
          <a:xfrm>
            <a:off x="3046413" y="1600200"/>
            <a:ext cx="3114675" cy="2274888"/>
          </a:xfrm>
          <a:prstGeom prst="rect">
            <a:avLst/>
          </a:prstGeom>
          <a:noFill/>
          <a:ln w="12700">
            <a:solidFill>
              <a:schemeClr val="bg1"/>
            </a:solidFill>
            <a:miter lim="800000"/>
            <a:headEnd/>
            <a:tailEnd/>
          </a:ln>
        </p:spPr>
      </p:pic>
      <p:sp>
        <p:nvSpPr>
          <p:cNvPr id="16390" name="Line 6"/>
          <p:cNvSpPr>
            <a:spLocks noChangeShapeType="1"/>
          </p:cNvSpPr>
          <p:nvPr/>
        </p:nvSpPr>
        <p:spPr bwMode="auto">
          <a:xfrm>
            <a:off x="4603750" y="1600200"/>
            <a:ext cx="0" cy="2274888"/>
          </a:xfrm>
          <a:prstGeom prst="line">
            <a:avLst/>
          </a:prstGeom>
          <a:noFill/>
          <a:ln w="31750">
            <a:solidFill>
              <a:srgbClr val="FFFF00"/>
            </a:solidFill>
            <a:round/>
            <a:headEnd/>
            <a:tailEnd/>
          </a:ln>
        </p:spPr>
        <p:txBody>
          <a:bodyPr/>
          <a:lstStyle/>
          <a:p>
            <a:endParaRPr lang="en-US">
              <a:solidFill>
                <a:srgbClr val="000000"/>
              </a:solidFill>
            </a:endParaRPr>
          </a:p>
        </p:txBody>
      </p:sp>
      <p:sp>
        <p:nvSpPr>
          <p:cNvPr id="16391" name="Line 7"/>
          <p:cNvSpPr>
            <a:spLocks noChangeShapeType="1"/>
          </p:cNvSpPr>
          <p:nvPr/>
        </p:nvSpPr>
        <p:spPr bwMode="auto">
          <a:xfrm>
            <a:off x="3046413" y="2732088"/>
            <a:ext cx="3114675" cy="0"/>
          </a:xfrm>
          <a:prstGeom prst="line">
            <a:avLst/>
          </a:prstGeom>
          <a:noFill/>
          <a:ln w="31750">
            <a:solidFill>
              <a:srgbClr val="FFFF00"/>
            </a:solidFill>
            <a:round/>
            <a:headEnd/>
            <a:tailEnd/>
          </a:ln>
        </p:spPr>
        <p:txBody>
          <a:bodyPr/>
          <a:lstStyle/>
          <a:p>
            <a:endParaRPr lang="en-US">
              <a:solidFill>
                <a:srgbClr val="000000"/>
              </a:solidFill>
            </a:endParaRPr>
          </a:p>
        </p:txBody>
      </p:sp>
      <p:sp>
        <p:nvSpPr>
          <p:cNvPr id="16392" name="AutoShape 8"/>
          <p:cNvSpPr>
            <a:spLocks noChangeArrowheads="1"/>
          </p:cNvSpPr>
          <p:nvPr/>
        </p:nvSpPr>
        <p:spPr bwMode="auto">
          <a:xfrm rot="2426846">
            <a:off x="2657475" y="3932238"/>
            <a:ext cx="344488" cy="309562"/>
          </a:xfrm>
          <a:prstGeom prst="downArrow">
            <a:avLst>
              <a:gd name="adj1" fmla="val 50000"/>
              <a:gd name="adj2" fmla="val 25000"/>
            </a:avLst>
          </a:prstGeom>
          <a:solidFill>
            <a:srgbClr val="FFCC99"/>
          </a:solidFill>
          <a:ln w="9525">
            <a:solidFill>
              <a:srgbClr val="FF6600"/>
            </a:solidFill>
            <a:miter lim="800000"/>
            <a:headEnd/>
            <a:tailEnd/>
          </a:ln>
        </p:spPr>
        <p:txBody>
          <a:bodyPr wrap="none" anchor="ctr"/>
          <a:lstStyle/>
          <a:p>
            <a:endParaRPr lang="en-US">
              <a:solidFill>
                <a:srgbClr val="000000"/>
              </a:solidFill>
            </a:endParaRPr>
          </a:p>
        </p:txBody>
      </p:sp>
      <p:sp>
        <p:nvSpPr>
          <p:cNvPr id="16393" name="Text Box 9"/>
          <p:cNvSpPr txBox="1">
            <a:spLocks noChangeArrowheads="1"/>
          </p:cNvSpPr>
          <p:nvPr/>
        </p:nvSpPr>
        <p:spPr bwMode="auto">
          <a:xfrm>
            <a:off x="1323975" y="5988050"/>
            <a:ext cx="658129" cy="307777"/>
          </a:xfrm>
          <a:prstGeom prst="rect">
            <a:avLst/>
          </a:prstGeom>
          <a:noFill/>
          <a:ln w="9525">
            <a:noFill/>
            <a:miter lim="800000"/>
            <a:headEnd/>
            <a:tailEnd/>
          </a:ln>
        </p:spPr>
        <p:txBody>
          <a:bodyPr wrap="none">
            <a:spAutoFit/>
          </a:bodyPr>
          <a:lstStyle/>
          <a:p>
            <a:pPr eaLnBrk="1" hangingPunct="1">
              <a:spcBef>
                <a:spcPct val="50000"/>
              </a:spcBef>
            </a:pPr>
            <a:r>
              <a:rPr lang="en-US" sz="1400" dirty="0">
                <a:solidFill>
                  <a:srgbClr val="FFFFFF"/>
                </a:solidFill>
              </a:rPr>
              <a:t>level 0</a:t>
            </a:r>
          </a:p>
        </p:txBody>
      </p:sp>
      <p:grpSp>
        <p:nvGrpSpPr>
          <p:cNvPr id="2" name="Group 10"/>
          <p:cNvGrpSpPr>
            <a:grpSpLocks/>
          </p:cNvGrpSpPr>
          <p:nvPr/>
        </p:nvGrpSpPr>
        <p:grpSpPr bwMode="auto">
          <a:xfrm>
            <a:off x="3587750" y="3967163"/>
            <a:ext cx="2017713" cy="2325687"/>
            <a:chOff x="2068" y="2499"/>
            <a:chExt cx="1271" cy="1465"/>
          </a:xfrm>
        </p:grpSpPr>
        <p:grpSp>
          <p:nvGrpSpPr>
            <p:cNvPr id="3" name="Group 11"/>
            <p:cNvGrpSpPr>
              <a:grpSpLocks/>
            </p:cNvGrpSpPr>
            <p:nvPr/>
          </p:nvGrpSpPr>
          <p:grpSpPr bwMode="auto">
            <a:xfrm>
              <a:off x="2068" y="2750"/>
              <a:ext cx="1271" cy="1014"/>
              <a:chOff x="1968" y="2812"/>
              <a:chExt cx="1680" cy="1316"/>
            </a:xfrm>
          </p:grpSpPr>
          <p:pic>
            <p:nvPicPr>
              <p:cNvPr id="16399" name="Picture 12" descr="texton_ind_1_1"/>
              <p:cNvPicPr>
                <a:picLocks noChangeAspect="1" noChangeArrowheads="1"/>
              </p:cNvPicPr>
              <p:nvPr/>
            </p:nvPicPr>
            <p:blipFill>
              <a:blip r:embed="rId5" cstate="print"/>
              <a:srcRect/>
              <a:stretch>
                <a:fillRect/>
              </a:stretch>
            </p:blipFill>
            <p:spPr bwMode="auto">
              <a:xfrm>
                <a:off x="1968" y="3485"/>
                <a:ext cx="816" cy="643"/>
              </a:xfrm>
              <a:prstGeom prst="rect">
                <a:avLst/>
              </a:prstGeom>
              <a:noFill/>
              <a:ln w="9525">
                <a:noFill/>
                <a:miter lim="800000"/>
                <a:headEnd/>
                <a:tailEnd/>
              </a:ln>
            </p:spPr>
          </p:pic>
          <p:pic>
            <p:nvPicPr>
              <p:cNvPr id="16400" name="Picture 13" descr="texton_ind_1_2"/>
              <p:cNvPicPr>
                <a:picLocks noChangeAspect="1" noChangeArrowheads="1"/>
              </p:cNvPicPr>
              <p:nvPr/>
            </p:nvPicPr>
            <p:blipFill>
              <a:blip r:embed="rId6" cstate="print"/>
              <a:srcRect/>
              <a:stretch>
                <a:fillRect/>
              </a:stretch>
            </p:blipFill>
            <p:spPr bwMode="auto">
              <a:xfrm>
                <a:off x="1968" y="2812"/>
                <a:ext cx="816" cy="644"/>
              </a:xfrm>
              <a:prstGeom prst="rect">
                <a:avLst/>
              </a:prstGeom>
              <a:noFill/>
              <a:ln w="9525">
                <a:noFill/>
                <a:miter lim="800000"/>
                <a:headEnd/>
                <a:tailEnd/>
              </a:ln>
            </p:spPr>
          </p:pic>
          <p:pic>
            <p:nvPicPr>
              <p:cNvPr id="16401" name="Picture 14" descr="texton_ind_1_3"/>
              <p:cNvPicPr>
                <a:picLocks noChangeAspect="1" noChangeArrowheads="1"/>
              </p:cNvPicPr>
              <p:nvPr/>
            </p:nvPicPr>
            <p:blipFill>
              <a:blip r:embed="rId7" cstate="print"/>
              <a:srcRect/>
              <a:stretch>
                <a:fillRect/>
              </a:stretch>
            </p:blipFill>
            <p:spPr bwMode="auto">
              <a:xfrm>
                <a:off x="2832" y="2812"/>
                <a:ext cx="816" cy="643"/>
              </a:xfrm>
              <a:prstGeom prst="rect">
                <a:avLst/>
              </a:prstGeom>
              <a:noFill/>
              <a:ln w="9525">
                <a:noFill/>
                <a:miter lim="800000"/>
                <a:headEnd/>
                <a:tailEnd/>
              </a:ln>
            </p:spPr>
          </p:pic>
          <p:pic>
            <p:nvPicPr>
              <p:cNvPr id="16402" name="Picture 15" descr="texton_ind_1_4"/>
              <p:cNvPicPr>
                <a:picLocks noChangeAspect="1" noChangeArrowheads="1"/>
              </p:cNvPicPr>
              <p:nvPr/>
            </p:nvPicPr>
            <p:blipFill>
              <a:blip r:embed="rId8" cstate="print"/>
              <a:srcRect/>
              <a:stretch>
                <a:fillRect/>
              </a:stretch>
            </p:blipFill>
            <p:spPr bwMode="auto">
              <a:xfrm>
                <a:off x="2832" y="3485"/>
                <a:ext cx="816" cy="643"/>
              </a:xfrm>
              <a:prstGeom prst="rect">
                <a:avLst/>
              </a:prstGeom>
              <a:noFill/>
              <a:ln w="9525">
                <a:noFill/>
                <a:miter lim="800000"/>
                <a:headEnd/>
                <a:tailEnd/>
              </a:ln>
            </p:spPr>
          </p:pic>
        </p:grpSp>
        <p:sp>
          <p:nvSpPr>
            <p:cNvPr id="16397" name="AutoShape 16"/>
            <p:cNvSpPr>
              <a:spLocks noChangeArrowheads="1"/>
            </p:cNvSpPr>
            <p:nvPr/>
          </p:nvSpPr>
          <p:spPr bwMode="auto">
            <a:xfrm>
              <a:off x="2589" y="2499"/>
              <a:ext cx="217" cy="194"/>
            </a:xfrm>
            <a:prstGeom prst="downArrow">
              <a:avLst>
                <a:gd name="adj1" fmla="val 50000"/>
                <a:gd name="adj2" fmla="val 25000"/>
              </a:avLst>
            </a:prstGeom>
            <a:solidFill>
              <a:srgbClr val="FFCC99"/>
            </a:solidFill>
            <a:ln w="9525">
              <a:solidFill>
                <a:srgbClr val="FF6600"/>
              </a:solidFill>
              <a:miter lim="800000"/>
              <a:headEnd/>
              <a:tailEnd/>
            </a:ln>
          </p:spPr>
          <p:txBody>
            <a:bodyPr wrap="none" anchor="ctr"/>
            <a:lstStyle/>
            <a:p>
              <a:endParaRPr lang="en-US">
                <a:solidFill>
                  <a:srgbClr val="000000"/>
                </a:solidFill>
              </a:endParaRPr>
            </a:p>
          </p:txBody>
        </p:sp>
        <p:sp>
          <p:nvSpPr>
            <p:cNvPr id="16398" name="Text Box 17"/>
            <p:cNvSpPr txBox="1">
              <a:spLocks noChangeArrowheads="1"/>
            </p:cNvSpPr>
            <p:nvPr/>
          </p:nvSpPr>
          <p:spPr bwMode="auto">
            <a:xfrm>
              <a:off x="2482" y="3770"/>
              <a:ext cx="415" cy="194"/>
            </a:xfrm>
            <a:prstGeom prst="rect">
              <a:avLst/>
            </a:prstGeom>
            <a:noFill/>
            <a:ln w="9525">
              <a:noFill/>
              <a:miter lim="800000"/>
              <a:headEnd/>
              <a:tailEnd/>
            </a:ln>
          </p:spPr>
          <p:txBody>
            <a:bodyPr wrap="none">
              <a:spAutoFit/>
            </a:bodyPr>
            <a:lstStyle/>
            <a:p>
              <a:pPr eaLnBrk="1" hangingPunct="1">
                <a:spcBef>
                  <a:spcPct val="50000"/>
                </a:spcBef>
              </a:pPr>
              <a:r>
                <a:rPr lang="en-US" sz="1400" dirty="0">
                  <a:solidFill>
                    <a:srgbClr val="FFFFFF"/>
                  </a:solidFill>
                </a:rPr>
                <a:t>level 1</a:t>
              </a:r>
            </a:p>
          </p:txBody>
        </p:sp>
      </p:grpSp>
      <p:sp>
        <p:nvSpPr>
          <p:cNvPr id="21" name="TextBox 20">
            <a:extLst>
              <a:ext uri="{FF2B5EF4-FFF2-40B4-BE49-F238E27FC236}">
                <a16:creationId xmlns:a16="http://schemas.microsoft.com/office/drawing/2014/main" id="{9C9F2BD9-7081-3B4C-B4FD-4C2AA80C3E7E}"/>
              </a:ext>
            </a:extLst>
          </p:cNvPr>
          <p:cNvSpPr txBox="1"/>
          <p:nvPr/>
        </p:nvSpPr>
        <p:spPr>
          <a:xfrm>
            <a:off x="7093424" y="6581001"/>
            <a:ext cx="2141343" cy="276999"/>
          </a:xfrm>
          <a:prstGeom prst="rect">
            <a:avLst/>
          </a:prstGeom>
          <a:noFill/>
        </p:spPr>
        <p:txBody>
          <a:bodyPr wrap="square" rtlCol="0">
            <a:spAutoFit/>
          </a:bodyPr>
          <a:lstStyle/>
          <a:p>
            <a:r>
              <a:rPr lang="en-US" sz="1200" dirty="0"/>
              <a:t>Slide adapted after S. </a:t>
            </a:r>
            <a:r>
              <a:rPr lang="en-US" sz="1200" dirty="0" err="1"/>
              <a:t>Lazebnik</a:t>
            </a:r>
            <a:endParaRPr lang="en-US" sz="1200" dirty="0"/>
          </a:p>
        </p:txBody>
      </p:sp>
    </p:spTree>
    <p:extLst>
      <p:ext uri="{BB962C8B-B14F-4D97-AF65-F5344CB8AC3E}">
        <p14:creationId xmlns:p14="http://schemas.microsoft.com/office/powerpoint/2010/main" val="1174249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ectangle 42"/>
          <p:cNvSpPr/>
          <p:nvPr/>
        </p:nvSpPr>
        <p:spPr bwMode="auto">
          <a:xfrm>
            <a:off x="533400" y="4316551"/>
            <a:ext cx="8153400" cy="1976299"/>
          </a:xfrm>
          <a:prstGeom prst="rect">
            <a:avLst/>
          </a:prstGeom>
          <a:solidFill>
            <a:schemeClr val="tx2">
              <a:lumMod val="85000"/>
              <a:lumOff val="1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cs typeface="Arial" charset="0"/>
            </a:endParaRPr>
          </a:p>
        </p:txBody>
      </p:sp>
      <p:sp>
        <p:nvSpPr>
          <p:cNvPr id="45" name="Title 1"/>
          <p:cNvSpPr>
            <a:spLocks noGrp="1"/>
          </p:cNvSpPr>
          <p:nvPr>
            <p:ph type="title"/>
          </p:nvPr>
        </p:nvSpPr>
        <p:spPr>
          <a:xfrm>
            <a:off x="457200" y="98228"/>
            <a:ext cx="8229600" cy="1143000"/>
          </a:xfrm>
        </p:spPr>
        <p:txBody>
          <a:bodyPr/>
          <a:lstStyle/>
          <a:p>
            <a:r>
              <a:rPr lang="en-US" dirty="0">
                <a:latin typeface="Calibri" charset="0"/>
              </a:rPr>
              <a:t>Spatial pyramid</a:t>
            </a:r>
          </a:p>
        </p:txBody>
      </p:sp>
      <p:pic>
        <p:nvPicPr>
          <p:cNvPr id="17411" name="Picture 3" descr="texton_ind_0"/>
          <p:cNvPicPr>
            <a:picLocks noChangeAspect="1" noChangeArrowheads="1"/>
          </p:cNvPicPr>
          <p:nvPr/>
        </p:nvPicPr>
        <p:blipFill>
          <a:blip r:embed="rId3" cstate="print"/>
          <a:srcRect/>
          <a:stretch>
            <a:fillRect/>
          </a:stretch>
        </p:blipFill>
        <p:spPr bwMode="auto">
          <a:xfrm>
            <a:off x="685800" y="4362450"/>
            <a:ext cx="1997075" cy="1612900"/>
          </a:xfrm>
          <a:prstGeom prst="rect">
            <a:avLst/>
          </a:prstGeom>
          <a:noFill/>
          <a:ln w="9525">
            <a:noFill/>
            <a:miter lim="800000"/>
            <a:headEnd/>
            <a:tailEnd/>
          </a:ln>
        </p:spPr>
      </p:pic>
      <p:grpSp>
        <p:nvGrpSpPr>
          <p:cNvPr id="2" name="Group 4"/>
          <p:cNvGrpSpPr>
            <a:grpSpLocks/>
          </p:cNvGrpSpPr>
          <p:nvPr/>
        </p:nvGrpSpPr>
        <p:grpSpPr bwMode="auto">
          <a:xfrm>
            <a:off x="3587750" y="4365625"/>
            <a:ext cx="2017713" cy="1609725"/>
            <a:chOff x="1968" y="2812"/>
            <a:chExt cx="1680" cy="1316"/>
          </a:xfrm>
        </p:grpSpPr>
        <p:pic>
          <p:nvPicPr>
            <p:cNvPr id="17447" name="Picture 5" descr="texton_ind_1_1"/>
            <p:cNvPicPr>
              <a:picLocks noChangeAspect="1" noChangeArrowheads="1"/>
            </p:cNvPicPr>
            <p:nvPr/>
          </p:nvPicPr>
          <p:blipFill>
            <a:blip r:embed="rId4" cstate="print"/>
            <a:srcRect/>
            <a:stretch>
              <a:fillRect/>
            </a:stretch>
          </p:blipFill>
          <p:spPr bwMode="auto">
            <a:xfrm>
              <a:off x="1968" y="3485"/>
              <a:ext cx="816" cy="643"/>
            </a:xfrm>
            <a:prstGeom prst="rect">
              <a:avLst/>
            </a:prstGeom>
            <a:noFill/>
            <a:ln w="9525">
              <a:noFill/>
              <a:miter lim="800000"/>
              <a:headEnd/>
              <a:tailEnd/>
            </a:ln>
          </p:spPr>
        </p:pic>
        <p:pic>
          <p:nvPicPr>
            <p:cNvPr id="17448" name="Picture 6" descr="texton_ind_1_2"/>
            <p:cNvPicPr>
              <a:picLocks noChangeAspect="1" noChangeArrowheads="1"/>
            </p:cNvPicPr>
            <p:nvPr/>
          </p:nvPicPr>
          <p:blipFill>
            <a:blip r:embed="rId5" cstate="print"/>
            <a:srcRect/>
            <a:stretch>
              <a:fillRect/>
            </a:stretch>
          </p:blipFill>
          <p:spPr bwMode="auto">
            <a:xfrm>
              <a:off x="1968" y="2812"/>
              <a:ext cx="816" cy="644"/>
            </a:xfrm>
            <a:prstGeom prst="rect">
              <a:avLst/>
            </a:prstGeom>
            <a:noFill/>
            <a:ln w="9525">
              <a:noFill/>
              <a:miter lim="800000"/>
              <a:headEnd/>
              <a:tailEnd/>
            </a:ln>
          </p:spPr>
        </p:pic>
        <p:pic>
          <p:nvPicPr>
            <p:cNvPr id="17449" name="Picture 7" descr="texton_ind_1_3"/>
            <p:cNvPicPr>
              <a:picLocks noChangeAspect="1" noChangeArrowheads="1"/>
            </p:cNvPicPr>
            <p:nvPr/>
          </p:nvPicPr>
          <p:blipFill>
            <a:blip r:embed="rId6" cstate="print"/>
            <a:srcRect/>
            <a:stretch>
              <a:fillRect/>
            </a:stretch>
          </p:blipFill>
          <p:spPr bwMode="auto">
            <a:xfrm>
              <a:off x="2832" y="2812"/>
              <a:ext cx="816" cy="643"/>
            </a:xfrm>
            <a:prstGeom prst="rect">
              <a:avLst/>
            </a:prstGeom>
            <a:noFill/>
            <a:ln w="9525">
              <a:noFill/>
              <a:miter lim="800000"/>
              <a:headEnd/>
              <a:tailEnd/>
            </a:ln>
          </p:spPr>
        </p:pic>
        <p:pic>
          <p:nvPicPr>
            <p:cNvPr id="17450" name="Picture 8" descr="texton_ind_1_4"/>
            <p:cNvPicPr>
              <a:picLocks noChangeAspect="1" noChangeArrowheads="1"/>
            </p:cNvPicPr>
            <p:nvPr/>
          </p:nvPicPr>
          <p:blipFill>
            <a:blip r:embed="rId7" cstate="print"/>
            <a:srcRect/>
            <a:stretch>
              <a:fillRect/>
            </a:stretch>
          </p:blipFill>
          <p:spPr bwMode="auto">
            <a:xfrm>
              <a:off x="2832" y="3485"/>
              <a:ext cx="816" cy="643"/>
            </a:xfrm>
            <a:prstGeom prst="rect">
              <a:avLst/>
            </a:prstGeom>
            <a:noFill/>
            <a:ln w="9525">
              <a:noFill/>
              <a:miter lim="800000"/>
              <a:headEnd/>
              <a:tailEnd/>
            </a:ln>
          </p:spPr>
        </p:pic>
      </p:grpSp>
      <p:sp>
        <p:nvSpPr>
          <p:cNvPr id="17413" name="AutoShape 9"/>
          <p:cNvSpPr>
            <a:spLocks noChangeArrowheads="1"/>
          </p:cNvSpPr>
          <p:nvPr/>
        </p:nvSpPr>
        <p:spPr bwMode="auto">
          <a:xfrm>
            <a:off x="4414838" y="3967163"/>
            <a:ext cx="344487" cy="307975"/>
          </a:xfrm>
          <a:prstGeom prst="downArrow">
            <a:avLst>
              <a:gd name="adj1" fmla="val 50000"/>
              <a:gd name="adj2" fmla="val 25000"/>
            </a:avLst>
          </a:prstGeom>
          <a:solidFill>
            <a:srgbClr val="FFCC99"/>
          </a:solidFill>
          <a:ln w="9525">
            <a:solidFill>
              <a:srgbClr val="FF6600"/>
            </a:solidFill>
            <a:miter lim="800000"/>
            <a:headEnd/>
            <a:tailEnd/>
          </a:ln>
        </p:spPr>
        <p:txBody>
          <a:bodyPr wrap="none" anchor="ctr"/>
          <a:lstStyle/>
          <a:p>
            <a:endParaRPr lang="en-US">
              <a:solidFill>
                <a:srgbClr val="000000"/>
              </a:solidFill>
            </a:endParaRPr>
          </a:p>
        </p:txBody>
      </p:sp>
      <p:pic>
        <p:nvPicPr>
          <p:cNvPr id="17414" name="Picture 10" descr="burma_bagan"/>
          <p:cNvPicPr>
            <a:picLocks noChangeArrowheads="1"/>
          </p:cNvPicPr>
          <p:nvPr/>
        </p:nvPicPr>
        <p:blipFill>
          <a:blip r:embed="rId8" cstate="print"/>
          <a:srcRect/>
          <a:stretch>
            <a:fillRect/>
          </a:stretch>
        </p:blipFill>
        <p:spPr bwMode="auto">
          <a:xfrm>
            <a:off x="3046413" y="1600200"/>
            <a:ext cx="3114675" cy="2274888"/>
          </a:xfrm>
          <a:prstGeom prst="rect">
            <a:avLst/>
          </a:prstGeom>
          <a:noFill/>
          <a:ln w="12700">
            <a:solidFill>
              <a:schemeClr val="bg1"/>
            </a:solidFill>
            <a:miter lim="800000"/>
            <a:headEnd/>
            <a:tailEnd/>
          </a:ln>
        </p:spPr>
      </p:pic>
      <p:grpSp>
        <p:nvGrpSpPr>
          <p:cNvPr id="3" name="Group 11"/>
          <p:cNvGrpSpPr>
            <a:grpSpLocks/>
          </p:cNvGrpSpPr>
          <p:nvPr/>
        </p:nvGrpSpPr>
        <p:grpSpPr bwMode="auto">
          <a:xfrm>
            <a:off x="3048000" y="1600200"/>
            <a:ext cx="3114675" cy="2274888"/>
            <a:chOff x="1488" y="480"/>
            <a:chExt cx="2784" cy="1929"/>
          </a:xfrm>
        </p:grpSpPr>
        <p:sp>
          <p:nvSpPr>
            <p:cNvPr id="17441" name="Line 12"/>
            <p:cNvSpPr>
              <a:spLocks noChangeShapeType="1"/>
            </p:cNvSpPr>
            <p:nvPr/>
          </p:nvSpPr>
          <p:spPr bwMode="auto">
            <a:xfrm>
              <a:off x="2880" y="480"/>
              <a:ext cx="0" cy="1929"/>
            </a:xfrm>
            <a:prstGeom prst="line">
              <a:avLst/>
            </a:prstGeom>
            <a:noFill/>
            <a:ln w="31750">
              <a:solidFill>
                <a:srgbClr val="FFFF00"/>
              </a:solidFill>
              <a:round/>
              <a:headEnd/>
              <a:tailEnd/>
            </a:ln>
          </p:spPr>
          <p:txBody>
            <a:bodyPr/>
            <a:lstStyle/>
            <a:p>
              <a:endParaRPr lang="en-US">
                <a:solidFill>
                  <a:srgbClr val="000000"/>
                </a:solidFill>
              </a:endParaRPr>
            </a:p>
          </p:txBody>
        </p:sp>
        <p:sp>
          <p:nvSpPr>
            <p:cNvPr id="17442" name="Line 13"/>
            <p:cNvSpPr>
              <a:spLocks noChangeShapeType="1"/>
            </p:cNvSpPr>
            <p:nvPr/>
          </p:nvSpPr>
          <p:spPr bwMode="auto">
            <a:xfrm>
              <a:off x="1488" y="1440"/>
              <a:ext cx="2784" cy="0"/>
            </a:xfrm>
            <a:prstGeom prst="line">
              <a:avLst/>
            </a:prstGeom>
            <a:noFill/>
            <a:ln w="31750">
              <a:solidFill>
                <a:srgbClr val="FFFF00"/>
              </a:solidFill>
              <a:round/>
              <a:headEnd/>
              <a:tailEnd/>
            </a:ln>
          </p:spPr>
          <p:txBody>
            <a:bodyPr/>
            <a:lstStyle/>
            <a:p>
              <a:endParaRPr lang="en-US">
                <a:solidFill>
                  <a:srgbClr val="000000"/>
                </a:solidFill>
              </a:endParaRPr>
            </a:p>
          </p:txBody>
        </p:sp>
        <p:sp>
          <p:nvSpPr>
            <p:cNvPr id="17443" name="Line 14"/>
            <p:cNvSpPr>
              <a:spLocks noChangeShapeType="1"/>
            </p:cNvSpPr>
            <p:nvPr/>
          </p:nvSpPr>
          <p:spPr bwMode="auto">
            <a:xfrm>
              <a:off x="1488" y="960"/>
              <a:ext cx="2784" cy="0"/>
            </a:xfrm>
            <a:prstGeom prst="line">
              <a:avLst/>
            </a:prstGeom>
            <a:noFill/>
            <a:ln w="31750">
              <a:solidFill>
                <a:srgbClr val="FFFF00"/>
              </a:solidFill>
              <a:round/>
              <a:headEnd/>
              <a:tailEnd/>
            </a:ln>
          </p:spPr>
          <p:txBody>
            <a:bodyPr/>
            <a:lstStyle/>
            <a:p>
              <a:endParaRPr lang="en-US">
                <a:solidFill>
                  <a:srgbClr val="000000"/>
                </a:solidFill>
              </a:endParaRPr>
            </a:p>
          </p:txBody>
        </p:sp>
        <p:sp>
          <p:nvSpPr>
            <p:cNvPr id="17444" name="Line 15"/>
            <p:cNvSpPr>
              <a:spLocks noChangeShapeType="1"/>
            </p:cNvSpPr>
            <p:nvPr/>
          </p:nvSpPr>
          <p:spPr bwMode="auto">
            <a:xfrm>
              <a:off x="1488" y="1920"/>
              <a:ext cx="2784" cy="0"/>
            </a:xfrm>
            <a:prstGeom prst="line">
              <a:avLst/>
            </a:prstGeom>
            <a:noFill/>
            <a:ln w="31750">
              <a:solidFill>
                <a:srgbClr val="FFFF00"/>
              </a:solidFill>
              <a:round/>
              <a:headEnd/>
              <a:tailEnd/>
            </a:ln>
          </p:spPr>
          <p:txBody>
            <a:bodyPr/>
            <a:lstStyle/>
            <a:p>
              <a:endParaRPr lang="en-US">
                <a:solidFill>
                  <a:srgbClr val="000000"/>
                </a:solidFill>
              </a:endParaRPr>
            </a:p>
          </p:txBody>
        </p:sp>
        <p:sp>
          <p:nvSpPr>
            <p:cNvPr id="17445" name="Line 16"/>
            <p:cNvSpPr>
              <a:spLocks noChangeShapeType="1"/>
            </p:cNvSpPr>
            <p:nvPr/>
          </p:nvSpPr>
          <p:spPr bwMode="auto">
            <a:xfrm>
              <a:off x="2176" y="480"/>
              <a:ext cx="0" cy="1929"/>
            </a:xfrm>
            <a:prstGeom prst="line">
              <a:avLst/>
            </a:prstGeom>
            <a:noFill/>
            <a:ln w="31750">
              <a:solidFill>
                <a:srgbClr val="FFFF00"/>
              </a:solidFill>
              <a:round/>
              <a:headEnd/>
              <a:tailEnd/>
            </a:ln>
          </p:spPr>
          <p:txBody>
            <a:bodyPr/>
            <a:lstStyle/>
            <a:p>
              <a:endParaRPr lang="en-US">
                <a:solidFill>
                  <a:srgbClr val="000000"/>
                </a:solidFill>
              </a:endParaRPr>
            </a:p>
          </p:txBody>
        </p:sp>
        <p:sp>
          <p:nvSpPr>
            <p:cNvPr id="17446" name="Line 17"/>
            <p:cNvSpPr>
              <a:spLocks noChangeShapeType="1"/>
            </p:cNvSpPr>
            <p:nvPr/>
          </p:nvSpPr>
          <p:spPr bwMode="auto">
            <a:xfrm>
              <a:off x="3570" y="480"/>
              <a:ext cx="0" cy="1929"/>
            </a:xfrm>
            <a:prstGeom prst="line">
              <a:avLst/>
            </a:prstGeom>
            <a:noFill/>
            <a:ln w="31750">
              <a:solidFill>
                <a:srgbClr val="FFFF00"/>
              </a:solidFill>
              <a:round/>
              <a:headEnd/>
              <a:tailEnd/>
            </a:ln>
          </p:spPr>
          <p:txBody>
            <a:bodyPr/>
            <a:lstStyle/>
            <a:p>
              <a:endParaRPr lang="en-US">
                <a:solidFill>
                  <a:srgbClr val="000000"/>
                </a:solidFill>
              </a:endParaRPr>
            </a:p>
          </p:txBody>
        </p:sp>
      </p:grpSp>
      <p:sp>
        <p:nvSpPr>
          <p:cNvPr id="17416" name="AutoShape 18"/>
          <p:cNvSpPr>
            <a:spLocks noChangeArrowheads="1"/>
          </p:cNvSpPr>
          <p:nvPr/>
        </p:nvSpPr>
        <p:spPr bwMode="auto">
          <a:xfrm rot="2426846">
            <a:off x="2657475" y="3932238"/>
            <a:ext cx="344488" cy="309562"/>
          </a:xfrm>
          <a:prstGeom prst="downArrow">
            <a:avLst>
              <a:gd name="adj1" fmla="val 50000"/>
              <a:gd name="adj2" fmla="val 25000"/>
            </a:avLst>
          </a:prstGeom>
          <a:solidFill>
            <a:srgbClr val="FFCC99"/>
          </a:solidFill>
          <a:ln w="9525">
            <a:solidFill>
              <a:srgbClr val="FF6600"/>
            </a:solidFill>
            <a:miter lim="800000"/>
            <a:headEnd/>
            <a:tailEnd/>
          </a:ln>
        </p:spPr>
        <p:txBody>
          <a:bodyPr wrap="none" anchor="ctr"/>
          <a:lstStyle/>
          <a:p>
            <a:endParaRPr lang="en-US">
              <a:solidFill>
                <a:srgbClr val="000000"/>
              </a:solidFill>
            </a:endParaRPr>
          </a:p>
        </p:txBody>
      </p:sp>
      <p:sp>
        <p:nvSpPr>
          <p:cNvPr id="17417" name="Text Box 19"/>
          <p:cNvSpPr txBox="1">
            <a:spLocks noChangeArrowheads="1"/>
          </p:cNvSpPr>
          <p:nvPr/>
        </p:nvSpPr>
        <p:spPr bwMode="auto">
          <a:xfrm>
            <a:off x="1323975" y="5988050"/>
            <a:ext cx="658129" cy="307777"/>
          </a:xfrm>
          <a:prstGeom prst="rect">
            <a:avLst/>
          </a:prstGeom>
          <a:noFill/>
          <a:ln w="9525">
            <a:noFill/>
            <a:miter lim="800000"/>
            <a:headEnd/>
            <a:tailEnd/>
          </a:ln>
        </p:spPr>
        <p:txBody>
          <a:bodyPr wrap="none">
            <a:spAutoFit/>
          </a:bodyPr>
          <a:lstStyle/>
          <a:p>
            <a:pPr eaLnBrk="1" hangingPunct="1">
              <a:spcBef>
                <a:spcPct val="50000"/>
              </a:spcBef>
            </a:pPr>
            <a:r>
              <a:rPr lang="en-US" sz="1400" dirty="0">
                <a:solidFill>
                  <a:srgbClr val="FFFFFF"/>
                </a:solidFill>
              </a:rPr>
              <a:t>level 0</a:t>
            </a:r>
          </a:p>
        </p:txBody>
      </p:sp>
      <p:sp>
        <p:nvSpPr>
          <p:cNvPr id="17418" name="Text Box 20"/>
          <p:cNvSpPr txBox="1">
            <a:spLocks noChangeArrowheads="1"/>
          </p:cNvSpPr>
          <p:nvPr/>
        </p:nvSpPr>
        <p:spPr bwMode="auto">
          <a:xfrm>
            <a:off x="4244975" y="5984875"/>
            <a:ext cx="658129" cy="307777"/>
          </a:xfrm>
          <a:prstGeom prst="rect">
            <a:avLst/>
          </a:prstGeom>
          <a:noFill/>
          <a:ln w="9525">
            <a:noFill/>
            <a:miter lim="800000"/>
            <a:headEnd/>
            <a:tailEnd/>
          </a:ln>
        </p:spPr>
        <p:txBody>
          <a:bodyPr wrap="none">
            <a:spAutoFit/>
          </a:bodyPr>
          <a:lstStyle/>
          <a:p>
            <a:pPr eaLnBrk="1" hangingPunct="1">
              <a:spcBef>
                <a:spcPct val="50000"/>
              </a:spcBef>
            </a:pPr>
            <a:r>
              <a:rPr lang="en-US" sz="1400" dirty="0">
                <a:solidFill>
                  <a:srgbClr val="FFFFFF"/>
                </a:solidFill>
              </a:rPr>
              <a:t>level 1</a:t>
            </a:r>
          </a:p>
        </p:txBody>
      </p:sp>
      <p:grpSp>
        <p:nvGrpSpPr>
          <p:cNvPr id="4" name="Group 21"/>
          <p:cNvGrpSpPr>
            <a:grpSpLocks/>
          </p:cNvGrpSpPr>
          <p:nvPr/>
        </p:nvGrpSpPr>
        <p:grpSpPr bwMode="auto">
          <a:xfrm>
            <a:off x="6172200" y="3932237"/>
            <a:ext cx="2362200" cy="2361083"/>
            <a:chOff x="3798" y="3007"/>
            <a:chExt cx="1420" cy="1295"/>
          </a:xfrm>
        </p:grpSpPr>
        <p:grpSp>
          <p:nvGrpSpPr>
            <p:cNvPr id="5" name="Group 22"/>
            <p:cNvGrpSpPr>
              <a:grpSpLocks/>
            </p:cNvGrpSpPr>
            <p:nvPr/>
          </p:nvGrpSpPr>
          <p:grpSpPr bwMode="auto">
            <a:xfrm>
              <a:off x="4005" y="3245"/>
              <a:ext cx="1213" cy="883"/>
              <a:chOff x="3792" y="2812"/>
              <a:chExt cx="1680" cy="1316"/>
            </a:xfrm>
          </p:grpSpPr>
          <p:pic>
            <p:nvPicPr>
              <p:cNvPr id="17425" name="Picture 23" descr="texton_ind_2_1"/>
              <p:cNvPicPr>
                <a:picLocks noChangeAspect="1" noChangeArrowheads="1"/>
              </p:cNvPicPr>
              <p:nvPr/>
            </p:nvPicPr>
            <p:blipFill>
              <a:blip r:embed="rId9" cstate="print"/>
              <a:srcRect/>
              <a:stretch>
                <a:fillRect/>
              </a:stretch>
            </p:blipFill>
            <p:spPr bwMode="auto">
              <a:xfrm>
                <a:off x="3792" y="2812"/>
                <a:ext cx="384" cy="303"/>
              </a:xfrm>
              <a:prstGeom prst="rect">
                <a:avLst/>
              </a:prstGeom>
              <a:noFill/>
              <a:ln w="9525">
                <a:noFill/>
                <a:miter lim="800000"/>
                <a:headEnd/>
                <a:tailEnd/>
              </a:ln>
            </p:spPr>
          </p:pic>
          <p:pic>
            <p:nvPicPr>
              <p:cNvPr id="17426" name="Picture 24" descr="texton_ind_2_2"/>
              <p:cNvPicPr>
                <a:picLocks noChangeAspect="1" noChangeArrowheads="1"/>
              </p:cNvPicPr>
              <p:nvPr/>
            </p:nvPicPr>
            <p:blipFill>
              <a:blip r:embed="rId10" cstate="print"/>
              <a:srcRect/>
              <a:stretch>
                <a:fillRect/>
              </a:stretch>
            </p:blipFill>
            <p:spPr bwMode="auto">
              <a:xfrm>
                <a:off x="4224" y="3153"/>
                <a:ext cx="384" cy="303"/>
              </a:xfrm>
              <a:prstGeom prst="rect">
                <a:avLst/>
              </a:prstGeom>
              <a:noFill/>
              <a:ln w="9525">
                <a:noFill/>
                <a:miter lim="800000"/>
                <a:headEnd/>
                <a:tailEnd/>
              </a:ln>
            </p:spPr>
          </p:pic>
          <p:pic>
            <p:nvPicPr>
              <p:cNvPr id="17427" name="Picture 25" descr="texton_ind_2_3"/>
              <p:cNvPicPr>
                <a:picLocks noChangeAspect="1" noChangeArrowheads="1"/>
              </p:cNvPicPr>
              <p:nvPr/>
            </p:nvPicPr>
            <p:blipFill>
              <a:blip r:embed="rId11" cstate="print"/>
              <a:srcRect/>
              <a:stretch>
                <a:fillRect/>
              </a:stretch>
            </p:blipFill>
            <p:spPr bwMode="auto">
              <a:xfrm>
                <a:off x="4656" y="2812"/>
                <a:ext cx="384" cy="303"/>
              </a:xfrm>
              <a:prstGeom prst="rect">
                <a:avLst/>
              </a:prstGeom>
              <a:noFill/>
              <a:ln w="9525">
                <a:noFill/>
                <a:miter lim="800000"/>
                <a:headEnd/>
                <a:tailEnd/>
              </a:ln>
            </p:spPr>
          </p:pic>
          <p:pic>
            <p:nvPicPr>
              <p:cNvPr id="17428" name="Picture 26" descr="texton_ind_2_4"/>
              <p:cNvPicPr>
                <a:picLocks noChangeAspect="1" noChangeArrowheads="1"/>
              </p:cNvPicPr>
              <p:nvPr/>
            </p:nvPicPr>
            <p:blipFill>
              <a:blip r:embed="rId12" cstate="print"/>
              <a:srcRect/>
              <a:stretch>
                <a:fillRect/>
              </a:stretch>
            </p:blipFill>
            <p:spPr bwMode="auto">
              <a:xfrm>
                <a:off x="5088" y="2817"/>
                <a:ext cx="384" cy="303"/>
              </a:xfrm>
              <a:prstGeom prst="rect">
                <a:avLst/>
              </a:prstGeom>
              <a:noFill/>
              <a:ln w="9525">
                <a:noFill/>
                <a:miter lim="800000"/>
                <a:headEnd/>
                <a:tailEnd/>
              </a:ln>
            </p:spPr>
          </p:pic>
          <p:pic>
            <p:nvPicPr>
              <p:cNvPr id="17429" name="Picture 27" descr="texton_ind_2_5"/>
              <p:cNvPicPr>
                <a:picLocks noChangeAspect="1" noChangeArrowheads="1"/>
              </p:cNvPicPr>
              <p:nvPr/>
            </p:nvPicPr>
            <p:blipFill>
              <a:blip r:embed="rId13" cstate="print"/>
              <a:srcRect/>
              <a:stretch>
                <a:fillRect/>
              </a:stretch>
            </p:blipFill>
            <p:spPr bwMode="auto">
              <a:xfrm>
                <a:off x="3792" y="3153"/>
                <a:ext cx="384" cy="302"/>
              </a:xfrm>
              <a:prstGeom prst="rect">
                <a:avLst/>
              </a:prstGeom>
              <a:noFill/>
              <a:ln w="9525">
                <a:noFill/>
                <a:miter lim="800000"/>
                <a:headEnd/>
                <a:tailEnd/>
              </a:ln>
            </p:spPr>
          </p:pic>
          <p:pic>
            <p:nvPicPr>
              <p:cNvPr id="17430" name="Picture 28" descr="texton_ind_2_6"/>
              <p:cNvPicPr>
                <a:picLocks noChangeAspect="1" noChangeArrowheads="1"/>
              </p:cNvPicPr>
              <p:nvPr/>
            </p:nvPicPr>
            <p:blipFill>
              <a:blip r:embed="rId14" cstate="print"/>
              <a:srcRect/>
              <a:stretch>
                <a:fillRect/>
              </a:stretch>
            </p:blipFill>
            <p:spPr bwMode="auto">
              <a:xfrm>
                <a:off x="4224" y="2812"/>
                <a:ext cx="384" cy="303"/>
              </a:xfrm>
              <a:prstGeom prst="rect">
                <a:avLst/>
              </a:prstGeom>
              <a:noFill/>
              <a:ln w="9525">
                <a:noFill/>
                <a:miter lim="800000"/>
                <a:headEnd/>
                <a:tailEnd/>
              </a:ln>
            </p:spPr>
          </p:pic>
          <p:pic>
            <p:nvPicPr>
              <p:cNvPr id="17431" name="Picture 29" descr="texton_ind_2_7"/>
              <p:cNvPicPr>
                <a:picLocks noChangeAspect="1" noChangeArrowheads="1"/>
              </p:cNvPicPr>
              <p:nvPr/>
            </p:nvPicPr>
            <p:blipFill>
              <a:blip r:embed="rId15" cstate="print"/>
              <a:srcRect/>
              <a:stretch>
                <a:fillRect/>
              </a:stretch>
            </p:blipFill>
            <p:spPr bwMode="auto">
              <a:xfrm>
                <a:off x="5088" y="3153"/>
                <a:ext cx="384" cy="303"/>
              </a:xfrm>
              <a:prstGeom prst="rect">
                <a:avLst/>
              </a:prstGeom>
              <a:noFill/>
              <a:ln w="9525">
                <a:noFill/>
                <a:miter lim="800000"/>
                <a:headEnd/>
                <a:tailEnd/>
              </a:ln>
            </p:spPr>
          </p:pic>
          <p:pic>
            <p:nvPicPr>
              <p:cNvPr id="17432" name="Picture 30" descr="texton_ind_2_8"/>
              <p:cNvPicPr>
                <a:picLocks noChangeAspect="1" noChangeArrowheads="1"/>
              </p:cNvPicPr>
              <p:nvPr/>
            </p:nvPicPr>
            <p:blipFill>
              <a:blip r:embed="rId16" cstate="print"/>
              <a:srcRect/>
              <a:stretch>
                <a:fillRect/>
              </a:stretch>
            </p:blipFill>
            <p:spPr bwMode="auto">
              <a:xfrm flipV="1">
                <a:off x="4656" y="3153"/>
                <a:ext cx="384" cy="302"/>
              </a:xfrm>
              <a:prstGeom prst="rect">
                <a:avLst/>
              </a:prstGeom>
              <a:noFill/>
              <a:ln w="9525">
                <a:noFill/>
                <a:miter lim="800000"/>
                <a:headEnd/>
                <a:tailEnd/>
              </a:ln>
            </p:spPr>
          </p:pic>
          <p:pic>
            <p:nvPicPr>
              <p:cNvPr id="17433" name="Picture 31" descr="texton_ind_2_9"/>
              <p:cNvPicPr>
                <a:picLocks noChangeAspect="1" noChangeArrowheads="1"/>
              </p:cNvPicPr>
              <p:nvPr/>
            </p:nvPicPr>
            <p:blipFill>
              <a:blip r:embed="rId17" cstate="print"/>
              <a:srcRect/>
              <a:stretch>
                <a:fillRect/>
              </a:stretch>
            </p:blipFill>
            <p:spPr bwMode="auto">
              <a:xfrm>
                <a:off x="3792" y="3489"/>
                <a:ext cx="384" cy="303"/>
              </a:xfrm>
              <a:prstGeom prst="rect">
                <a:avLst/>
              </a:prstGeom>
              <a:noFill/>
              <a:ln w="9525">
                <a:noFill/>
                <a:miter lim="800000"/>
                <a:headEnd/>
                <a:tailEnd/>
              </a:ln>
            </p:spPr>
          </p:pic>
          <p:pic>
            <p:nvPicPr>
              <p:cNvPr id="17434" name="Picture 32" descr="texton_ind_2_10"/>
              <p:cNvPicPr>
                <a:picLocks noChangeAspect="1" noChangeArrowheads="1"/>
              </p:cNvPicPr>
              <p:nvPr/>
            </p:nvPicPr>
            <p:blipFill>
              <a:blip r:embed="rId18" cstate="print"/>
              <a:srcRect/>
              <a:stretch>
                <a:fillRect/>
              </a:stretch>
            </p:blipFill>
            <p:spPr bwMode="auto">
              <a:xfrm>
                <a:off x="4656" y="3825"/>
                <a:ext cx="384" cy="303"/>
              </a:xfrm>
              <a:prstGeom prst="rect">
                <a:avLst/>
              </a:prstGeom>
              <a:noFill/>
              <a:ln w="9525">
                <a:noFill/>
                <a:miter lim="800000"/>
                <a:headEnd/>
                <a:tailEnd/>
              </a:ln>
            </p:spPr>
          </p:pic>
          <p:pic>
            <p:nvPicPr>
              <p:cNvPr id="17435" name="Picture 33" descr="texton_ind_2_11"/>
              <p:cNvPicPr>
                <a:picLocks noChangeAspect="1" noChangeArrowheads="1"/>
              </p:cNvPicPr>
              <p:nvPr/>
            </p:nvPicPr>
            <p:blipFill>
              <a:blip r:embed="rId19" cstate="print"/>
              <a:srcRect/>
              <a:stretch>
                <a:fillRect/>
              </a:stretch>
            </p:blipFill>
            <p:spPr bwMode="auto">
              <a:xfrm>
                <a:off x="4656" y="3489"/>
                <a:ext cx="384" cy="303"/>
              </a:xfrm>
              <a:prstGeom prst="rect">
                <a:avLst/>
              </a:prstGeom>
              <a:noFill/>
              <a:ln w="9525">
                <a:noFill/>
                <a:miter lim="800000"/>
                <a:headEnd/>
                <a:tailEnd/>
              </a:ln>
            </p:spPr>
          </p:pic>
          <p:pic>
            <p:nvPicPr>
              <p:cNvPr id="17436" name="Picture 34" descr="texton_ind_2_12"/>
              <p:cNvPicPr>
                <a:picLocks noChangeAspect="1" noChangeArrowheads="1"/>
              </p:cNvPicPr>
              <p:nvPr/>
            </p:nvPicPr>
            <p:blipFill>
              <a:blip r:embed="rId20" cstate="print"/>
              <a:srcRect/>
              <a:stretch>
                <a:fillRect/>
              </a:stretch>
            </p:blipFill>
            <p:spPr bwMode="auto">
              <a:xfrm>
                <a:off x="4224" y="3489"/>
                <a:ext cx="384" cy="303"/>
              </a:xfrm>
              <a:prstGeom prst="rect">
                <a:avLst/>
              </a:prstGeom>
              <a:noFill/>
              <a:ln w="9525">
                <a:noFill/>
                <a:miter lim="800000"/>
                <a:headEnd/>
                <a:tailEnd/>
              </a:ln>
            </p:spPr>
          </p:pic>
          <p:pic>
            <p:nvPicPr>
              <p:cNvPr id="17437" name="Picture 35" descr="texton_ind_2_13"/>
              <p:cNvPicPr>
                <a:picLocks noChangeAspect="1" noChangeArrowheads="1"/>
              </p:cNvPicPr>
              <p:nvPr/>
            </p:nvPicPr>
            <p:blipFill>
              <a:blip r:embed="rId21" cstate="print"/>
              <a:srcRect/>
              <a:stretch>
                <a:fillRect/>
              </a:stretch>
            </p:blipFill>
            <p:spPr bwMode="auto">
              <a:xfrm>
                <a:off x="3800" y="3831"/>
                <a:ext cx="376" cy="297"/>
              </a:xfrm>
              <a:prstGeom prst="rect">
                <a:avLst/>
              </a:prstGeom>
              <a:noFill/>
              <a:ln w="9525">
                <a:noFill/>
                <a:miter lim="800000"/>
                <a:headEnd/>
                <a:tailEnd/>
              </a:ln>
            </p:spPr>
          </p:pic>
          <p:pic>
            <p:nvPicPr>
              <p:cNvPr id="17438" name="Picture 36" descr="texton_ind_2_14"/>
              <p:cNvPicPr>
                <a:picLocks noChangeAspect="1" noChangeArrowheads="1"/>
              </p:cNvPicPr>
              <p:nvPr/>
            </p:nvPicPr>
            <p:blipFill>
              <a:blip r:embed="rId22" cstate="print"/>
              <a:srcRect/>
              <a:stretch>
                <a:fillRect/>
              </a:stretch>
            </p:blipFill>
            <p:spPr bwMode="auto">
              <a:xfrm>
                <a:off x="4224" y="3825"/>
                <a:ext cx="384" cy="303"/>
              </a:xfrm>
              <a:prstGeom prst="rect">
                <a:avLst/>
              </a:prstGeom>
              <a:noFill/>
              <a:ln w="9525">
                <a:noFill/>
                <a:miter lim="800000"/>
                <a:headEnd/>
                <a:tailEnd/>
              </a:ln>
            </p:spPr>
          </p:pic>
          <p:pic>
            <p:nvPicPr>
              <p:cNvPr id="17439" name="Picture 37" descr="texton_ind_2_15"/>
              <p:cNvPicPr>
                <a:picLocks noChangeAspect="1" noChangeArrowheads="1"/>
              </p:cNvPicPr>
              <p:nvPr/>
            </p:nvPicPr>
            <p:blipFill>
              <a:blip r:embed="rId23" cstate="print"/>
              <a:srcRect/>
              <a:stretch>
                <a:fillRect/>
              </a:stretch>
            </p:blipFill>
            <p:spPr bwMode="auto">
              <a:xfrm>
                <a:off x="5088" y="3825"/>
                <a:ext cx="384" cy="303"/>
              </a:xfrm>
              <a:prstGeom prst="rect">
                <a:avLst/>
              </a:prstGeom>
              <a:noFill/>
              <a:ln w="9525">
                <a:noFill/>
                <a:miter lim="800000"/>
                <a:headEnd/>
                <a:tailEnd/>
              </a:ln>
            </p:spPr>
          </p:pic>
          <p:pic>
            <p:nvPicPr>
              <p:cNvPr id="17440" name="Picture 38" descr="texton_ind_2_16"/>
              <p:cNvPicPr>
                <a:picLocks noChangeAspect="1" noChangeArrowheads="1"/>
              </p:cNvPicPr>
              <p:nvPr/>
            </p:nvPicPr>
            <p:blipFill>
              <a:blip r:embed="rId24" cstate="print"/>
              <a:srcRect/>
              <a:stretch>
                <a:fillRect/>
              </a:stretch>
            </p:blipFill>
            <p:spPr bwMode="auto">
              <a:xfrm>
                <a:off x="5088" y="3489"/>
                <a:ext cx="384" cy="303"/>
              </a:xfrm>
              <a:prstGeom prst="rect">
                <a:avLst/>
              </a:prstGeom>
              <a:noFill/>
              <a:ln w="9525">
                <a:noFill/>
                <a:miter lim="800000"/>
                <a:headEnd/>
                <a:tailEnd/>
              </a:ln>
            </p:spPr>
          </p:pic>
        </p:grpSp>
        <p:sp>
          <p:nvSpPr>
            <p:cNvPr id="17423" name="AutoShape 39"/>
            <p:cNvSpPr>
              <a:spLocks noChangeArrowheads="1"/>
            </p:cNvSpPr>
            <p:nvPr/>
          </p:nvSpPr>
          <p:spPr bwMode="auto">
            <a:xfrm rot="19173154" flipH="1">
              <a:off x="3798" y="3007"/>
              <a:ext cx="207" cy="170"/>
            </a:xfrm>
            <a:prstGeom prst="downArrow">
              <a:avLst>
                <a:gd name="adj1" fmla="val 50000"/>
                <a:gd name="adj2" fmla="val 25000"/>
              </a:avLst>
            </a:prstGeom>
            <a:solidFill>
              <a:srgbClr val="FFCC99"/>
            </a:solidFill>
            <a:ln w="9525">
              <a:solidFill>
                <a:srgbClr val="FF6600"/>
              </a:solidFill>
              <a:miter lim="800000"/>
              <a:headEnd/>
              <a:tailEnd/>
            </a:ln>
          </p:spPr>
          <p:txBody>
            <a:bodyPr wrap="none" anchor="ctr"/>
            <a:lstStyle/>
            <a:p>
              <a:endParaRPr lang="en-US">
                <a:solidFill>
                  <a:srgbClr val="000000"/>
                </a:solidFill>
              </a:endParaRPr>
            </a:p>
          </p:txBody>
        </p:sp>
        <p:sp>
          <p:nvSpPr>
            <p:cNvPr id="17424" name="Text Box 40"/>
            <p:cNvSpPr txBox="1">
              <a:spLocks noChangeArrowheads="1"/>
            </p:cNvSpPr>
            <p:nvPr/>
          </p:nvSpPr>
          <p:spPr bwMode="auto">
            <a:xfrm>
              <a:off x="4389" y="4133"/>
              <a:ext cx="396" cy="169"/>
            </a:xfrm>
            <a:prstGeom prst="rect">
              <a:avLst/>
            </a:prstGeom>
            <a:noFill/>
            <a:ln w="9525">
              <a:noFill/>
              <a:miter lim="800000"/>
              <a:headEnd/>
              <a:tailEnd/>
            </a:ln>
          </p:spPr>
          <p:txBody>
            <a:bodyPr wrap="none">
              <a:spAutoFit/>
            </a:bodyPr>
            <a:lstStyle/>
            <a:p>
              <a:pPr eaLnBrk="1" hangingPunct="1">
                <a:spcBef>
                  <a:spcPct val="50000"/>
                </a:spcBef>
              </a:pPr>
              <a:r>
                <a:rPr lang="en-US" sz="1400" dirty="0">
                  <a:solidFill>
                    <a:srgbClr val="FFFFFF"/>
                  </a:solidFill>
                </a:rPr>
                <a:t>level 2</a:t>
              </a:r>
            </a:p>
          </p:txBody>
        </p:sp>
      </p:grpSp>
      <p:sp>
        <p:nvSpPr>
          <p:cNvPr id="46" name="TextBox 45">
            <a:extLst>
              <a:ext uri="{FF2B5EF4-FFF2-40B4-BE49-F238E27FC236}">
                <a16:creationId xmlns:a16="http://schemas.microsoft.com/office/drawing/2014/main" id="{96E4F7E2-ECBC-0B48-A8F7-E222C8055249}"/>
              </a:ext>
            </a:extLst>
          </p:cNvPr>
          <p:cNvSpPr txBox="1"/>
          <p:nvPr/>
        </p:nvSpPr>
        <p:spPr>
          <a:xfrm>
            <a:off x="7093424" y="6581001"/>
            <a:ext cx="2141343" cy="276999"/>
          </a:xfrm>
          <a:prstGeom prst="rect">
            <a:avLst/>
          </a:prstGeom>
          <a:noFill/>
        </p:spPr>
        <p:txBody>
          <a:bodyPr wrap="square" rtlCol="0">
            <a:spAutoFit/>
          </a:bodyPr>
          <a:lstStyle/>
          <a:p>
            <a:r>
              <a:rPr lang="en-US" sz="1200" dirty="0"/>
              <a:t>Slide adapted after S. </a:t>
            </a:r>
            <a:r>
              <a:rPr lang="en-US" sz="1200" dirty="0" err="1"/>
              <a:t>Lazebnik</a:t>
            </a:r>
            <a:endParaRPr lang="en-US" sz="1200" dirty="0"/>
          </a:p>
        </p:txBody>
      </p:sp>
    </p:spTree>
    <p:extLst>
      <p:ext uri="{BB962C8B-B14F-4D97-AF65-F5344CB8AC3E}">
        <p14:creationId xmlns:p14="http://schemas.microsoft.com/office/powerpoint/2010/main" val="783207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sw-model.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7400" y="0"/>
            <a:ext cx="5011878" cy="6858000"/>
          </a:xfrm>
          <a:prstGeom prst="rect">
            <a:avLst/>
          </a:prstGeom>
        </p:spPr>
      </p:pic>
    </p:spTree>
    <p:extLst>
      <p:ext uri="{BB962C8B-B14F-4D97-AF65-F5344CB8AC3E}">
        <p14:creationId xmlns:p14="http://schemas.microsoft.com/office/powerpoint/2010/main" val="40407983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685800" y="76200"/>
            <a:ext cx="7772400" cy="1143000"/>
          </a:xfrm>
        </p:spPr>
        <p:txBody>
          <a:bodyPr>
            <a:normAutofit/>
          </a:bodyPr>
          <a:lstStyle/>
          <a:p>
            <a:r>
              <a:rPr lang="en-US" sz="4000" dirty="0"/>
              <a:t>Generic Object Recognition</a:t>
            </a:r>
          </a:p>
        </p:txBody>
      </p:sp>
      <p:grpSp>
        <p:nvGrpSpPr>
          <p:cNvPr id="34819" name="Group 4"/>
          <p:cNvGrpSpPr>
            <a:grpSpLocks/>
          </p:cNvGrpSpPr>
          <p:nvPr/>
        </p:nvGrpSpPr>
        <p:grpSpPr bwMode="auto">
          <a:xfrm>
            <a:off x="1219200" y="1828800"/>
            <a:ext cx="6794500" cy="3292475"/>
            <a:chOff x="872" y="1039"/>
            <a:chExt cx="3680" cy="1663"/>
          </a:xfrm>
        </p:grpSpPr>
        <p:pic>
          <p:nvPicPr>
            <p:cNvPr id="34820"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2" y="1039"/>
              <a:ext cx="1048" cy="7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pic>
        <p:pic>
          <p:nvPicPr>
            <p:cNvPr id="34821"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4" y="1920"/>
              <a:ext cx="1036" cy="7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pic>
        <p:pic>
          <p:nvPicPr>
            <p:cNvPr id="34822"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60" y="1968"/>
              <a:ext cx="1047" cy="7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pic>
        <p:pic>
          <p:nvPicPr>
            <p:cNvPr id="34823"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80" y="1042"/>
              <a:ext cx="1036" cy="7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pic>
        <p:pic>
          <p:nvPicPr>
            <p:cNvPr id="34824"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87" y="1044"/>
              <a:ext cx="1065" cy="15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pic>
      </p:grpSp>
      <p:sp>
        <p:nvSpPr>
          <p:cNvPr id="2" name="TextBox 1"/>
          <p:cNvSpPr txBox="1"/>
          <p:nvPr/>
        </p:nvSpPr>
        <p:spPr>
          <a:xfrm>
            <a:off x="1081556" y="5467765"/>
            <a:ext cx="7146923" cy="430887"/>
          </a:xfrm>
          <a:prstGeom prst="rect">
            <a:avLst/>
          </a:prstGeom>
          <a:noFill/>
        </p:spPr>
        <p:txBody>
          <a:bodyPr wrap="square" rtlCol="0">
            <a:spAutoFit/>
          </a:bodyPr>
          <a:lstStyle/>
          <a:p>
            <a:pPr algn="ctr"/>
            <a:r>
              <a:rPr lang="en-US" sz="2200" dirty="0"/>
              <a:t>Recognizing all instances of cars</a:t>
            </a:r>
          </a:p>
        </p:txBody>
      </p:sp>
      <p:sp>
        <p:nvSpPr>
          <p:cNvPr id="10" name="Rectangle 9"/>
          <p:cNvSpPr/>
          <p:nvPr/>
        </p:nvSpPr>
        <p:spPr>
          <a:xfrm>
            <a:off x="1820585" y="2548716"/>
            <a:ext cx="719353" cy="355222"/>
          </a:xfrm>
          <a:prstGeom prst="rect">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3935665" y="2505743"/>
            <a:ext cx="719353" cy="355222"/>
          </a:xfrm>
          <a:prstGeom prst="rect">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4718609" y="2425705"/>
            <a:ext cx="392275" cy="300622"/>
          </a:xfrm>
          <a:prstGeom prst="rect">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5080331" y="2492561"/>
            <a:ext cx="392275" cy="300622"/>
          </a:xfrm>
          <a:prstGeom prst="rect">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6881938" y="4271655"/>
            <a:ext cx="597312" cy="438533"/>
          </a:xfrm>
          <a:prstGeom prst="rect">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4718609" y="4384897"/>
            <a:ext cx="597312" cy="438533"/>
          </a:xfrm>
          <a:prstGeom prst="rect">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6156771" y="4247139"/>
            <a:ext cx="278721" cy="276110"/>
          </a:xfrm>
          <a:prstGeom prst="rect">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1241357" y="4246842"/>
            <a:ext cx="142774" cy="276110"/>
          </a:xfrm>
          <a:prstGeom prst="rect">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1914590" y="4133600"/>
            <a:ext cx="432724" cy="276110"/>
          </a:xfrm>
          <a:prstGeom prst="rect">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2678622" y="4448346"/>
            <a:ext cx="432724" cy="627802"/>
          </a:xfrm>
          <a:prstGeom prst="rect">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2678621" y="4330617"/>
            <a:ext cx="432724" cy="379571"/>
          </a:xfrm>
          <a:prstGeom prst="rect">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2671739" y="4246842"/>
            <a:ext cx="432724" cy="194482"/>
          </a:xfrm>
          <a:prstGeom prst="rect">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a:off x="6981390" y="6552157"/>
            <a:ext cx="2162610" cy="276999"/>
          </a:xfrm>
          <a:prstGeom prst="rect">
            <a:avLst/>
          </a:prstGeom>
          <a:noFill/>
        </p:spPr>
        <p:txBody>
          <a:bodyPr wrap="square" rtlCol="0">
            <a:spAutoFit/>
          </a:bodyPr>
          <a:lstStyle/>
          <a:p>
            <a:r>
              <a:rPr lang="en-US" sz="1200" dirty="0"/>
              <a:t>Slide adapted after K. </a:t>
            </a:r>
            <a:r>
              <a:rPr lang="en-US" sz="1200" dirty="0" err="1"/>
              <a:t>Grauman</a:t>
            </a:r>
            <a:endParaRPr lang="en-US" sz="1200" dirty="0"/>
          </a:p>
        </p:txBody>
      </p:sp>
    </p:spTree>
    <p:extLst>
      <p:ext uri="{BB962C8B-B14F-4D97-AF65-F5344CB8AC3E}">
        <p14:creationId xmlns:p14="http://schemas.microsoft.com/office/powerpoint/2010/main" val="1331712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4" name="Rectangle 2"/>
          <p:cNvSpPr>
            <a:spLocks noGrp="1" noChangeArrowheads="1"/>
          </p:cNvSpPr>
          <p:nvPr>
            <p:ph type="title" idx="4294967295"/>
          </p:nvPr>
        </p:nvSpPr>
        <p:spPr>
          <a:xfrm>
            <a:off x="821802" y="274638"/>
            <a:ext cx="7407797" cy="866436"/>
          </a:xfrm>
        </p:spPr>
        <p:txBody>
          <a:bodyPr/>
          <a:lstStyle/>
          <a:p>
            <a:r>
              <a:rPr lang="en-US" dirty="0"/>
              <a:t>Generic Object Recognition</a:t>
            </a:r>
            <a:endParaRPr lang="de-CH" dirty="0"/>
          </a:p>
        </p:txBody>
      </p:sp>
      <p:sp>
        <p:nvSpPr>
          <p:cNvPr id="45061" name="Rectangle 3"/>
          <p:cNvSpPr>
            <a:spLocks noGrp="1" noChangeArrowheads="1"/>
          </p:cNvSpPr>
          <p:nvPr>
            <p:ph type="body" idx="4294967295"/>
          </p:nvPr>
        </p:nvSpPr>
        <p:spPr>
          <a:xfrm>
            <a:off x="65088" y="1257300"/>
            <a:ext cx="9078912" cy="4525963"/>
          </a:xfrm>
        </p:spPr>
        <p:txBody>
          <a:bodyPr/>
          <a:lstStyle/>
          <a:p>
            <a:r>
              <a:rPr lang="en-US" dirty="0"/>
              <a:t>Problem formulation:</a:t>
            </a:r>
          </a:p>
          <a:p>
            <a:pPr lvl="1"/>
            <a:r>
              <a:rPr lang="en-US" dirty="0"/>
              <a:t>“Given a small number of images with an object class, recognize instances of the object class by assigning the correct object class”</a:t>
            </a:r>
          </a:p>
          <a:p>
            <a:pPr lvl="1">
              <a:buFont typeface="Wingdings" pitchFamily="2" charset="2"/>
              <a:buNone/>
            </a:pPr>
            <a:endParaRPr lang="en-US" dirty="0"/>
          </a:p>
          <a:p>
            <a:r>
              <a:rPr lang="en-US" dirty="0"/>
              <a:t>For which object class you can immediately assign an image?</a:t>
            </a:r>
          </a:p>
        </p:txBody>
      </p:sp>
      <p:pic>
        <p:nvPicPr>
          <p:cNvPr id="35847" name="Picture 5" descr="dog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68738" y="5706113"/>
            <a:ext cx="1079500" cy="1079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5848" name="Group 6"/>
          <p:cNvGrpSpPr>
            <a:grpSpLocks/>
          </p:cNvGrpSpPr>
          <p:nvPr/>
        </p:nvGrpSpPr>
        <p:grpSpPr bwMode="auto">
          <a:xfrm>
            <a:off x="1147030" y="5219973"/>
            <a:ext cx="6648451" cy="409575"/>
            <a:chOff x="869" y="3521"/>
            <a:chExt cx="4188" cy="258"/>
          </a:xfrm>
        </p:grpSpPr>
        <p:sp>
          <p:nvSpPr>
            <p:cNvPr id="35849" name="Text Box 7"/>
            <p:cNvSpPr txBox="1">
              <a:spLocks noChangeArrowheads="1"/>
            </p:cNvSpPr>
            <p:nvPr/>
          </p:nvSpPr>
          <p:spPr bwMode="auto">
            <a:xfrm>
              <a:off x="1672" y="3566"/>
              <a:ext cx="597" cy="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0"/>
                </a:spcBef>
                <a:spcAft>
                  <a:spcPct val="0"/>
                </a:spcAft>
              </a:pPr>
              <a:r>
                <a:rPr lang="en-US" sz="1600" b="1" dirty="0">
                  <a:solidFill>
                    <a:srgbClr val="000000"/>
                  </a:solidFill>
                  <a:latin typeface="ETH Light"/>
                </a:rPr>
                <a:t>Labrador</a:t>
              </a:r>
              <a:endParaRPr lang="de-CH" sz="1600" b="1" dirty="0">
                <a:solidFill>
                  <a:srgbClr val="000000"/>
                </a:solidFill>
                <a:latin typeface="ETH Light"/>
              </a:endParaRPr>
            </a:p>
          </p:txBody>
        </p:sp>
        <p:sp>
          <p:nvSpPr>
            <p:cNvPr id="35850" name="Text Box 8"/>
            <p:cNvSpPr txBox="1">
              <a:spLocks noChangeArrowheads="1"/>
            </p:cNvSpPr>
            <p:nvPr/>
          </p:nvSpPr>
          <p:spPr bwMode="auto">
            <a:xfrm>
              <a:off x="3606" y="3566"/>
              <a:ext cx="503" cy="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0"/>
                </a:spcBef>
                <a:spcAft>
                  <a:spcPct val="0"/>
                </a:spcAft>
              </a:pPr>
              <a:r>
                <a:rPr lang="en-US" sz="1600" b="1" dirty="0">
                  <a:solidFill>
                    <a:srgbClr val="000000"/>
                  </a:solidFill>
                  <a:latin typeface="ETH Light"/>
                </a:rPr>
                <a:t>animal</a:t>
              </a:r>
              <a:endParaRPr lang="de-CH" sz="1600" b="1" dirty="0">
                <a:solidFill>
                  <a:srgbClr val="000000"/>
                </a:solidFill>
                <a:latin typeface="ETH Light"/>
              </a:endParaRPr>
            </a:p>
          </p:txBody>
        </p:sp>
        <p:sp>
          <p:nvSpPr>
            <p:cNvPr id="35851" name="Text Box 9"/>
            <p:cNvSpPr txBox="1">
              <a:spLocks noChangeArrowheads="1"/>
            </p:cNvSpPr>
            <p:nvPr/>
          </p:nvSpPr>
          <p:spPr bwMode="auto">
            <a:xfrm>
              <a:off x="2750" y="3566"/>
              <a:ext cx="317" cy="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0"/>
                </a:spcBef>
                <a:spcAft>
                  <a:spcPct val="0"/>
                </a:spcAft>
              </a:pPr>
              <a:r>
                <a:rPr lang="en-US" sz="1600" b="1" dirty="0">
                  <a:solidFill>
                    <a:srgbClr val="000000"/>
                  </a:solidFill>
                  <a:latin typeface="ETH Light"/>
                </a:rPr>
                <a:t>dog</a:t>
              </a:r>
              <a:endParaRPr lang="de-CH" sz="1600" b="1" dirty="0">
                <a:solidFill>
                  <a:srgbClr val="000000"/>
                </a:solidFill>
                <a:latin typeface="ETH Light"/>
              </a:endParaRPr>
            </a:p>
          </p:txBody>
        </p:sp>
        <p:sp>
          <p:nvSpPr>
            <p:cNvPr id="35852" name="Text Box 10"/>
            <p:cNvSpPr txBox="1">
              <a:spLocks noChangeArrowheads="1"/>
            </p:cNvSpPr>
            <p:nvPr/>
          </p:nvSpPr>
          <p:spPr bwMode="auto">
            <a:xfrm>
              <a:off x="4432" y="3566"/>
              <a:ext cx="413" cy="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0"/>
                </a:spcBef>
                <a:spcAft>
                  <a:spcPct val="0"/>
                </a:spcAft>
              </a:pPr>
              <a:r>
                <a:rPr lang="en-US" sz="1600" b="1" dirty="0">
                  <a:solidFill>
                    <a:srgbClr val="000000"/>
                  </a:solidFill>
                  <a:latin typeface="ETH Light"/>
                </a:rPr>
                <a:t>being</a:t>
              </a:r>
              <a:endParaRPr lang="de-CH" sz="1600" b="1" dirty="0">
                <a:solidFill>
                  <a:srgbClr val="000000"/>
                </a:solidFill>
                <a:latin typeface="ETH Light"/>
              </a:endParaRPr>
            </a:p>
          </p:txBody>
        </p:sp>
        <p:sp>
          <p:nvSpPr>
            <p:cNvPr id="35853" name="Text Box 11"/>
            <p:cNvSpPr txBox="1">
              <a:spLocks noChangeArrowheads="1"/>
            </p:cNvSpPr>
            <p:nvPr/>
          </p:nvSpPr>
          <p:spPr bwMode="auto">
            <a:xfrm>
              <a:off x="869" y="3566"/>
              <a:ext cx="497" cy="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0"/>
                </a:spcBef>
                <a:spcAft>
                  <a:spcPct val="0"/>
                </a:spcAft>
              </a:pPr>
              <a:r>
                <a:rPr lang="en-US" sz="1600" b="1" dirty="0">
                  <a:solidFill>
                    <a:srgbClr val="000000"/>
                  </a:solidFill>
                  <a:latin typeface="ETH Light"/>
                </a:rPr>
                <a:t>“Max”</a:t>
              </a:r>
              <a:endParaRPr lang="de-CH" sz="1600" b="1" dirty="0">
                <a:solidFill>
                  <a:srgbClr val="000000"/>
                </a:solidFill>
                <a:latin typeface="ETH Light"/>
              </a:endParaRPr>
            </a:p>
          </p:txBody>
        </p:sp>
        <p:sp>
          <p:nvSpPr>
            <p:cNvPr id="35854" name="Line 12"/>
            <p:cNvSpPr>
              <a:spLocks noChangeShapeType="1"/>
            </p:cNvSpPr>
            <p:nvPr/>
          </p:nvSpPr>
          <p:spPr bwMode="auto">
            <a:xfrm>
              <a:off x="884" y="3521"/>
              <a:ext cx="4173" cy="0"/>
            </a:xfrm>
            <a:prstGeom prst="line">
              <a:avLst/>
            </a:prstGeom>
            <a:noFill/>
            <a:ln w="19050" cap="sq">
              <a:solidFill>
                <a:schemeClr val="bg2"/>
              </a:solidFill>
              <a:round/>
              <a:headEnd type="none" w="sm" len="sm"/>
              <a:tailEnd type="triangle" w="lg" len="lg"/>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grpSp>
      <p:cxnSp>
        <p:nvCxnSpPr>
          <p:cNvPr id="4" name="Straight Arrow Connector 3"/>
          <p:cNvCxnSpPr/>
          <p:nvPr/>
        </p:nvCxnSpPr>
        <p:spPr>
          <a:xfrm flipV="1">
            <a:off x="1147030" y="5627961"/>
            <a:ext cx="6560893" cy="3907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6981390" y="6552157"/>
            <a:ext cx="2162610" cy="276999"/>
          </a:xfrm>
          <a:prstGeom prst="rect">
            <a:avLst/>
          </a:prstGeom>
          <a:noFill/>
        </p:spPr>
        <p:txBody>
          <a:bodyPr wrap="square" rtlCol="0">
            <a:spAutoFit/>
          </a:bodyPr>
          <a:lstStyle/>
          <a:p>
            <a:r>
              <a:rPr lang="en-US" sz="1200" dirty="0"/>
              <a:t>Slide adapted after K. </a:t>
            </a:r>
            <a:r>
              <a:rPr lang="en-US" sz="1200" dirty="0" err="1"/>
              <a:t>Grauman</a:t>
            </a:r>
            <a:endParaRPr lang="en-US" sz="1200" dirty="0"/>
          </a:p>
        </p:txBody>
      </p:sp>
    </p:spTree>
    <p:extLst>
      <p:ext uri="{BB962C8B-B14F-4D97-AF65-F5344CB8AC3E}">
        <p14:creationId xmlns:p14="http://schemas.microsoft.com/office/powerpoint/2010/main" val="39385909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5061">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584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58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Grp="1" noChangeArrowheads="1"/>
          </p:cNvSpPr>
          <p:nvPr>
            <p:ph type="title"/>
          </p:nvPr>
        </p:nvSpPr>
        <p:spPr/>
        <p:txBody>
          <a:bodyPr>
            <a:normAutofit fontScale="90000"/>
          </a:bodyPr>
          <a:lstStyle/>
          <a:p>
            <a:pPr eaLnBrk="1" hangingPunct="1"/>
            <a:r>
              <a:rPr lang="en-US" dirty="0">
                <a:latin typeface="Calibri" charset="0"/>
              </a:rPr>
              <a:t>Hierarchical organization of object classes (Rosch – 1976)</a:t>
            </a:r>
          </a:p>
        </p:txBody>
      </p:sp>
      <p:sp>
        <p:nvSpPr>
          <p:cNvPr id="27650" name="Text Box 16"/>
          <p:cNvSpPr txBox="1">
            <a:spLocks noChangeArrowheads="1"/>
          </p:cNvSpPr>
          <p:nvPr/>
        </p:nvSpPr>
        <p:spPr bwMode="auto">
          <a:xfrm>
            <a:off x="304800" y="1421909"/>
            <a:ext cx="6067345" cy="28623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800" dirty="0"/>
              <a:t>Base level:</a:t>
            </a:r>
          </a:p>
          <a:p>
            <a:pPr eaLnBrk="1" hangingPunct="1">
              <a:spcBef>
                <a:spcPct val="50000"/>
              </a:spcBef>
              <a:buFontTx/>
              <a:buChar char="•"/>
            </a:pPr>
            <a:r>
              <a:rPr lang="en-US" sz="1800" dirty="0"/>
              <a:t> Base-level classes are the highest-level classes in which instances are perceived with similar shape</a:t>
            </a:r>
          </a:p>
          <a:p>
            <a:pPr eaLnBrk="1" hangingPunct="1">
              <a:spcBef>
                <a:spcPct val="50000"/>
              </a:spcBef>
              <a:buFontTx/>
              <a:buChar char="•"/>
            </a:pPr>
            <a:r>
              <a:rPr lang="en-US" sz="1800" dirty="0"/>
              <a:t> The highest level for which we can represent the entire class with a single mental image </a:t>
            </a:r>
          </a:p>
          <a:p>
            <a:pPr eaLnBrk="1" hangingPunct="1">
              <a:spcBef>
                <a:spcPct val="50000"/>
              </a:spcBef>
              <a:buFontTx/>
              <a:buChar char="•"/>
            </a:pPr>
            <a:r>
              <a:rPr lang="en-US" sz="1800" dirty="0"/>
              <a:t> There is a significant number of common attributes between member pairs</a:t>
            </a:r>
          </a:p>
          <a:p>
            <a:pPr eaLnBrk="1" hangingPunct="1">
              <a:spcBef>
                <a:spcPct val="50000"/>
              </a:spcBef>
              <a:buFontTx/>
              <a:buChar char="•"/>
            </a:pPr>
            <a:r>
              <a:rPr lang="en-US" sz="1800" dirty="0"/>
              <a:t> First level understood by children</a:t>
            </a:r>
          </a:p>
        </p:txBody>
      </p:sp>
      <p:grpSp>
        <p:nvGrpSpPr>
          <p:cNvPr id="2" name="Group 19"/>
          <p:cNvGrpSpPr>
            <a:grpSpLocks/>
          </p:cNvGrpSpPr>
          <p:nvPr/>
        </p:nvGrpSpPr>
        <p:grpSpPr bwMode="auto">
          <a:xfrm>
            <a:off x="604839" y="4469419"/>
            <a:ext cx="3319465" cy="2243138"/>
            <a:chOff x="381" y="2448"/>
            <a:chExt cx="2091" cy="1413"/>
          </a:xfrm>
        </p:grpSpPr>
        <p:sp>
          <p:nvSpPr>
            <p:cNvPr id="27703" name="Line 4"/>
            <p:cNvSpPr>
              <a:spLocks noChangeShapeType="1"/>
            </p:cNvSpPr>
            <p:nvPr/>
          </p:nvSpPr>
          <p:spPr bwMode="auto">
            <a:xfrm flipV="1">
              <a:off x="1064" y="2484"/>
              <a:ext cx="0" cy="1139"/>
            </a:xfrm>
            <a:prstGeom prst="line">
              <a:avLst/>
            </a:prstGeom>
            <a:noFill/>
            <a:ln w="2857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27704" name="Line 5"/>
            <p:cNvSpPr>
              <a:spLocks noChangeShapeType="1"/>
            </p:cNvSpPr>
            <p:nvPr/>
          </p:nvSpPr>
          <p:spPr bwMode="auto">
            <a:xfrm>
              <a:off x="1064" y="3623"/>
              <a:ext cx="1340" cy="0"/>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7705" name="Oval 6"/>
            <p:cNvSpPr>
              <a:spLocks noChangeArrowheads="1"/>
            </p:cNvSpPr>
            <p:nvPr/>
          </p:nvSpPr>
          <p:spPr bwMode="auto">
            <a:xfrm>
              <a:off x="1580" y="2784"/>
              <a:ext cx="134" cy="134"/>
            </a:xfrm>
            <a:prstGeom prst="ellipse">
              <a:avLst/>
            </a:prstGeom>
            <a:solidFill>
              <a:schemeClr val="tx2"/>
            </a:solidFill>
            <a:ln w="9525">
              <a:solidFill>
                <a:schemeClr val="tx1"/>
              </a:solidFill>
              <a:round/>
              <a:headEnd/>
              <a:tailEnd/>
            </a:ln>
          </p:spPr>
          <p:txBody>
            <a:bodyPr wrap="none" anchor="ctr"/>
            <a:lstStyle/>
            <a:p>
              <a:pPr algn="ctr"/>
              <a:endParaRPr lang="en-US" sz="3200"/>
            </a:p>
          </p:txBody>
        </p:sp>
        <p:sp>
          <p:nvSpPr>
            <p:cNvPr id="27706" name="Text Box 7"/>
            <p:cNvSpPr txBox="1">
              <a:spLocks noChangeArrowheads="1"/>
            </p:cNvSpPr>
            <p:nvPr/>
          </p:nvSpPr>
          <p:spPr bwMode="auto">
            <a:xfrm>
              <a:off x="960" y="3648"/>
              <a:ext cx="1512" cy="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dirty="0"/>
                <a:t>inferior    base   superior</a:t>
              </a:r>
              <a:endParaRPr lang="en-US" sz="3200" dirty="0"/>
            </a:p>
          </p:txBody>
        </p:sp>
        <p:sp>
          <p:nvSpPr>
            <p:cNvPr id="27707" name="Text Box 8"/>
            <p:cNvSpPr txBox="1">
              <a:spLocks noChangeArrowheads="1"/>
            </p:cNvSpPr>
            <p:nvPr/>
          </p:nvSpPr>
          <p:spPr bwMode="auto">
            <a:xfrm>
              <a:off x="381" y="2448"/>
              <a:ext cx="637" cy="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dirty="0"/>
                <a:t>similarity</a:t>
              </a:r>
              <a:endParaRPr lang="en-US" sz="3200" dirty="0"/>
            </a:p>
          </p:txBody>
        </p:sp>
        <p:sp>
          <p:nvSpPr>
            <p:cNvPr id="27708" name="Line 9"/>
            <p:cNvSpPr>
              <a:spLocks noChangeShapeType="1"/>
            </p:cNvSpPr>
            <p:nvPr/>
          </p:nvSpPr>
          <p:spPr bwMode="auto">
            <a:xfrm>
              <a:off x="1198" y="2752"/>
              <a:ext cx="382" cy="80"/>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7709" name="Oval 10"/>
            <p:cNvSpPr>
              <a:spLocks noChangeArrowheads="1"/>
            </p:cNvSpPr>
            <p:nvPr/>
          </p:nvSpPr>
          <p:spPr bwMode="auto">
            <a:xfrm>
              <a:off x="1131" y="2685"/>
              <a:ext cx="134" cy="134"/>
            </a:xfrm>
            <a:prstGeom prst="ellipse">
              <a:avLst/>
            </a:prstGeom>
            <a:solidFill>
              <a:schemeClr val="tx2"/>
            </a:solidFill>
            <a:ln w="9525">
              <a:solidFill>
                <a:schemeClr val="tx1"/>
              </a:solidFill>
              <a:round/>
              <a:headEnd/>
              <a:tailEnd/>
            </a:ln>
          </p:spPr>
          <p:txBody>
            <a:bodyPr wrap="none" anchor="ctr"/>
            <a:lstStyle/>
            <a:p>
              <a:pPr algn="ctr"/>
              <a:endParaRPr lang="en-US" sz="3200"/>
            </a:p>
          </p:txBody>
        </p:sp>
        <p:sp>
          <p:nvSpPr>
            <p:cNvPr id="27710" name="Oval 11"/>
            <p:cNvSpPr>
              <a:spLocks noChangeArrowheads="1"/>
            </p:cNvSpPr>
            <p:nvPr/>
          </p:nvSpPr>
          <p:spPr bwMode="auto">
            <a:xfrm>
              <a:off x="2166" y="3385"/>
              <a:ext cx="134" cy="134"/>
            </a:xfrm>
            <a:prstGeom prst="ellipse">
              <a:avLst/>
            </a:prstGeom>
            <a:solidFill>
              <a:schemeClr val="tx2"/>
            </a:solidFill>
            <a:ln w="9525">
              <a:solidFill>
                <a:schemeClr val="tx1"/>
              </a:solidFill>
              <a:round/>
              <a:headEnd/>
              <a:tailEnd/>
            </a:ln>
          </p:spPr>
          <p:txBody>
            <a:bodyPr wrap="none" anchor="ctr"/>
            <a:lstStyle/>
            <a:p>
              <a:pPr algn="ctr"/>
              <a:endParaRPr lang="en-US" sz="3200"/>
            </a:p>
          </p:txBody>
        </p:sp>
        <p:sp>
          <p:nvSpPr>
            <p:cNvPr id="27711" name="Line 12"/>
            <p:cNvSpPr>
              <a:spLocks noChangeShapeType="1"/>
            </p:cNvSpPr>
            <p:nvPr/>
          </p:nvSpPr>
          <p:spPr bwMode="auto">
            <a:xfrm>
              <a:off x="1694" y="2898"/>
              <a:ext cx="489" cy="504"/>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27652" name="Group 14"/>
          <p:cNvGrpSpPr>
            <a:grpSpLocks/>
          </p:cNvGrpSpPr>
          <p:nvPr/>
        </p:nvGrpSpPr>
        <p:grpSpPr bwMode="auto">
          <a:xfrm>
            <a:off x="5151253" y="2312988"/>
            <a:ext cx="4029259" cy="4224125"/>
            <a:chOff x="5151367" y="2312988"/>
            <a:chExt cx="4029146" cy="4224337"/>
          </a:xfrm>
        </p:grpSpPr>
        <p:sp>
          <p:nvSpPr>
            <p:cNvPr id="27653" name="Text Box 4"/>
            <p:cNvSpPr txBox="1">
              <a:spLocks noChangeArrowheads="1"/>
            </p:cNvSpPr>
            <p:nvPr/>
          </p:nvSpPr>
          <p:spPr bwMode="auto">
            <a:xfrm>
              <a:off x="5314231" y="4711700"/>
              <a:ext cx="1269863" cy="3693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b="1" dirty="0">
                  <a:solidFill>
                    <a:srgbClr val="000099"/>
                  </a:solidFill>
                  <a:latin typeface="Trebuchet MS" charset="0"/>
                </a:rPr>
                <a:t>Base level</a:t>
              </a:r>
            </a:p>
          </p:txBody>
        </p:sp>
        <p:sp>
          <p:nvSpPr>
            <p:cNvPr id="27654" name="Text Box 5"/>
            <p:cNvSpPr txBox="1">
              <a:spLocks noChangeArrowheads="1"/>
            </p:cNvSpPr>
            <p:nvPr/>
          </p:nvSpPr>
          <p:spPr bwMode="auto">
            <a:xfrm>
              <a:off x="5151367" y="5751851"/>
              <a:ext cx="1000566" cy="646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b="1" dirty="0">
                  <a:solidFill>
                    <a:srgbClr val="000099"/>
                  </a:solidFill>
                  <a:latin typeface="Trebuchet MS" charset="0"/>
                </a:rPr>
                <a:t>Inferior</a:t>
              </a:r>
            </a:p>
            <a:p>
              <a:pPr algn="ctr"/>
              <a:r>
                <a:rPr lang="en-US" sz="1800" b="1" dirty="0">
                  <a:solidFill>
                    <a:srgbClr val="000099"/>
                  </a:solidFill>
                  <a:latin typeface="Trebuchet MS" charset="0"/>
                </a:rPr>
                <a:t>levels</a:t>
              </a:r>
            </a:p>
          </p:txBody>
        </p:sp>
        <p:sp>
          <p:nvSpPr>
            <p:cNvPr id="27655" name="Text Box 6"/>
            <p:cNvSpPr txBox="1">
              <a:spLocks noChangeArrowheads="1"/>
            </p:cNvSpPr>
            <p:nvPr/>
          </p:nvSpPr>
          <p:spPr bwMode="auto">
            <a:xfrm>
              <a:off x="6049180" y="3373518"/>
              <a:ext cx="1173685" cy="6463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b="1" dirty="0">
                  <a:solidFill>
                    <a:srgbClr val="000099"/>
                  </a:solidFill>
                  <a:latin typeface="Trebuchet MS" charset="0"/>
                </a:rPr>
                <a:t> Superior</a:t>
              </a:r>
            </a:p>
            <a:p>
              <a:pPr algn="ctr"/>
              <a:r>
                <a:rPr lang="en-US" sz="1800" b="1" dirty="0">
                  <a:solidFill>
                    <a:srgbClr val="000099"/>
                  </a:solidFill>
                  <a:latin typeface="Trebuchet MS" charset="0"/>
                </a:rPr>
                <a:t>levels</a:t>
              </a:r>
            </a:p>
          </p:txBody>
        </p:sp>
        <p:grpSp>
          <p:nvGrpSpPr>
            <p:cNvPr id="27656" name="Group 7"/>
            <p:cNvGrpSpPr>
              <a:grpSpLocks/>
            </p:cNvGrpSpPr>
            <p:nvPr/>
          </p:nvGrpSpPr>
          <p:grpSpPr bwMode="auto">
            <a:xfrm>
              <a:off x="7019925" y="6070600"/>
              <a:ext cx="900113" cy="466725"/>
              <a:chOff x="4422" y="3824"/>
              <a:chExt cx="567" cy="294"/>
            </a:xfrm>
          </p:grpSpPr>
          <p:sp>
            <p:nvSpPr>
              <p:cNvPr id="27701" name="Text Box 8"/>
              <p:cNvSpPr txBox="1">
                <a:spLocks noChangeArrowheads="1"/>
              </p:cNvSpPr>
              <p:nvPr/>
            </p:nvSpPr>
            <p:spPr bwMode="auto">
              <a:xfrm>
                <a:off x="4443" y="3855"/>
                <a:ext cx="521"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solidFill>
                      <a:srgbClr val="000000"/>
                    </a:solidFill>
                    <a:latin typeface="Trebuchet MS" charset="0"/>
                  </a:rPr>
                  <a:t>“Max”</a:t>
                </a:r>
              </a:p>
            </p:txBody>
          </p:sp>
          <p:sp>
            <p:nvSpPr>
              <p:cNvPr id="27702" name="Oval 9"/>
              <p:cNvSpPr>
                <a:spLocks noChangeArrowheads="1"/>
              </p:cNvSpPr>
              <p:nvPr/>
            </p:nvSpPr>
            <p:spPr bwMode="auto">
              <a:xfrm>
                <a:off x="4422" y="3824"/>
                <a:ext cx="567" cy="294"/>
              </a:xfrm>
              <a:prstGeom prst="ellipse">
                <a:avLst/>
              </a:prstGeom>
              <a:noFill/>
              <a:ln w="12700" cap="sq">
                <a:solidFill>
                  <a:schemeClr val="tx1"/>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de-CH" sz="2000">
                  <a:solidFill>
                    <a:srgbClr val="FFFFFF"/>
                  </a:solidFill>
                </a:endParaRPr>
              </a:p>
            </p:txBody>
          </p:sp>
        </p:grpSp>
        <p:sp>
          <p:nvSpPr>
            <p:cNvPr id="27700" name="Oval 12"/>
            <p:cNvSpPr>
              <a:spLocks noChangeArrowheads="1"/>
            </p:cNvSpPr>
            <p:nvPr/>
          </p:nvSpPr>
          <p:spPr bwMode="auto">
            <a:xfrm>
              <a:off x="7019925" y="4691063"/>
              <a:ext cx="612775" cy="466725"/>
            </a:xfrm>
            <a:prstGeom prst="ellipse">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round/>
                  <a:headEnd type="none" w="sm" len="sm"/>
                  <a:tailEnd type="none" w="sm" len="sm"/>
                </a14:hiddenLine>
              </a:ext>
            </a:extLst>
          </p:spPr>
          <p:txBody>
            <a:bodyPr wrap="none" anchor="ctr"/>
            <a:lstStyle/>
            <a:p>
              <a:pPr eaLnBrk="0" hangingPunct="0"/>
              <a:endParaRPr lang="de-CH" sz="2000">
                <a:solidFill>
                  <a:srgbClr val="FFFFFF"/>
                </a:solidFill>
              </a:endParaRPr>
            </a:p>
          </p:txBody>
        </p:sp>
        <p:grpSp>
          <p:nvGrpSpPr>
            <p:cNvPr id="27658" name="Group 13"/>
            <p:cNvGrpSpPr>
              <a:grpSpLocks/>
            </p:cNvGrpSpPr>
            <p:nvPr/>
          </p:nvGrpSpPr>
          <p:grpSpPr bwMode="auto">
            <a:xfrm>
              <a:off x="7993063" y="2997200"/>
              <a:ext cx="900112" cy="466725"/>
              <a:chOff x="4500" y="2546"/>
              <a:chExt cx="567" cy="294"/>
            </a:xfrm>
          </p:grpSpPr>
          <p:sp>
            <p:nvSpPr>
              <p:cNvPr id="27697" name="Text Box 14"/>
              <p:cNvSpPr txBox="1">
                <a:spLocks noChangeArrowheads="1"/>
              </p:cNvSpPr>
              <p:nvPr/>
            </p:nvSpPr>
            <p:spPr bwMode="auto">
              <a:xfrm>
                <a:off x="4505" y="2593"/>
                <a:ext cx="558" cy="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600" dirty="0">
                    <a:solidFill>
                      <a:srgbClr val="000000"/>
                    </a:solidFill>
                    <a:latin typeface="Trebuchet MS" charset="0"/>
                  </a:rPr>
                  <a:t>animals</a:t>
                </a:r>
              </a:p>
            </p:txBody>
          </p:sp>
          <p:sp>
            <p:nvSpPr>
              <p:cNvPr id="27698" name="Oval 15"/>
              <p:cNvSpPr>
                <a:spLocks noChangeArrowheads="1"/>
              </p:cNvSpPr>
              <p:nvPr/>
            </p:nvSpPr>
            <p:spPr bwMode="auto">
              <a:xfrm>
                <a:off x="4500" y="2546"/>
                <a:ext cx="567" cy="294"/>
              </a:xfrm>
              <a:prstGeom prst="ellipse">
                <a:avLst/>
              </a:prstGeom>
              <a:noFill/>
              <a:ln w="12700" cap="sq">
                <a:solidFill>
                  <a:schemeClr val="tx1"/>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de-CH" sz="2000">
                  <a:solidFill>
                    <a:srgbClr val="FFFFFF"/>
                  </a:solidFill>
                </a:endParaRPr>
              </a:p>
            </p:txBody>
          </p:sp>
        </p:grpSp>
        <p:grpSp>
          <p:nvGrpSpPr>
            <p:cNvPr id="27659" name="Group 16"/>
            <p:cNvGrpSpPr>
              <a:grpSpLocks/>
            </p:cNvGrpSpPr>
            <p:nvPr/>
          </p:nvGrpSpPr>
          <p:grpSpPr bwMode="auto">
            <a:xfrm>
              <a:off x="7596188" y="3824288"/>
              <a:ext cx="1368425" cy="466725"/>
              <a:chOff x="4377" y="2795"/>
              <a:chExt cx="862" cy="294"/>
            </a:xfrm>
          </p:grpSpPr>
          <p:sp>
            <p:nvSpPr>
              <p:cNvPr id="27695" name="Text Box 17"/>
              <p:cNvSpPr txBox="1">
                <a:spLocks noChangeArrowheads="1"/>
              </p:cNvSpPr>
              <p:nvPr/>
            </p:nvSpPr>
            <p:spPr bwMode="auto">
              <a:xfrm>
                <a:off x="4474" y="2841"/>
                <a:ext cx="664" cy="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600" dirty="0">
                    <a:solidFill>
                      <a:srgbClr val="000000"/>
                    </a:solidFill>
                    <a:latin typeface="Trebuchet MS" charset="0"/>
                  </a:rPr>
                  <a:t>mammals</a:t>
                </a:r>
              </a:p>
            </p:txBody>
          </p:sp>
          <p:sp>
            <p:nvSpPr>
              <p:cNvPr id="27696" name="Oval 18"/>
              <p:cNvSpPr>
                <a:spLocks noChangeArrowheads="1"/>
              </p:cNvSpPr>
              <p:nvPr/>
            </p:nvSpPr>
            <p:spPr bwMode="auto">
              <a:xfrm>
                <a:off x="4377" y="2795"/>
                <a:ext cx="862" cy="294"/>
              </a:xfrm>
              <a:prstGeom prst="ellipse">
                <a:avLst/>
              </a:prstGeom>
              <a:noFill/>
              <a:ln w="12700" cap="sq">
                <a:solidFill>
                  <a:schemeClr val="tx1"/>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de-CH" sz="2000">
                  <a:solidFill>
                    <a:srgbClr val="FFFFFF"/>
                  </a:solidFill>
                </a:endParaRPr>
              </a:p>
            </p:txBody>
          </p:sp>
        </p:grpSp>
        <p:grpSp>
          <p:nvGrpSpPr>
            <p:cNvPr id="27660" name="Group 19"/>
            <p:cNvGrpSpPr>
              <a:grpSpLocks/>
            </p:cNvGrpSpPr>
            <p:nvPr/>
          </p:nvGrpSpPr>
          <p:grpSpPr bwMode="auto">
            <a:xfrm>
              <a:off x="6372225" y="5381630"/>
              <a:ext cx="1079500" cy="579438"/>
              <a:chOff x="4014" y="3390"/>
              <a:chExt cx="771" cy="365"/>
            </a:xfrm>
          </p:grpSpPr>
          <p:sp>
            <p:nvSpPr>
              <p:cNvPr id="27693" name="Text Box 20"/>
              <p:cNvSpPr txBox="1">
                <a:spLocks noChangeArrowheads="1"/>
              </p:cNvSpPr>
              <p:nvPr/>
            </p:nvSpPr>
            <p:spPr bwMode="auto">
              <a:xfrm>
                <a:off x="4045" y="3468"/>
                <a:ext cx="716" cy="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600" dirty="0">
                    <a:solidFill>
                      <a:srgbClr val="000000"/>
                    </a:solidFill>
                    <a:latin typeface="Trebuchet MS" charset="0"/>
                  </a:rPr>
                  <a:t>Labrador</a:t>
                </a:r>
              </a:p>
            </p:txBody>
          </p:sp>
          <p:sp>
            <p:nvSpPr>
              <p:cNvPr id="27694" name="Oval 21"/>
              <p:cNvSpPr>
                <a:spLocks noChangeArrowheads="1"/>
              </p:cNvSpPr>
              <p:nvPr/>
            </p:nvSpPr>
            <p:spPr bwMode="auto">
              <a:xfrm>
                <a:off x="4014" y="3390"/>
                <a:ext cx="771" cy="365"/>
              </a:xfrm>
              <a:prstGeom prst="ellipse">
                <a:avLst/>
              </a:prstGeom>
              <a:noFill/>
              <a:ln w="12700" cap="sq">
                <a:solidFill>
                  <a:schemeClr val="tx1"/>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de-CH" sz="2000">
                  <a:solidFill>
                    <a:srgbClr val="FFFFFF"/>
                  </a:solidFill>
                </a:endParaRPr>
              </a:p>
            </p:txBody>
          </p:sp>
        </p:grpSp>
        <p:cxnSp>
          <p:nvCxnSpPr>
            <p:cNvPr id="27661" name="AutoShape 22"/>
            <p:cNvCxnSpPr>
              <a:cxnSpLocks noChangeShapeType="1"/>
              <a:stCxn id="27698" idx="4"/>
              <a:endCxn id="27696" idx="0"/>
            </p:cNvCxnSpPr>
            <p:nvPr/>
          </p:nvCxnSpPr>
          <p:spPr bwMode="auto">
            <a:xfrm flipH="1">
              <a:off x="8280400" y="3463925"/>
              <a:ext cx="163513" cy="360363"/>
            </a:xfrm>
            <a:prstGeom prst="straightConnector1">
              <a:avLst/>
            </a:prstGeom>
            <a:noFill/>
            <a:ln w="12700" cap="sq">
              <a:solidFill>
                <a:schemeClr val="tx1"/>
              </a:solidFill>
              <a:round/>
              <a:headEnd type="none" w="sm" len="sm"/>
              <a:tailEnd type="triangle" w="med" len="med"/>
            </a:ln>
            <a:extLst>
              <a:ext uri="{909E8E84-426E-40dd-AFC4-6F175D3DCCD1}">
                <a14:hiddenFill xmlns:a14="http://schemas.microsoft.com/office/drawing/2010/main" xmlns="">
                  <a:noFill/>
                </a14:hiddenFill>
              </a:ext>
            </a:extLst>
          </p:spPr>
        </p:cxnSp>
        <p:cxnSp>
          <p:nvCxnSpPr>
            <p:cNvPr id="27662" name="AutoShape 23"/>
            <p:cNvCxnSpPr>
              <a:cxnSpLocks noChangeShapeType="1"/>
              <a:stCxn id="27696" idx="4"/>
              <a:endCxn id="27700" idx="0"/>
            </p:cNvCxnSpPr>
            <p:nvPr/>
          </p:nvCxnSpPr>
          <p:spPr bwMode="auto">
            <a:xfrm flipH="1">
              <a:off x="7326313" y="4291013"/>
              <a:ext cx="954087" cy="400050"/>
            </a:xfrm>
            <a:prstGeom prst="straightConnector1">
              <a:avLst/>
            </a:prstGeom>
            <a:noFill/>
            <a:ln w="12700" cap="sq">
              <a:solidFill>
                <a:schemeClr val="tx1"/>
              </a:solidFill>
              <a:round/>
              <a:headEnd type="none" w="sm" len="sm"/>
              <a:tailEnd type="triangle" w="med" len="med"/>
            </a:ln>
            <a:extLst>
              <a:ext uri="{909E8E84-426E-40dd-AFC4-6F175D3DCCD1}">
                <a14:hiddenFill xmlns:a14="http://schemas.microsoft.com/office/drawing/2010/main" xmlns="">
                  <a:noFill/>
                </a14:hiddenFill>
              </a:ext>
            </a:extLst>
          </p:spPr>
        </p:cxnSp>
        <p:cxnSp>
          <p:nvCxnSpPr>
            <p:cNvPr id="27663" name="AutoShape 24"/>
            <p:cNvCxnSpPr>
              <a:cxnSpLocks noChangeShapeType="1"/>
              <a:stCxn id="27694" idx="4"/>
              <a:endCxn id="27702" idx="0"/>
            </p:cNvCxnSpPr>
            <p:nvPr/>
          </p:nvCxnSpPr>
          <p:spPr bwMode="auto">
            <a:xfrm>
              <a:off x="6911975" y="5961063"/>
              <a:ext cx="558800" cy="109537"/>
            </a:xfrm>
            <a:prstGeom prst="straightConnector1">
              <a:avLst/>
            </a:prstGeom>
            <a:noFill/>
            <a:ln w="12700" cap="sq">
              <a:solidFill>
                <a:schemeClr val="tx1"/>
              </a:solidFill>
              <a:round/>
              <a:headEnd type="none" w="sm" len="sm"/>
              <a:tailEnd type="triangle" w="med" len="med"/>
            </a:ln>
            <a:extLst>
              <a:ext uri="{909E8E84-426E-40dd-AFC4-6F175D3DCCD1}">
                <a14:hiddenFill xmlns:a14="http://schemas.microsoft.com/office/drawing/2010/main" xmlns="">
                  <a:noFill/>
                </a14:hiddenFill>
              </a:ext>
            </a:extLst>
          </p:spPr>
        </p:cxnSp>
        <p:cxnSp>
          <p:nvCxnSpPr>
            <p:cNvPr id="27664" name="AutoShape 25"/>
            <p:cNvCxnSpPr>
              <a:cxnSpLocks noChangeShapeType="1"/>
              <a:stCxn id="27700" idx="4"/>
              <a:endCxn id="27694" idx="0"/>
            </p:cNvCxnSpPr>
            <p:nvPr/>
          </p:nvCxnSpPr>
          <p:spPr bwMode="auto">
            <a:xfrm flipH="1">
              <a:off x="6911975" y="5157788"/>
              <a:ext cx="414338" cy="223837"/>
            </a:xfrm>
            <a:prstGeom prst="straightConnector1">
              <a:avLst/>
            </a:prstGeom>
            <a:noFill/>
            <a:ln w="12700" cap="sq">
              <a:solidFill>
                <a:schemeClr val="tx1"/>
              </a:solidFill>
              <a:round/>
              <a:headEnd type="none" w="sm" len="sm"/>
              <a:tailEnd type="triangle" w="med" len="med"/>
            </a:ln>
            <a:extLst>
              <a:ext uri="{909E8E84-426E-40dd-AFC4-6F175D3DCCD1}">
                <a14:hiddenFill xmlns:a14="http://schemas.microsoft.com/office/drawing/2010/main" xmlns="">
                  <a:noFill/>
                </a14:hiddenFill>
              </a:ext>
            </a:extLst>
          </p:spPr>
        </p:cxnSp>
        <p:grpSp>
          <p:nvGrpSpPr>
            <p:cNvPr id="27665" name="Group 26"/>
            <p:cNvGrpSpPr>
              <a:grpSpLocks/>
            </p:cNvGrpSpPr>
            <p:nvPr/>
          </p:nvGrpSpPr>
          <p:grpSpPr bwMode="auto">
            <a:xfrm>
              <a:off x="7632043" y="5373688"/>
              <a:ext cx="1117557" cy="574675"/>
              <a:chOff x="4804" y="3271"/>
              <a:chExt cx="825" cy="453"/>
            </a:xfrm>
          </p:grpSpPr>
          <p:sp>
            <p:nvSpPr>
              <p:cNvPr id="27691" name="Text Box 27"/>
              <p:cNvSpPr txBox="1">
                <a:spLocks noChangeArrowheads="1"/>
              </p:cNvSpPr>
              <p:nvPr/>
            </p:nvSpPr>
            <p:spPr bwMode="auto">
              <a:xfrm>
                <a:off x="4804" y="3365"/>
                <a:ext cx="825" cy="2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600" dirty="0">
                    <a:solidFill>
                      <a:srgbClr val="000000"/>
                    </a:solidFill>
                    <a:latin typeface="Trebuchet MS" charset="0"/>
                  </a:rPr>
                  <a:t>Doberman</a:t>
                </a:r>
              </a:p>
            </p:txBody>
          </p:sp>
          <p:sp>
            <p:nvSpPr>
              <p:cNvPr id="27692" name="Oval 28"/>
              <p:cNvSpPr>
                <a:spLocks noChangeArrowheads="1"/>
              </p:cNvSpPr>
              <p:nvPr/>
            </p:nvSpPr>
            <p:spPr bwMode="auto">
              <a:xfrm>
                <a:off x="4830" y="3271"/>
                <a:ext cx="771" cy="453"/>
              </a:xfrm>
              <a:prstGeom prst="ellipse">
                <a:avLst/>
              </a:prstGeom>
              <a:noFill/>
              <a:ln w="12700" cap="sq">
                <a:solidFill>
                  <a:schemeClr val="tx1"/>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de-CH" sz="2000">
                  <a:solidFill>
                    <a:srgbClr val="FFFFFF"/>
                  </a:solidFill>
                </a:endParaRPr>
              </a:p>
            </p:txBody>
          </p:sp>
        </p:grpSp>
        <p:cxnSp>
          <p:nvCxnSpPr>
            <p:cNvPr id="27666" name="AutoShape 29"/>
            <p:cNvCxnSpPr>
              <a:cxnSpLocks noChangeShapeType="1"/>
              <a:stCxn id="27700" idx="4"/>
              <a:endCxn id="27692" idx="0"/>
            </p:cNvCxnSpPr>
            <p:nvPr/>
          </p:nvCxnSpPr>
          <p:spPr bwMode="auto">
            <a:xfrm>
              <a:off x="7326313" y="5157788"/>
              <a:ext cx="863600" cy="215900"/>
            </a:xfrm>
            <a:prstGeom prst="straightConnector1">
              <a:avLst/>
            </a:prstGeom>
            <a:noFill/>
            <a:ln w="12700" cap="sq">
              <a:solidFill>
                <a:schemeClr val="tx1"/>
              </a:solidFill>
              <a:round/>
              <a:headEnd type="none" w="sm" len="sm"/>
              <a:tailEnd type="triangle" w="med" len="med"/>
            </a:ln>
            <a:extLst>
              <a:ext uri="{909E8E84-426E-40dd-AFC4-6F175D3DCCD1}">
                <a14:hiddenFill xmlns:a14="http://schemas.microsoft.com/office/drawing/2010/main" xmlns="">
                  <a:noFill/>
                </a14:hiddenFill>
              </a:ext>
            </a:extLst>
          </p:spPr>
        </p:cxnSp>
        <p:grpSp>
          <p:nvGrpSpPr>
            <p:cNvPr id="27667" name="Group 30"/>
            <p:cNvGrpSpPr>
              <a:grpSpLocks/>
            </p:cNvGrpSpPr>
            <p:nvPr/>
          </p:nvGrpSpPr>
          <p:grpSpPr bwMode="auto">
            <a:xfrm>
              <a:off x="7702550" y="4691063"/>
              <a:ext cx="612775" cy="466725"/>
              <a:chOff x="4422" y="3249"/>
              <a:chExt cx="386" cy="294"/>
            </a:xfrm>
          </p:grpSpPr>
          <p:sp>
            <p:nvSpPr>
              <p:cNvPr id="27689" name="Text Box 31"/>
              <p:cNvSpPr txBox="1">
                <a:spLocks noChangeArrowheads="1"/>
              </p:cNvSpPr>
              <p:nvPr/>
            </p:nvSpPr>
            <p:spPr bwMode="auto">
              <a:xfrm>
                <a:off x="4465" y="3295"/>
                <a:ext cx="299" cy="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600" dirty="0">
                    <a:solidFill>
                      <a:srgbClr val="000000"/>
                    </a:solidFill>
                    <a:latin typeface="Trebuchet MS" charset="0"/>
                  </a:rPr>
                  <a:t>cat</a:t>
                </a:r>
              </a:p>
            </p:txBody>
          </p:sp>
          <p:sp>
            <p:nvSpPr>
              <p:cNvPr id="27690" name="Oval 32"/>
              <p:cNvSpPr>
                <a:spLocks noChangeArrowheads="1"/>
              </p:cNvSpPr>
              <p:nvPr/>
            </p:nvSpPr>
            <p:spPr bwMode="auto">
              <a:xfrm>
                <a:off x="4422" y="3249"/>
                <a:ext cx="386" cy="294"/>
              </a:xfrm>
              <a:prstGeom prst="ellipse">
                <a:avLst/>
              </a:prstGeom>
              <a:noFill/>
              <a:ln w="12700" cap="sq">
                <a:solidFill>
                  <a:schemeClr val="tx1"/>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de-CH" sz="2000">
                  <a:solidFill>
                    <a:srgbClr val="FFFFFF"/>
                  </a:solidFill>
                </a:endParaRPr>
              </a:p>
            </p:txBody>
          </p:sp>
        </p:grpSp>
        <p:grpSp>
          <p:nvGrpSpPr>
            <p:cNvPr id="27668" name="Group 33"/>
            <p:cNvGrpSpPr>
              <a:grpSpLocks/>
            </p:cNvGrpSpPr>
            <p:nvPr/>
          </p:nvGrpSpPr>
          <p:grpSpPr bwMode="auto">
            <a:xfrm>
              <a:off x="8388350" y="4691063"/>
              <a:ext cx="612775" cy="466725"/>
              <a:chOff x="4422" y="3249"/>
              <a:chExt cx="386" cy="294"/>
            </a:xfrm>
          </p:grpSpPr>
          <p:sp>
            <p:nvSpPr>
              <p:cNvPr id="27687" name="Text Box 34"/>
              <p:cNvSpPr txBox="1">
                <a:spLocks noChangeArrowheads="1"/>
              </p:cNvSpPr>
              <p:nvPr/>
            </p:nvSpPr>
            <p:spPr bwMode="auto">
              <a:xfrm>
                <a:off x="4444" y="3295"/>
                <a:ext cx="346" cy="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600" dirty="0">
                    <a:solidFill>
                      <a:srgbClr val="000000"/>
                    </a:solidFill>
                    <a:latin typeface="Trebuchet MS" charset="0"/>
                  </a:rPr>
                  <a:t>cow</a:t>
                </a:r>
              </a:p>
            </p:txBody>
          </p:sp>
          <p:sp>
            <p:nvSpPr>
              <p:cNvPr id="27688" name="Oval 35"/>
              <p:cNvSpPr>
                <a:spLocks noChangeArrowheads="1"/>
              </p:cNvSpPr>
              <p:nvPr/>
            </p:nvSpPr>
            <p:spPr bwMode="auto">
              <a:xfrm>
                <a:off x="4422" y="3249"/>
                <a:ext cx="386" cy="294"/>
              </a:xfrm>
              <a:prstGeom prst="ellipse">
                <a:avLst/>
              </a:prstGeom>
              <a:noFill/>
              <a:ln w="12700" cap="sq">
                <a:solidFill>
                  <a:schemeClr val="tx1"/>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de-CH" sz="2000">
                  <a:solidFill>
                    <a:srgbClr val="FFFFFF"/>
                  </a:solidFill>
                </a:endParaRPr>
              </a:p>
            </p:txBody>
          </p:sp>
        </p:grpSp>
        <p:cxnSp>
          <p:nvCxnSpPr>
            <p:cNvPr id="27669" name="AutoShape 36"/>
            <p:cNvCxnSpPr>
              <a:cxnSpLocks noChangeShapeType="1"/>
              <a:stCxn id="27696" idx="4"/>
              <a:endCxn id="27690" idx="0"/>
            </p:cNvCxnSpPr>
            <p:nvPr/>
          </p:nvCxnSpPr>
          <p:spPr bwMode="auto">
            <a:xfrm flipH="1">
              <a:off x="8008938" y="4291013"/>
              <a:ext cx="271462" cy="400050"/>
            </a:xfrm>
            <a:prstGeom prst="straightConnector1">
              <a:avLst/>
            </a:prstGeom>
            <a:noFill/>
            <a:ln w="12700" cap="sq">
              <a:solidFill>
                <a:schemeClr val="tx1"/>
              </a:solidFill>
              <a:round/>
              <a:headEnd type="none" w="sm" len="sm"/>
              <a:tailEnd type="triangle" w="med" len="med"/>
            </a:ln>
            <a:extLst>
              <a:ext uri="{909E8E84-426E-40dd-AFC4-6F175D3DCCD1}">
                <a14:hiddenFill xmlns:a14="http://schemas.microsoft.com/office/drawing/2010/main" xmlns="">
                  <a:noFill/>
                </a14:hiddenFill>
              </a:ext>
            </a:extLst>
          </p:spPr>
        </p:cxnSp>
        <p:cxnSp>
          <p:nvCxnSpPr>
            <p:cNvPr id="27670" name="AutoShape 37"/>
            <p:cNvCxnSpPr>
              <a:cxnSpLocks noChangeShapeType="1"/>
              <a:stCxn id="27696" idx="4"/>
              <a:endCxn id="27688" idx="0"/>
            </p:cNvCxnSpPr>
            <p:nvPr/>
          </p:nvCxnSpPr>
          <p:spPr bwMode="auto">
            <a:xfrm>
              <a:off x="8280400" y="4291013"/>
              <a:ext cx="414338" cy="400050"/>
            </a:xfrm>
            <a:prstGeom prst="straightConnector1">
              <a:avLst/>
            </a:prstGeom>
            <a:noFill/>
            <a:ln w="12700" cap="sq">
              <a:solidFill>
                <a:schemeClr val="tx1"/>
              </a:solidFill>
              <a:round/>
              <a:headEnd type="none" w="sm" len="sm"/>
              <a:tailEnd type="triangle" w="med" len="med"/>
            </a:ln>
            <a:extLst>
              <a:ext uri="{909E8E84-426E-40dd-AFC4-6F175D3DCCD1}">
                <a14:hiddenFill xmlns:a14="http://schemas.microsoft.com/office/drawing/2010/main" xmlns="">
                  <a:noFill/>
                </a14:hiddenFill>
              </a:ext>
            </a:extLst>
          </p:spPr>
        </p:cxnSp>
        <p:cxnSp>
          <p:nvCxnSpPr>
            <p:cNvPr id="27671" name="AutoShape 38"/>
            <p:cNvCxnSpPr>
              <a:cxnSpLocks noChangeShapeType="1"/>
              <a:stCxn id="27694" idx="4"/>
            </p:cNvCxnSpPr>
            <p:nvPr/>
          </p:nvCxnSpPr>
          <p:spPr bwMode="auto">
            <a:xfrm flipH="1">
              <a:off x="6696075" y="5961063"/>
              <a:ext cx="215900" cy="204787"/>
            </a:xfrm>
            <a:prstGeom prst="straightConnector1">
              <a:avLst/>
            </a:prstGeom>
            <a:noFill/>
            <a:ln w="12700" cap="sq">
              <a:solidFill>
                <a:schemeClr val="tx1"/>
              </a:solidFill>
              <a:round/>
              <a:headEnd type="none" w="sm" len="sm"/>
              <a:tailEnd type="triangle" w="med" len="med"/>
            </a:ln>
            <a:extLst>
              <a:ext uri="{909E8E84-426E-40dd-AFC4-6F175D3DCCD1}">
                <a14:hiddenFill xmlns:a14="http://schemas.microsoft.com/office/drawing/2010/main" xmlns="">
                  <a:noFill/>
                </a14:hiddenFill>
              </a:ext>
            </a:extLst>
          </p:spPr>
        </p:cxnSp>
        <p:cxnSp>
          <p:nvCxnSpPr>
            <p:cNvPr id="27672" name="AutoShape 39"/>
            <p:cNvCxnSpPr>
              <a:cxnSpLocks noChangeShapeType="1"/>
              <a:stCxn id="27694" idx="4"/>
            </p:cNvCxnSpPr>
            <p:nvPr/>
          </p:nvCxnSpPr>
          <p:spPr bwMode="auto">
            <a:xfrm>
              <a:off x="6911975" y="5961063"/>
              <a:ext cx="0" cy="276225"/>
            </a:xfrm>
            <a:prstGeom prst="straightConnector1">
              <a:avLst/>
            </a:prstGeom>
            <a:noFill/>
            <a:ln w="12700" cap="sq">
              <a:solidFill>
                <a:schemeClr val="tx1"/>
              </a:solidFill>
              <a:round/>
              <a:headEnd type="none" w="sm" len="sm"/>
              <a:tailEnd type="triangle" w="med" len="med"/>
            </a:ln>
            <a:extLst>
              <a:ext uri="{909E8E84-426E-40dd-AFC4-6F175D3DCCD1}">
                <a14:hiddenFill xmlns:a14="http://schemas.microsoft.com/office/drawing/2010/main" xmlns="">
                  <a:noFill/>
                </a14:hiddenFill>
              </a:ext>
            </a:extLst>
          </p:spPr>
        </p:cxnSp>
        <p:cxnSp>
          <p:nvCxnSpPr>
            <p:cNvPr id="27673" name="AutoShape 40"/>
            <p:cNvCxnSpPr>
              <a:cxnSpLocks noChangeShapeType="1"/>
              <a:stCxn id="27698" idx="4"/>
            </p:cNvCxnSpPr>
            <p:nvPr/>
          </p:nvCxnSpPr>
          <p:spPr bwMode="auto">
            <a:xfrm flipH="1">
              <a:off x="8027988" y="3463925"/>
              <a:ext cx="415925" cy="257175"/>
            </a:xfrm>
            <a:prstGeom prst="straightConnector1">
              <a:avLst/>
            </a:prstGeom>
            <a:noFill/>
            <a:ln w="12700" cap="sq">
              <a:solidFill>
                <a:schemeClr val="tx1"/>
              </a:solidFill>
              <a:round/>
              <a:headEnd type="none" w="sm" len="sm"/>
              <a:tailEnd type="triangle" w="med" len="med"/>
            </a:ln>
            <a:extLst>
              <a:ext uri="{909E8E84-426E-40dd-AFC4-6F175D3DCCD1}">
                <a14:hiddenFill xmlns:a14="http://schemas.microsoft.com/office/drawing/2010/main" xmlns="">
                  <a:noFill/>
                </a14:hiddenFill>
              </a:ext>
            </a:extLst>
          </p:spPr>
        </p:cxnSp>
        <p:cxnSp>
          <p:nvCxnSpPr>
            <p:cNvPr id="27674" name="AutoShape 41"/>
            <p:cNvCxnSpPr>
              <a:cxnSpLocks noChangeShapeType="1"/>
              <a:stCxn id="27698" idx="4"/>
            </p:cNvCxnSpPr>
            <p:nvPr/>
          </p:nvCxnSpPr>
          <p:spPr bwMode="auto">
            <a:xfrm>
              <a:off x="8443913" y="3463925"/>
              <a:ext cx="465137" cy="312738"/>
            </a:xfrm>
            <a:prstGeom prst="straightConnector1">
              <a:avLst/>
            </a:prstGeom>
            <a:noFill/>
            <a:ln w="12700" cap="sq">
              <a:solidFill>
                <a:schemeClr val="tx1"/>
              </a:solidFill>
              <a:round/>
              <a:headEnd type="none" w="sm" len="sm"/>
              <a:tailEnd type="triangle" w="med" len="med"/>
            </a:ln>
            <a:extLst>
              <a:ext uri="{909E8E84-426E-40dd-AFC4-6F175D3DCCD1}">
                <a14:hiddenFill xmlns:a14="http://schemas.microsoft.com/office/drawing/2010/main" xmlns="">
                  <a:noFill/>
                </a14:hiddenFill>
              </a:ext>
            </a:extLst>
          </p:spPr>
        </p:cxnSp>
        <p:cxnSp>
          <p:nvCxnSpPr>
            <p:cNvPr id="27675" name="AutoShape 42"/>
            <p:cNvCxnSpPr>
              <a:cxnSpLocks noChangeShapeType="1"/>
              <a:stCxn id="27696" idx="4"/>
            </p:cNvCxnSpPr>
            <p:nvPr/>
          </p:nvCxnSpPr>
          <p:spPr bwMode="auto">
            <a:xfrm>
              <a:off x="8280400" y="4291013"/>
              <a:ext cx="666750" cy="212725"/>
            </a:xfrm>
            <a:prstGeom prst="straightConnector1">
              <a:avLst/>
            </a:prstGeom>
            <a:noFill/>
            <a:ln w="12700" cap="sq">
              <a:solidFill>
                <a:schemeClr val="tx1"/>
              </a:solidFill>
              <a:round/>
              <a:headEnd type="none" w="sm" len="sm"/>
              <a:tailEnd type="triangle" w="med" len="med"/>
            </a:ln>
            <a:extLst>
              <a:ext uri="{909E8E84-426E-40dd-AFC4-6F175D3DCCD1}">
                <a14:hiddenFill xmlns:a14="http://schemas.microsoft.com/office/drawing/2010/main" xmlns="">
                  <a:noFill/>
                </a14:hiddenFill>
              </a:ext>
            </a:extLst>
          </p:spPr>
        </p:cxnSp>
        <p:sp>
          <p:nvSpPr>
            <p:cNvPr id="27676" name="AutoShape 43"/>
            <p:cNvSpPr>
              <a:spLocks/>
            </p:cNvSpPr>
            <p:nvPr/>
          </p:nvSpPr>
          <p:spPr bwMode="auto">
            <a:xfrm>
              <a:off x="7199313" y="3033713"/>
              <a:ext cx="109537" cy="1295400"/>
            </a:xfrm>
            <a:prstGeom prst="leftBrace">
              <a:avLst>
                <a:gd name="adj1" fmla="val 98551"/>
                <a:gd name="adj2" fmla="val 50000"/>
              </a:avLst>
            </a:prstGeom>
            <a:noFill/>
            <a:ln w="12700" cap="sq">
              <a:solidFill>
                <a:schemeClr val="tx1"/>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de-CH" sz="2000">
                <a:solidFill>
                  <a:srgbClr val="FFFFFF"/>
                </a:solidFill>
              </a:endParaRPr>
            </a:p>
          </p:txBody>
        </p:sp>
        <p:cxnSp>
          <p:nvCxnSpPr>
            <p:cNvPr id="27677" name="AutoShape 44"/>
            <p:cNvCxnSpPr>
              <a:cxnSpLocks noChangeShapeType="1"/>
              <a:stCxn id="27692" idx="4"/>
            </p:cNvCxnSpPr>
            <p:nvPr/>
          </p:nvCxnSpPr>
          <p:spPr bwMode="auto">
            <a:xfrm>
              <a:off x="8189913" y="5948363"/>
              <a:ext cx="377825" cy="217487"/>
            </a:xfrm>
            <a:prstGeom prst="straightConnector1">
              <a:avLst/>
            </a:prstGeom>
            <a:noFill/>
            <a:ln w="12700" cap="sq">
              <a:solidFill>
                <a:schemeClr val="tx1"/>
              </a:solidFill>
              <a:round/>
              <a:headEnd type="none" w="sm" len="sm"/>
              <a:tailEnd type="triangle" w="med" len="med"/>
            </a:ln>
            <a:extLst>
              <a:ext uri="{909E8E84-426E-40dd-AFC4-6F175D3DCCD1}">
                <a14:hiddenFill xmlns:a14="http://schemas.microsoft.com/office/drawing/2010/main" xmlns="">
                  <a:noFill/>
                </a14:hiddenFill>
              </a:ext>
            </a:extLst>
          </p:spPr>
        </p:cxnSp>
        <p:cxnSp>
          <p:nvCxnSpPr>
            <p:cNvPr id="27678" name="AutoShape 45"/>
            <p:cNvCxnSpPr>
              <a:cxnSpLocks noChangeShapeType="1"/>
              <a:stCxn id="27692" idx="4"/>
            </p:cNvCxnSpPr>
            <p:nvPr/>
          </p:nvCxnSpPr>
          <p:spPr bwMode="auto">
            <a:xfrm>
              <a:off x="8189913" y="5948363"/>
              <a:ext cx="90487" cy="217487"/>
            </a:xfrm>
            <a:prstGeom prst="straightConnector1">
              <a:avLst/>
            </a:prstGeom>
            <a:noFill/>
            <a:ln w="12700" cap="sq">
              <a:solidFill>
                <a:schemeClr val="tx1"/>
              </a:solidFill>
              <a:round/>
              <a:headEnd type="none" w="sm" len="sm"/>
              <a:tailEnd type="triangle" w="med" len="med"/>
            </a:ln>
            <a:extLst>
              <a:ext uri="{909E8E84-426E-40dd-AFC4-6F175D3DCCD1}">
                <a14:hiddenFill xmlns:a14="http://schemas.microsoft.com/office/drawing/2010/main" xmlns="">
                  <a:noFill/>
                </a14:hiddenFill>
              </a:ext>
            </a:extLst>
          </p:spPr>
        </p:cxnSp>
        <p:cxnSp>
          <p:nvCxnSpPr>
            <p:cNvPr id="27679" name="AutoShape 46"/>
            <p:cNvCxnSpPr>
              <a:cxnSpLocks noChangeShapeType="1"/>
              <a:stCxn id="27692" idx="4"/>
            </p:cNvCxnSpPr>
            <p:nvPr/>
          </p:nvCxnSpPr>
          <p:spPr bwMode="auto">
            <a:xfrm flipH="1">
              <a:off x="8045450" y="5948363"/>
              <a:ext cx="144463" cy="182562"/>
            </a:xfrm>
            <a:prstGeom prst="straightConnector1">
              <a:avLst/>
            </a:prstGeom>
            <a:noFill/>
            <a:ln w="12700" cap="sq">
              <a:solidFill>
                <a:schemeClr val="tx1"/>
              </a:solidFill>
              <a:round/>
              <a:headEnd type="none" w="sm" len="sm"/>
              <a:tailEnd type="triangle" w="med" len="med"/>
            </a:ln>
            <a:extLst>
              <a:ext uri="{909E8E84-426E-40dd-AFC4-6F175D3DCCD1}">
                <a14:hiddenFill xmlns:a14="http://schemas.microsoft.com/office/drawing/2010/main" xmlns="">
                  <a:noFill/>
                </a14:hiddenFill>
              </a:ext>
            </a:extLst>
          </p:spPr>
        </p:cxnSp>
        <p:cxnSp>
          <p:nvCxnSpPr>
            <p:cNvPr id="27680" name="AutoShape 47"/>
            <p:cNvCxnSpPr>
              <a:cxnSpLocks noChangeShapeType="1"/>
              <a:endCxn id="27698" idx="0"/>
            </p:cNvCxnSpPr>
            <p:nvPr/>
          </p:nvCxnSpPr>
          <p:spPr bwMode="auto">
            <a:xfrm flipH="1">
              <a:off x="8443913" y="2636838"/>
              <a:ext cx="179387" cy="360362"/>
            </a:xfrm>
            <a:prstGeom prst="straightConnector1">
              <a:avLst/>
            </a:prstGeom>
            <a:noFill/>
            <a:ln w="12700" cap="sq">
              <a:solidFill>
                <a:schemeClr val="tx1"/>
              </a:solidFill>
              <a:round/>
              <a:headEnd type="none" w="sm" len="sm"/>
              <a:tailEnd type="triangle" w="med" len="med"/>
            </a:ln>
            <a:extLst>
              <a:ext uri="{909E8E84-426E-40dd-AFC4-6F175D3DCCD1}">
                <a14:hiddenFill xmlns:a14="http://schemas.microsoft.com/office/drawing/2010/main" xmlns="">
                  <a:noFill/>
                </a14:hiddenFill>
              </a:ext>
            </a:extLst>
          </p:spPr>
        </p:cxnSp>
        <p:sp>
          <p:nvSpPr>
            <p:cNvPr id="27681" name="Text Box 48"/>
            <p:cNvSpPr txBox="1">
              <a:spLocks noChangeArrowheads="1"/>
            </p:cNvSpPr>
            <p:nvPr/>
          </p:nvSpPr>
          <p:spPr bwMode="auto">
            <a:xfrm>
              <a:off x="8486775" y="2312988"/>
              <a:ext cx="3333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600" b="1">
                  <a:solidFill>
                    <a:srgbClr val="000000"/>
                  </a:solidFill>
                  <a:latin typeface="Trebuchet MS" charset="0"/>
                </a:rPr>
                <a:t>…</a:t>
              </a:r>
            </a:p>
          </p:txBody>
        </p:sp>
        <p:sp>
          <p:nvSpPr>
            <p:cNvPr id="27682" name="Text Box 49"/>
            <p:cNvSpPr txBox="1">
              <a:spLocks noChangeArrowheads="1"/>
            </p:cNvSpPr>
            <p:nvPr/>
          </p:nvSpPr>
          <p:spPr bwMode="auto">
            <a:xfrm>
              <a:off x="8847138" y="4387850"/>
              <a:ext cx="3333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600" b="1">
                  <a:solidFill>
                    <a:srgbClr val="000000"/>
                  </a:solidFill>
                  <a:latin typeface="Trebuchet MS" charset="0"/>
                </a:rPr>
                <a:t>…</a:t>
              </a:r>
            </a:p>
          </p:txBody>
        </p:sp>
        <p:sp>
          <p:nvSpPr>
            <p:cNvPr id="27683" name="Text Box 50"/>
            <p:cNvSpPr txBox="1">
              <a:spLocks noChangeArrowheads="1"/>
            </p:cNvSpPr>
            <p:nvPr/>
          </p:nvSpPr>
          <p:spPr bwMode="auto">
            <a:xfrm>
              <a:off x="8810625" y="3608388"/>
              <a:ext cx="3333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600" b="1">
                  <a:solidFill>
                    <a:srgbClr val="000000"/>
                  </a:solidFill>
                  <a:latin typeface="Trebuchet MS" charset="0"/>
                </a:rPr>
                <a:t>…</a:t>
              </a:r>
            </a:p>
          </p:txBody>
        </p:sp>
        <p:sp>
          <p:nvSpPr>
            <p:cNvPr id="27684" name="Text Box 51"/>
            <p:cNvSpPr txBox="1">
              <a:spLocks noChangeArrowheads="1"/>
            </p:cNvSpPr>
            <p:nvPr/>
          </p:nvSpPr>
          <p:spPr bwMode="auto">
            <a:xfrm>
              <a:off x="7775575" y="3524250"/>
              <a:ext cx="3333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600" b="1">
                  <a:solidFill>
                    <a:srgbClr val="000000"/>
                  </a:solidFill>
                  <a:latin typeface="Trebuchet MS" charset="0"/>
                </a:rPr>
                <a:t>…</a:t>
              </a:r>
            </a:p>
          </p:txBody>
        </p:sp>
        <p:sp>
          <p:nvSpPr>
            <p:cNvPr id="27685" name="Text Box 52"/>
            <p:cNvSpPr txBox="1">
              <a:spLocks noChangeArrowheads="1"/>
            </p:cNvSpPr>
            <p:nvPr/>
          </p:nvSpPr>
          <p:spPr bwMode="auto">
            <a:xfrm>
              <a:off x="6588125" y="6092825"/>
              <a:ext cx="3333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600" b="1">
                  <a:solidFill>
                    <a:srgbClr val="000000"/>
                  </a:solidFill>
                  <a:latin typeface="Trebuchet MS" charset="0"/>
                </a:rPr>
                <a:t>…</a:t>
              </a:r>
            </a:p>
          </p:txBody>
        </p:sp>
        <p:sp>
          <p:nvSpPr>
            <p:cNvPr id="27686" name="Text Box 53"/>
            <p:cNvSpPr txBox="1">
              <a:spLocks noChangeArrowheads="1"/>
            </p:cNvSpPr>
            <p:nvPr/>
          </p:nvSpPr>
          <p:spPr bwMode="auto">
            <a:xfrm>
              <a:off x="8135938" y="6057900"/>
              <a:ext cx="3333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600" b="1">
                  <a:solidFill>
                    <a:srgbClr val="000000"/>
                  </a:solidFill>
                  <a:latin typeface="Trebuchet MS" charset="0"/>
                </a:rPr>
                <a:t>…</a:t>
              </a:r>
            </a:p>
          </p:txBody>
        </p:sp>
      </p:grpSp>
      <p:sp>
        <p:nvSpPr>
          <p:cNvPr id="65" name="Oval 32"/>
          <p:cNvSpPr>
            <a:spLocks noChangeArrowheads="1"/>
          </p:cNvSpPr>
          <p:nvPr/>
        </p:nvSpPr>
        <p:spPr bwMode="auto">
          <a:xfrm>
            <a:off x="7002401" y="4724279"/>
            <a:ext cx="612792" cy="466702"/>
          </a:xfrm>
          <a:prstGeom prst="ellipse">
            <a:avLst/>
          </a:prstGeom>
          <a:noFill/>
          <a:ln w="12700" cap="sq">
            <a:solidFill>
              <a:schemeClr val="tx1"/>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de-CH" sz="2000">
              <a:solidFill>
                <a:srgbClr val="FFFFFF"/>
              </a:solidFill>
            </a:endParaRPr>
          </a:p>
        </p:txBody>
      </p:sp>
      <p:sp>
        <p:nvSpPr>
          <p:cNvPr id="66" name="Text Box 31"/>
          <p:cNvSpPr txBox="1">
            <a:spLocks noChangeArrowheads="1"/>
          </p:cNvSpPr>
          <p:nvPr/>
        </p:nvSpPr>
        <p:spPr bwMode="auto">
          <a:xfrm>
            <a:off x="7060600" y="4763964"/>
            <a:ext cx="51168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600" dirty="0">
                <a:solidFill>
                  <a:srgbClr val="000000"/>
                </a:solidFill>
                <a:latin typeface="Trebuchet MS" charset="0"/>
              </a:rPr>
              <a:t>dog</a:t>
            </a:r>
          </a:p>
        </p:txBody>
      </p:sp>
      <p:sp>
        <p:nvSpPr>
          <p:cNvPr id="68" name="TextBox 67"/>
          <p:cNvSpPr txBox="1"/>
          <p:nvPr/>
        </p:nvSpPr>
        <p:spPr>
          <a:xfrm>
            <a:off x="6981390" y="6552157"/>
            <a:ext cx="2162610" cy="276999"/>
          </a:xfrm>
          <a:prstGeom prst="rect">
            <a:avLst/>
          </a:prstGeom>
          <a:noFill/>
        </p:spPr>
        <p:txBody>
          <a:bodyPr wrap="square" rtlCol="0">
            <a:spAutoFit/>
          </a:bodyPr>
          <a:lstStyle/>
          <a:p>
            <a:r>
              <a:rPr lang="en-US" sz="1200" dirty="0"/>
              <a:t>Slide adapted after K. </a:t>
            </a:r>
            <a:r>
              <a:rPr lang="en-US" sz="1200" dirty="0" err="1"/>
              <a:t>Grauman</a:t>
            </a:r>
            <a:endParaRPr lang="en-US" sz="1200" dirty="0"/>
          </a:p>
        </p:txBody>
      </p:sp>
      <p:sp>
        <p:nvSpPr>
          <p:cNvPr id="67" name="AutoShape 43">
            <a:extLst>
              <a:ext uri="{FF2B5EF4-FFF2-40B4-BE49-F238E27FC236}">
                <a16:creationId xmlns:a16="http://schemas.microsoft.com/office/drawing/2014/main" id="{75A4BA5F-4BA6-4D46-B07B-B5B00F105F11}"/>
              </a:ext>
            </a:extLst>
          </p:cNvPr>
          <p:cNvSpPr>
            <a:spLocks/>
          </p:cNvSpPr>
          <p:nvPr/>
        </p:nvSpPr>
        <p:spPr bwMode="auto">
          <a:xfrm>
            <a:off x="6171681" y="5422743"/>
            <a:ext cx="109540" cy="1295335"/>
          </a:xfrm>
          <a:prstGeom prst="leftBrace">
            <a:avLst>
              <a:gd name="adj1" fmla="val 98551"/>
              <a:gd name="adj2" fmla="val 50000"/>
            </a:avLst>
          </a:prstGeom>
          <a:noFill/>
          <a:ln w="12700" cap="sq">
            <a:solidFill>
              <a:schemeClr val="tx1"/>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de-CH" sz="2000">
              <a:solidFill>
                <a:srgbClr val="FFFFFF"/>
              </a:solidFill>
            </a:endParaRPr>
          </a:p>
        </p:txBody>
      </p:sp>
    </p:spTree>
    <p:extLst>
      <p:ext uri="{BB962C8B-B14F-4D97-AF65-F5344CB8AC3E}">
        <p14:creationId xmlns:p14="http://schemas.microsoft.com/office/powerpoint/2010/main" val="3142000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650">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65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650">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7650">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62000"/>
            <a:ext cx="9144000" cy="610552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39938" name="Text Box 3"/>
          <p:cNvSpPr txBox="1">
            <a:spLocks noChangeArrowheads="1"/>
          </p:cNvSpPr>
          <p:nvPr/>
        </p:nvSpPr>
        <p:spPr bwMode="auto">
          <a:xfrm>
            <a:off x="8650047" y="7101984"/>
            <a:ext cx="2178050" cy="36671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t>Slide by </a:t>
            </a:r>
            <a:r>
              <a:rPr lang="en-US" sz="1800" dirty="0" err="1"/>
              <a:t>Aude</a:t>
            </a:r>
            <a:r>
              <a:rPr lang="en-US" sz="1800" dirty="0"/>
              <a:t> </a:t>
            </a:r>
            <a:r>
              <a:rPr lang="en-US" sz="1800" dirty="0" err="1"/>
              <a:t>Oliva</a:t>
            </a:r>
            <a:endParaRPr lang="en-US" sz="1800" dirty="0"/>
          </a:p>
        </p:txBody>
      </p:sp>
      <p:sp>
        <p:nvSpPr>
          <p:cNvPr id="39939" name="Rectangle 4"/>
          <p:cNvSpPr>
            <a:spLocks noGrp="1" noChangeArrowheads="1"/>
          </p:cNvSpPr>
          <p:nvPr>
            <p:ph type="title"/>
          </p:nvPr>
        </p:nvSpPr>
        <p:spPr>
          <a:xfrm>
            <a:off x="2122043" y="10763"/>
            <a:ext cx="5380298" cy="715963"/>
          </a:xfrm>
          <a:solidFill>
            <a:schemeClr val="bg1"/>
          </a:solidFill>
        </p:spPr>
        <p:txBody>
          <a:bodyPr>
            <a:normAutofit fontScale="90000"/>
          </a:bodyPr>
          <a:lstStyle/>
          <a:p>
            <a:pPr eaLnBrk="1" hangingPunct="1"/>
            <a:r>
              <a:rPr lang="en-US" sz="4000" dirty="0">
                <a:latin typeface="Calibri" charset="0"/>
              </a:rPr>
              <a:t>Examples of object classes</a:t>
            </a:r>
          </a:p>
        </p:txBody>
      </p:sp>
    </p:spTree>
    <p:extLst>
      <p:ext uri="{BB962C8B-B14F-4D97-AF65-F5344CB8AC3E}">
        <p14:creationId xmlns:p14="http://schemas.microsoft.com/office/powerpoint/2010/main" val="1705575457"/>
      </p:ext>
    </p:extLst>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p:cNvSpPr>
            <a:spLocks noGrp="1" noChangeArrowheads="1"/>
          </p:cNvSpPr>
          <p:nvPr>
            <p:ph type="title"/>
          </p:nvPr>
        </p:nvSpPr>
        <p:spPr>
          <a:xfrm>
            <a:off x="0" y="485775"/>
            <a:ext cx="9144000" cy="352425"/>
          </a:xfrm>
        </p:spPr>
        <p:txBody>
          <a:bodyPr>
            <a:normAutofit fontScale="90000"/>
          </a:bodyPr>
          <a:lstStyle/>
          <a:p>
            <a:pPr eaLnBrk="1" hangingPunct="1"/>
            <a:r>
              <a:rPr lang="en-US" sz="3200" dirty="0">
                <a:latin typeface="Calibri" charset="0"/>
              </a:rPr>
              <a:t>How many object classes?</a:t>
            </a:r>
          </a:p>
        </p:txBody>
      </p:sp>
      <p:pic>
        <p:nvPicPr>
          <p:cNvPr id="41986" name="Picture 3" descr="dictionary-2"/>
          <p:cNvPicPr>
            <a:picLocks noChangeAspect="1" noChangeArrowheads="1"/>
          </p:cNvPicPr>
          <p:nvPr/>
        </p:nvPicPr>
        <p:blipFill>
          <a:blip r:embed="rId3">
            <a:lum bright="-6000" contrast="24000"/>
            <a:extLst>
              <a:ext uri="{28A0092B-C50C-407E-A947-70E740481C1C}">
                <a14:useLocalDpi xmlns:a14="http://schemas.microsoft.com/office/drawing/2010/main" val="0"/>
              </a:ext>
            </a:extLst>
          </a:blip>
          <a:srcRect/>
          <a:stretch>
            <a:fillRect/>
          </a:stretch>
        </p:blipFill>
        <p:spPr bwMode="auto">
          <a:xfrm>
            <a:off x="1066800" y="1143000"/>
            <a:ext cx="6667500" cy="4962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987" name="Picture 4" descr="mag_glas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3657600"/>
            <a:ext cx="2362200" cy="2243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9989" name="WordArt 5"/>
          <p:cNvSpPr>
            <a:spLocks noChangeArrowheads="1" noChangeShapeType="1" noTextEdit="1"/>
          </p:cNvSpPr>
          <p:nvPr/>
        </p:nvSpPr>
        <p:spPr bwMode="auto">
          <a:xfrm rot="-390707">
            <a:off x="1828800" y="1905000"/>
            <a:ext cx="6038850" cy="1285875"/>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SlantUp">
              <a:avLst>
                <a:gd name="adj" fmla="val 55556"/>
              </a:avLst>
            </a:prstTxWarp>
          </a:bodyPr>
          <a:lstStyle/>
          <a:p>
            <a:pPr algn="ctr"/>
            <a:r>
              <a:rPr lang="en-US" sz="3200" kern="10" dirty="0">
                <a:solidFill>
                  <a:srgbClr val="92003B"/>
                </a:solidFill>
                <a:latin typeface="Arial Black"/>
                <a:ea typeface="Arial Black"/>
                <a:cs typeface="Arial Black"/>
              </a:rPr>
              <a:t>~10,000 - 30,000</a:t>
            </a:r>
          </a:p>
        </p:txBody>
      </p:sp>
      <p:sp>
        <p:nvSpPr>
          <p:cNvPr id="41989" name="Text Box 6"/>
          <p:cNvSpPr txBox="1">
            <a:spLocks noChangeArrowheads="1"/>
          </p:cNvSpPr>
          <p:nvPr/>
        </p:nvSpPr>
        <p:spPr bwMode="auto">
          <a:xfrm>
            <a:off x="0" y="6428628"/>
            <a:ext cx="2069797"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t>[Biederman, 1987]</a:t>
            </a:r>
          </a:p>
        </p:txBody>
      </p:sp>
      <p:sp>
        <p:nvSpPr>
          <p:cNvPr id="9" name="TextBox 8"/>
          <p:cNvSpPr txBox="1"/>
          <p:nvPr/>
        </p:nvSpPr>
        <p:spPr>
          <a:xfrm>
            <a:off x="6981390" y="6552157"/>
            <a:ext cx="2162610" cy="276999"/>
          </a:xfrm>
          <a:prstGeom prst="rect">
            <a:avLst/>
          </a:prstGeom>
          <a:noFill/>
        </p:spPr>
        <p:txBody>
          <a:bodyPr wrap="square" rtlCol="0">
            <a:spAutoFit/>
          </a:bodyPr>
          <a:lstStyle/>
          <a:p>
            <a:r>
              <a:rPr lang="en-US" sz="1200" dirty="0"/>
              <a:t>Slide adapted after A. </a:t>
            </a:r>
            <a:r>
              <a:rPr lang="en-US" sz="1200" dirty="0" err="1"/>
              <a:t>Torralba</a:t>
            </a:r>
            <a:endParaRPr lang="en-US" sz="1200" dirty="0"/>
          </a:p>
        </p:txBody>
      </p:sp>
    </p:spTree>
    <p:extLst>
      <p:ext uri="{BB962C8B-B14F-4D97-AF65-F5344CB8AC3E}">
        <p14:creationId xmlns:p14="http://schemas.microsoft.com/office/powerpoint/2010/main" val="2489445273"/>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0" fill="hold" grpId="0" nodeType="clickEffect">
                                  <p:stCondLst>
                                    <p:cond delay="0"/>
                                  </p:stCondLst>
                                  <p:childTnLst>
                                    <p:set>
                                      <p:cBhvr>
                                        <p:cTn id="6" dur="1" fill="hold">
                                          <p:stCondLst>
                                            <p:cond delay="0"/>
                                          </p:stCondLst>
                                        </p:cTn>
                                        <p:tgtEl>
                                          <p:spTgt spid="1699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98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3" name="Rectangle 3"/>
          <p:cNvSpPr>
            <a:spLocks noGrp="1" noChangeArrowheads="1"/>
          </p:cNvSpPr>
          <p:nvPr>
            <p:ph type="body" idx="4294967295"/>
          </p:nvPr>
        </p:nvSpPr>
        <p:spPr>
          <a:xfrm>
            <a:off x="457200" y="1600200"/>
            <a:ext cx="8686800" cy="1028700"/>
          </a:xfrm>
        </p:spPr>
        <p:txBody>
          <a:bodyPr>
            <a:normAutofit/>
          </a:bodyPr>
          <a:lstStyle/>
          <a:p>
            <a:pPr eaLnBrk="1" hangingPunct="1"/>
            <a:r>
              <a:rPr lang="en-US" sz="3000" dirty="0"/>
              <a:t>OCR – license plate recognition, postal codes, etc.</a:t>
            </a:r>
          </a:p>
        </p:txBody>
      </p:sp>
      <p:pic>
        <p:nvPicPr>
          <p:cNvPr id="563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2514600"/>
            <a:ext cx="3810000" cy="3733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8575" algn="ctr">
                <a:solidFill>
                  <a:srgbClr val="000000"/>
                </a:solidFill>
                <a:miter lim="800000"/>
                <a:headEnd/>
                <a:tailEnd type="none" w="lg" len="lg"/>
              </a14:hiddenLine>
            </a:ext>
          </a:extLst>
        </p:spPr>
      </p:pic>
      <p:sp>
        <p:nvSpPr>
          <p:cNvPr id="6" name="Rectangle 2"/>
          <p:cNvSpPr txBox="1">
            <a:spLocks noChangeArrowheads="1"/>
          </p:cNvSpPr>
          <p:nvPr/>
        </p:nvSpPr>
        <p:spPr>
          <a:xfrm>
            <a:off x="457200" y="274638"/>
            <a:ext cx="8686800" cy="1143000"/>
          </a:xfrm>
          <a:prstGeom prst="rect">
            <a:avLst/>
          </a:prstGeom>
        </p:spPr>
        <p:txBody>
          <a:bodyPr vert="horz" lIns="91440" tIns="45720" rIns="91440" bIns="45720" rtlCol="0" anchor="ctr">
            <a:normAutofit fontScale="9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t>Object class recognition in computer vision – what works well?</a:t>
            </a:r>
          </a:p>
        </p:txBody>
      </p:sp>
      <p:sp>
        <p:nvSpPr>
          <p:cNvPr id="8" name="TextBox 7"/>
          <p:cNvSpPr txBox="1"/>
          <p:nvPr/>
        </p:nvSpPr>
        <p:spPr>
          <a:xfrm>
            <a:off x="6981390" y="6552157"/>
            <a:ext cx="2162610" cy="276999"/>
          </a:xfrm>
          <a:prstGeom prst="rect">
            <a:avLst/>
          </a:prstGeom>
          <a:noFill/>
        </p:spPr>
        <p:txBody>
          <a:bodyPr wrap="square" rtlCol="0">
            <a:spAutoFit/>
          </a:bodyPr>
          <a:lstStyle/>
          <a:p>
            <a:r>
              <a:rPr lang="en-US" sz="1200" dirty="0"/>
              <a:t>Slide adapted after S. </a:t>
            </a:r>
            <a:r>
              <a:rPr lang="en-US" sz="1200" dirty="0" err="1"/>
              <a:t>Lazebnik</a:t>
            </a:r>
            <a:endParaRPr lang="en-US" sz="1200" dirty="0"/>
          </a:p>
        </p:txBody>
      </p:sp>
    </p:spTree>
    <p:extLst>
      <p:ext uri="{BB962C8B-B14F-4D97-AF65-F5344CB8AC3E}">
        <p14:creationId xmlns:p14="http://schemas.microsoft.com/office/powerpoint/2010/main" val="27321191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3048000"/>
            <a:ext cx="4343400" cy="355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3"/>
          <p:cNvSpPr txBox="1">
            <a:spLocks noChangeArrowheads="1"/>
          </p:cNvSpPr>
          <p:nvPr/>
        </p:nvSpPr>
        <p:spPr>
          <a:xfrm>
            <a:off x="457200" y="1600200"/>
            <a:ext cx="8686800" cy="1447800"/>
          </a:xfrm>
          <a:prstGeom prst="rect">
            <a:avLst/>
          </a:prstGeom>
        </p:spPr>
        <p:txBody>
          <a:bodyPr vert="horz" lIns="91440" tIns="45720" rIns="91440" bIns="45720" rtlCol="0">
            <a:normAutofit fontScale="925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OCR – license plate recognition, postal codes, etc.</a:t>
            </a:r>
          </a:p>
          <a:p>
            <a:r>
              <a:rPr lang="en-US" dirty="0"/>
              <a:t>Fingerprint recognition</a:t>
            </a:r>
          </a:p>
          <a:p>
            <a:endParaRPr lang="en-US" dirty="0"/>
          </a:p>
        </p:txBody>
      </p:sp>
      <p:sp>
        <p:nvSpPr>
          <p:cNvPr id="8" name="Rectangle 2"/>
          <p:cNvSpPr txBox="1">
            <a:spLocks noChangeArrowheads="1"/>
          </p:cNvSpPr>
          <p:nvPr/>
        </p:nvSpPr>
        <p:spPr>
          <a:xfrm>
            <a:off x="457200" y="274638"/>
            <a:ext cx="8686800" cy="1143000"/>
          </a:xfrm>
          <a:prstGeom prst="rect">
            <a:avLst/>
          </a:prstGeom>
        </p:spPr>
        <p:txBody>
          <a:bodyPr vert="horz" lIns="91440" tIns="45720" rIns="91440" bIns="45720" rtlCol="0" anchor="ctr">
            <a:normAutofit fontScale="9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t>Object class recognition in computer vision – what works well?</a:t>
            </a:r>
          </a:p>
        </p:txBody>
      </p:sp>
      <p:sp>
        <p:nvSpPr>
          <p:cNvPr id="7" name="TextBox 6">
            <a:extLst>
              <a:ext uri="{FF2B5EF4-FFF2-40B4-BE49-F238E27FC236}">
                <a16:creationId xmlns:a16="http://schemas.microsoft.com/office/drawing/2014/main" id="{ECF039A9-8EC2-464F-BDCA-CC2128BF395C}"/>
              </a:ext>
            </a:extLst>
          </p:cNvPr>
          <p:cNvSpPr txBox="1"/>
          <p:nvPr/>
        </p:nvSpPr>
        <p:spPr>
          <a:xfrm>
            <a:off x="6981390" y="6552157"/>
            <a:ext cx="2162610" cy="276999"/>
          </a:xfrm>
          <a:prstGeom prst="rect">
            <a:avLst/>
          </a:prstGeom>
          <a:noFill/>
        </p:spPr>
        <p:txBody>
          <a:bodyPr wrap="square" rtlCol="0">
            <a:spAutoFit/>
          </a:bodyPr>
          <a:lstStyle/>
          <a:p>
            <a:r>
              <a:rPr lang="en-US" sz="1200" dirty="0"/>
              <a:t>Slide adapted after S. </a:t>
            </a:r>
            <a:r>
              <a:rPr lang="en-US" sz="1200" dirty="0" err="1"/>
              <a:t>Lazebnik</a:t>
            </a:r>
            <a:endParaRPr lang="en-US" sz="1200" dirty="0"/>
          </a:p>
        </p:txBody>
      </p:sp>
    </p:spTree>
    <p:extLst>
      <p:ext uri="{BB962C8B-B14F-4D97-AF65-F5344CB8AC3E}">
        <p14:creationId xmlns:p14="http://schemas.microsoft.com/office/powerpoint/2010/main" val="13802026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a:xfrm>
            <a:off x="457200" y="1600200"/>
            <a:ext cx="8686800" cy="1828800"/>
          </a:xfrm>
          <a:prstGeom prst="rect">
            <a:avLst/>
          </a:prstGeom>
        </p:spPr>
        <p:txBody>
          <a:bodyPr vert="horz" lIns="91440" tIns="45720" rIns="91440" bIns="45720" rtlCol="0">
            <a:normAutofit fontScale="925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OCR – license plate recognition, postal codes, etc.</a:t>
            </a:r>
          </a:p>
          <a:p>
            <a:r>
              <a:rPr lang="en-US" dirty="0"/>
              <a:t>Fingerprint recognition</a:t>
            </a:r>
          </a:p>
          <a:p>
            <a:r>
              <a:rPr lang="en-US" dirty="0"/>
              <a:t>Face detection</a:t>
            </a:r>
          </a:p>
          <a:p>
            <a:endParaRPr lang="en-US" dirty="0"/>
          </a:p>
        </p:txBody>
      </p:sp>
      <p:pic>
        <p:nvPicPr>
          <p:cNvPr id="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3962400"/>
            <a:ext cx="4733925" cy="2249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5"/>
          <p:cNvPicPr>
            <a:picLocks noChangeAspect="1" noChangeArrowheads="1"/>
          </p:cNvPicPr>
          <p:nvPr/>
        </p:nvPicPr>
        <p:blipFill>
          <a:blip r:embed="rId4">
            <a:extLst>
              <a:ext uri="{28A0092B-C50C-407E-A947-70E740481C1C}">
                <a14:useLocalDpi xmlns:a14="http://schemas.microsoft.com/office/drawing/2010/main" val="0"/>
              </a:ext>
            </a:extLst>
          </a:blip>
          <a:srcRect l="3079" t="5048" b="8725"/>
          <a:stretch>
            <a:fillRect/>
          </a:stretch>
        </p:blipFill>
        <p:spPr bwMode="auto">
          <a:xfrm>
            <a:off x="381000" y="3429000"/>
            <a:ext cx="3597275" cy="320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Rectangle 2"/>
          <p:cNvSpPr txBox="1">
            <a:spLocks noChangeArrowheads="1"/>
          </p:cNvSpPr>
          <p:nvPr/>
        </p:nvSpPr>
        <p:spPr>
          <a:xfrm>
            <a:off x="457200" y="274638"/>
            <a:ext cx="8686800" cy="1143000"/>
          </a:xfrm>
          <a:prstGeom prst="rect">
            <a:avLst/>
          </a:prstGeom>
        </p:spPr>
        <p:txBody>
          <a:bodyPr vert="horz" lIns="91440" tIns="45720" rIns="91440" bIns="45720" rtlCol="0" anchor="ctr">
            <a:normAutofit fontScale="9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t>Object class recognition in computer vision – what works well?</a:t>
            </a:r>
          </a:p>
        </p:txBody>
      </p:sp>
      <p:sp>
        <p:nvSpPr>
          <p:cNvPr id="7" name="TextBox 6">
            <a:extLst>
              <a:ext uri="{FF2B5EF4-FFF2-40B4-BE49-F238E27FC236}">
                <a16:creationId xmlns:a16="http://schemas.microsoft.com/office/drawing/2014/main" id="{8824CE23-65EC-DF47-B6EA-3EF8324F4CE8}"/>
              </a:ext>
            </a:extLst>
          </p:cNvPr>
          <p:cNvSpPr txBox="1"/>
          <p:nvPr/>
        </p:nvSpPr>
        <p:spPr>
          <a:xfrm>
            <a:off x="6981390" y="6552157"/>
            <a:ext cx="2162610" cy="276999"/>
          </a:xfrm>
          <a:prstGeom prst="rect">
            <a:avLst/>
          </a:prstGeom>
          <a:noFill/>
        </p:spPr>
        <p:txBody>
          <a:bodyPr wrap="square" rtlCol="0">
            <a:spAutoFit/>
          </a:bodyPr>
          <a:lstStyle/>
          <a:p>
            <a:r>
              <a:rPr lang="en-US" sz="1200" dirty="0"/>
              <a:t>Slide adapted after S. </a:t>
            </a:r>
            <a:r>
              <a:rPr lang="en-US" sz="1200" dirty="0" err="1"/>
              <a:t>Lazebnik</a:t>
            </a:r>
            <a:endParaRPr lang="en-US" sz="1200" dirty="0"/>
          </a:p>
        </p:txBody>
      </p:sp>
    </p:spTree>
    <p:extLst>
      <p:ext uri="{BB962C8B-B14F-4D97-AF65-F5344CB8AC3E}">
        <p14:creationId xmlns:p14="http://schemas.microsoft.com/office/powerpoint/2010/main" val="1963100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idx="4294967295"/>
          </p:nvPr>
        </p:nvSpPr>
        <p:spPr>
          <a:xfrm>
            <a:off x="449470" y="224760"/>
            <a:ext cx="8229600" cy="1143000"/>
          </a:xfrm>
        </p:spPr>
        <p:txBody>
          <a:bodyPr/>
          <a:lstStyle/>
          <a:p>
            <a:pPr eaLnBrk="1" hangingPunct="1"/>
            <a:r>
              <a:rPr lang="en-US" dirty="0"/>
              <a:t>Agenda</a:t>
            </a:r>
          </a:p>
        </p:txBody>
      </p:sp>
      <p:sp>
        <p:nvSpPr>
          <p:cNvPr id="24579" name="Rectangle 3"/>
          <p:cNvSpPr>
            <a:spLocks noGrp="1" noChangeArrowheads="1"/>
          </p:cNvSpPr>
          <p:nvPr>
            <p:ph type="body" idx="4294967295"/>
          </p:nvPr>
        </p:nvSpPr>
        <p:spPr>
          <a:xfrm>
            <a:off x="615674" y="1448965"/>
            <a:ext cx="7921901" cy="5483647"/>
          </a:xfrm>
        </p:spPr>
        <p:txBody>
          <a:bodyPr>
            <a:normAutofit/>
          </a:bodyPr>
          <a:lstStyle/>
          <a:p>
            <a:r>
              <a:rPr lang="en-US" sz="2800" dirty="0"/>
              <a:t>Object class recognition</a:t>
            </a:r>
          </a:p>
          <a:p>
            <a:pPr lvl="1"/>
            <a:r>
              <a:rPr lang="en-US" sz="2400" dirty="0"/>
              <a:t>General picture</a:t>
            </a:r>
          </a:p>
          <a:p>
            <a:pPr lvl="1"/>
            <a:r>
              <a:rPr lang="en-US" sz="2400" dirty="0"/>
              <a:t>What is an object class?</a:t>
            </a:r>
          </a:p>
          <a:p>
            <a:pPr marL="457200" lvl="1" indent="0">
              <a:buNone/>
            </a:pPr>
            <a:endParaRPr lang="en-US" sz="2800" dirty="0"/>
          </a:p>
          <a:p>
            <a:r>
              <a:rPr lang="en-US" sz="2800" dirty="0"/>
              <a:t>Text classification</a:t>
            </a:r>
          </a:p>
          <a:p>
            <a:pPr lvl="1"/>
            <a:r>
              <a:rPr lang="en-US" sz="2400" dirty="0"/>
              <a:t>Bag-of-Words</a:t>
            </a:r>
          </a:p>
          <a:p>
            <a:pPr marL="0" indent="0">
              <a:buNone/>
            </a:pPr>
            <a:endParaRPr lang="en-US" sz="2800" dirty="0"/>
          </a:p>
          <a:p>
            <a:r>
              <a:rPr lang="en-US" sz="2800" dirty="0"/>
              <a:t>Image classification</a:t>
            </a:r>
          </a:p>
          <a:p>
            <a:pPr lvl="1"/>
            <a:r>
              <a:rPr lang="en-US" sz="2400" dirty="0"/>
              <a:t>Histograms for feature representation</a:t>
            </a:r>
          </a:p>
          <a:p>
            <a:pPr lvl="1"/>
            <a:r>
              <a:rPr lang="en-US" sz="2400" dirty="0"/>
              <a:t>Bag-of-Visual-Words</a:t>
            </a:r>
          </a:p>
          <a:p>
            <a:pPr marL="0" indent="0">
              <a:buNone/>
            </a:pPr>
            <a:endParaRPr lang="en-US" sz="2800" dirty="0"/>
          </a:p>
        </p:txBody>
      </p:sp>
      <p:pic>
        <p:nvPicPr>
          <p:cNvPr id="5"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93397" y="1384033"/>
            <a:ext cx="2190003" cy="1944794"/>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pic>
      <p:pic>
        <p:nvPicPr>
          <p:cNvPr id="6" name="Picture 3" descr="DaVinci_face_only"/>
          <p:cNvPicPr>
            <a:picLocks noChangeAspect="1" noChangeArrowheads="1"/>
          </p:cNvPicPr>
          <p:nvPr/>
        </p:nvPicPr>
        <p:blipFill>
          <a:blip r:embed="rId4" cstate="print"/>
          <a:srcRect/>
          <a:stretch>
            <a:fillRect/>
          </a:stretch>
        </p:blipFill>
        <p:spPr bwMode="auto">
          <a:xfrm>
            <a:off x="6826529" y="5097553"/>
            <a:ext cx="1014417" cy="1256859"/>
          </a:xfrm>
          <a:prstGeom prst="rect">
            <a:avLst/>
          </a:prstGeom>
          <a:noFill/>
          <a:ln w="9525">
            <a:noFill/>
            <a:miter lim="800000"/>
            <a:headEnd/>
            <a:tailEnd/>
          </a:ln>
        </p:spPr>
      </p:pic>
      <p:grpSp>
        <p:nvGrpSpPr>
          <p:cNvPr id="7" name="Group 6"/>
          <p:cNvGrpSpPr>
            <a:grpSpLocks/>
          </p:cNvGrpSpPr>
          <p:nvPr/>
        </p:nvGrpSpPr>
        <p:grpSpPr bwMode="auto">
          <a:xfrm>
            <a:off x="7849979" y="4997584"/>
            <a:ext cx="1190248" cy="1389632"/>
            <a:chOff x="3072" y="1008"/>
            <a:chExt cx="2274" cy="3168"/>
          </a:xfrm>
        </p:grpSpPr>
        <p:pic>
          <p:nvPicPr>
            <p:cNvPr id="8" name="Picture 7" descr="lunch-bagtrans"/>
            <p:cNvPicPr>
              <a:picLocks noChangeAspect="1" noChangeArrowheads="1"/>
            </p:cNvPicPr>
            <p:nvPr/>
          </p:nvPicPr>
          <p:blipFill>
            <a:blip r:embed="rId5" cstate="print"/>
            <a:srcRect/>
            <a:stretch>
              <a:fillRect/>
            </a:stretch>
          </p:blipFill>
          <p:spPr bwMode="auto">
            <a:xfrm>
              <a:off x="3072" y="1008"/>
              <a:ext cx="2274" cy="3168"/>
            </a:xfrm>
            <a:prstGeom prst="rect">
              <a:avLst/>
            </a:prstGeom>
            <a:noFill/>
            <a:ln w="9525">
              <a:noFill/>
              <a:miter lim="800000"/>
              <a:headEnd/>
              <a:tailEnd/>
            </a:ln>
          </p:spPr>
        </p:pic>
        <p:pic>
          <p:nvPicPr>
            <p:cNvPr id="9" name="Picture 8" descr="ermine"/>
            <p:cNvPicPr>
              <a:picLocks noChangeAspect="1" noChangeArrowheads="1"/>
            </p:cNvPicPr>
            <p:nvPr/>
          </p:nvPicPr>
          <p:blipFill>
            <a:blip r:embed="rId6" cstate="print"/>
            <a:srcRect l="49399" t="22293" r="38898" b="71706"/>
            <a:stretch>
              <a:fillRect/>
            </a:stretch>
          </p:blipFill>
          <p:spPr bwMode="auto">
            <a:xfrm>
              <a:off x="4560" y="3072"/>
              <a:ext cx="480" cy="336"/>
            </a:xfrm>
            <a:prstGeom prst="rect">
              <a:avLst/>
            </a:prstGeom>
            <a:noFill/>
            <a:ln w="9525">
              <a:noFill/>
              <a:miter lim="800000"/>
              <a:headEnd/>
              <a:tailEnd/>
            </a:ln>
          </p:spPr>
        </p:pic>
        <p:pic>
          <p:nvPicPr>
            <p:cNvPr id="10" name="Picture 9" descr="ermine"/>
            <p:cNvPicPr>
              <a:picLocks noChangeAspect="1" noChangeArrowheads="1"/>
            </p:cNvPicPr>
            <p:nvPr/>
          </p:nvPicPr>
          <p:blipFill>
            <a:blip r:embed="rId6" cstate="print"/>
            <a:srcRect l="57591" t="4288" r="29535" b="88853"/>
            <a:stretch>
              <a:fillRect/>
            </a:stretch>
          </p:blipFill>
          <p:spPr bwMode="auto">
            <a:xfrm>
              <a:off x="4224" y="1632"/>
              <a:ext cx="432" cy="314"/>
            </a:xfrm>
            <a:prstGeom prst="rect">
              <a:avLst/>
            </a:prstGeom>
            <a:noFill/>
            <a:ln w="9525">
              <a:noFill/>
              <a:miter lim="800000"/>
              <a:headEnd/>
              <a:tailEnd/>
            </a:ln>
          </p:spPr>
        </p:pic>
        <p:pic>
          <p:nvPicPr>
            <p:cNvPr id="11" name="Picture 10" descr="ermine"/>
            <p:cNvPicPr>
              <a:picLocks noChangeAspect="1" noChangeArrowheads="1"/>
            </p:cNvPicPr>
            <p:nvPr/>
          </p:nvPicPr>
          <p:blipFill>
            <a:blip r:embed="rId6" cstate="print"/>
            <a:srcRect l="43547" t="38583" r="43579" b="54558"/>
            <a:stretch>
              <a:fillRect/>
            </a:stretch>
          </p:blipFill>
          <p:spPr bwMode="auto">
            <a:xfrm>
              <a:off x="3360" y="3120"/>
              <a:ext cx="432" cy="314"/>
            </a:xfrm>
            <a:prstGeom prst="rect">
              <a:avLst/>
            </a:prstGeom>
            <a:noFill/>
            <a:ln w="9525">
              <a:noFill/>
              <a:miter lim="800000"/>
              <a:headEnd/>
              <a:tailEnd/>
            </a:ln>
          </p:spPr>
        </p:pic>
        <p:pic>
          <p:nvPicPr>
            <p:cNvPr id="12" name="Picture 11" descr="ermine"/>
            <p:cNvPicPr>
              <a:picLocks noChangeAspect="1" noChangeArrowheads="1"/>
            </p:cNvPicPr>
            <p:nvPr/>
          </p:nvPicPr>
          <p:blipFill>
            <a:blip r:embed="rId6" cstate="print"/>
            <a:srcRect l="38866" t="15433" r="51772" b="79422"/>
            <a:stretch>
              <a:fillRect/>
            </a:stretch>
          </p:blipFill>
          <p:spPr bwMode="auto">
            <a:xfrm>
              <a:off x="4416" y="2496"/>
              <a:ext cx="384" cy="288"/>
            </a:xfrm>
            <a:prstGeom prst="rect">
              <a:avLst/>
            </a:prstGeom>
            <a:noFill/>
            <a:ln w="9525">
              <a:noFill/>
              <a:miter lim="800000"/>
              <a:headEnd/>
              <a:tailEnd/>
            </a:ln>
          </p:spPr>
        </p:pic>
        <p:pic>
          <p:nvPicPr>
            <p:cNvPr id="13" name="Picture 12" descr="ermine"/>
            <p:cNvPicPr>
              <a:picLocks noChangeAspect="1" noChangeArrowheads="1"/>
            </p:cNvPicPr>
            <p:nvPr/>
          </p:nvPicPr>
          <p:blipFill>
            <a:blip r:embed="rId6" cstate="print"/>
            <a:srcRect l="58762" t="14577" r="31876" b="79422"/>
            <a:stretch>
              <a:fillRect/>
            </a:stretch>
          </p:blipFill>
          <p:spPr bwMode="auto">
            <a:xfrm>
              <a:off x="3840" y="2544"/>
              <a:ext cx="384" cy="336"/>
            </a:xfrm>
            <a:prstGeom prst="rect">
              <a:avLst/>
            </a:prstGeom>
            <a:noFill/>
            <a:ln w="9525">
              <a:noFill/>
              <a:miter lim="800000"/>
              <a:headEnd/>
              <a:tailEnd/>
            </a:ln>
          </p:spPr>
        </p:pic>
        <p:pic>
          <p:nvPicPr>
            <p:cNvPr id="14" name="Picture 13" descr="ermine"/>
            <p:cNvPicPr>
              <a:picLocks noChangeAspect="1" noChangeArrowheads="1"/>
            </p:cNvPicPr>
            <p:nvPr/>
          </p:nvPicPr>
          <p:blipFill>
            <a:blip r:embed="rId6" cstate="print"/>
            <a:srcRect l="56421" t="32582" r="31876" b="62274"/>
            <a:stretch>
              <a:fillRect/>
            </a:stretch>
          </p:blipFill>
          <p:spPr bwMode="auto">
            <a:xfrm>
              <a:off x="4368" y="3600"/>
              <a:ext cx="480" cy="288"/>
            </a:xfrm>
            <a:prstGeom prst="rect">
              <a:avLst/>
            </a:prstGeom>
            <a:noFill/>
            <a:ln w="9525">
              <a:noFill/>
              <a:miter lim="800000"/>
              <a:headEnd/>
              <a:tailEnd/>
            </a:ln>
          </p:spPr>
        </p:pic>
        <p:pic>
          <p:nvPicPr>
            <p:cNvPr id="15" name="Picture 14" descr="ermine"/>
            <p:cNvPicPr>
              <a:picLocks noChangeAspect="1" noChangeArrowheads="1"/>
            </p:cNvPicPr>
            <p:nvPr/>
          </p:nvPicPr>
          <p:blipFill>
            <a:blip r:embed="rId6" cstate="print"/>
            <a:srcRect l="58762" t="27437" r="31876" b="67418"/>
            <a:stretch>
              <a:fillRect/>
            </a:stretch>
          </p:blipFill>
          <p:spPr bwMode="auto">
            <a:xfrm>
              <a:off x="4512" y="2064"/>
              <a:ext cx="384" cy="288"/>
            </a:xfrm>
            <a:prstGeom prst="rect">
              <a:avLst/>
            </a:prstGeom>
            <a:noFill/>
            <a:ln w="9525">
              <a:noFill/>
              <a:miter lim="800000"/>
              <a:headEnd/>
              <a:tailEnd/>
            </a:ln>
          </p:spPr>
        </p:pic>
        <p:pic>
          <p:nvPicPr>
            <p:cNvPr id="16" name="Picture 15" descr="ermine"/>
            <p:cNvPicPr>
              <a:picLocks noChangeAspect="1" noChangeArrowheads="1"/>
            </p:cNvPicPr>
            <p:nvPr/>
          </p:nvPicPr>
          <p:blipFill>
            <a:blip r:embed="rId6" cstate="print"/>
            <a:srcRect l="59932" t="23151" r="31876" b="71706"/>
            <a:stretch>
              <a:fillRect/>
            </a:stretch>
          </p:blipFill>
          <p:spPr bwMode="auto">
            <a:xfrm>
              <a:off x="4032" y="3024"/>
              <a:ext cx="336" cy="288"/>
            </a:xfrm>
            <a:prstGeom prst="rect">
              <a:avLst/>
            </a:prstGeom>
            <a:noFill/>
            <a:ln w="9525">
              <a:noFill/>
              <a:miter lim="800000"/>
              <a:headEnd/>
              <a:tailEnd/>
            </a:ln>
          </p:spPr>
        </p:pic>
        <p:pic>
          <p:nvPicPr>
            <p:cNvPr id="17" name="Picture 16" descr="ermine"/>
            <p:cNvPicPr>
              <a:picLocks noChangeAspect="1" noChangeArrowheads="1"/>
            </p:cNvPicPr>
            <p:nvPr/>
          </p:nvPicPr>
          <p:blipFill>
            <a:blip r:embed="rId6" cstate="print"/>
            <a:srcRect l="47058" t="24008" r="45920" b="63130"/>
            <a:stretch>
              <a:fillRect/>
            </a:stretch>
          </p:blipFill>
          <p:spPr bwMode="auto">
            <a:xfrm>
              <a:off x="3792" y="1680"/>
              <a:ext cx="288" cy="720"/>
            </a:xfrm>
            <a:prstGeom prst="rect">
              <a:avLst/>
            </a:prstGeom>
            <a:noFill/>
            <a:ln w="9525">
              <a:noFill/>
              <a:miter lim="800000"/>
              <a:headEnd/>
              <a:tailEnd/>
            </a:ln>
          </p:spPr>
        </p:pic>
        <p:pic>
          <p:nvPicPr>
            <p:cNvPr id="18" name="Picture 17" descr="ermine"/>
            <p:cNvPicPr>
              <a:picLocks noChangeAspect="1" noChangeArrowheads="1"/>
            </p:cNvPicPr>
            <p:nvPr/>
          </p:nvPicPr>
          <p:blipFill>
            <a:blip r:embed="rId6" cstate="print"/>
            <a:srcRect l="50569" t="17148" r="37727" b="76851"/>
            <a:stretch>
              <a:fillRect/>
            </a:stretch>
          </p:blipFill>
          <p:spPr bwMode="auto">
            <a:xfrm>
              <a:off x="3648" y="3552"/>
              <a:ext cx="480" cy="336"/>
            </a:xfrm>
            <a:prstGeom prst="rect">
              <a:avLst/>
            </a:prstGeom>
            <a:noFill/>
            <a:ln w="9525">
              <a:noFill/>
              <a:miter lim="800000"/>
              <a:headEnd/>
              <a:tailEnd/>
            </a:ln>
          </p:spPr>
        </p:pic>
      </p:grpSp>
      <p:grpSp>
        <p:nvGrpSpPr>
          <p:cNvPr id="19" name="Group 18"/>
          <p:cNvGrpSpPr/>
          <p:nvPr/>
        </p:nvGrpSpPr>
        <p:grpSpPr>
          <a:xfrm>
            <a:off x="7076154" y="3560014"/>
            <a:ext cx="1607246" cy="1342457"/>
            <a:chOff x="1272509" y="3384636"/>
            <a:chExt cx="3726654" cy="2152328"/>
          </a:xfrm>
        </p:grpSpPr>
        <p:pic>
          <p:nvPicPr>
            <p:cNvPr id="20" name="Picture 7" descr="normal-binning"/>
            <p:cNvPicPr>
              <a:picLocks noChangeAspect="1" noChangeArrowheads="1"/>
            </p:cNvPicPr>
            <p:nvPr/>
          </p:nvPicPr>
          <p:blipFill>
            <a:blip r:embed="rId7">
              <a:extLst>
                <a:ext uri="{28A0092B-C50C-407E-A947-70E740481C1C}">
                  <a14:useLocalDpi xmlns:a14="http://schemas.microsoft.com/office/drawing/2010/main" val="0"/>
                </a:ext>
              </a:extLst>
            </a:blip>
            <a:srcRect t="7007"/>
            <a:stretch>
              <a:fillRect/>
            </a:stretch>
          </p:blipFill>
          <p:spPr bwMode="auto">
            <a:xfrm>
              <a:off x="1646364" y="3384636"/>
              <a:ext cx="3352799" cy="20224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 name="TextBox 20"/>
            <p:cNvSpPr txBox="1"/>
            <p:nvPr/>
          </p:nvSpPr>
          <p:spPr>
            <a:xfrm>
              <a:off x="2326249" y="5142204"/>
              <a:ext cx="2021262" cy="394760"/>
            </a:xfrm>
            <a:prstGeom prst="rect">
              <a:avLst/>
            </a:prstGeom>
            <a:solidFill>
              <a:schemeClr val="bg1"/>
            </a:solidFill>
          </p:spPr>
          <p:txBody>
            <a:bodyPr wrap="square" rtlCol="0">
              <a:spAutoFit/>
            </a:bodyPr>
            <a:lstStyle/>
            <a:p>
              <a:pPr algn="ctr"/>
              <a:r>
                <a:rPr lang="en-US" sz="1000" b="1" dirty="0"/>
                <a:t>c1</a:t>
              </a:r>
            </a:p>
          </p:txBody>
        </p:sp>
        <p:sp>
          <p:nvSpPr>
            <p:cNvPr id="22" name="TextBox 21"/>
            <p:cNvSpPr txBox="1"/>
            <p:nvPr/>
          </p:nvSpPr>
          <p:spPr>
            <a:xfrm rot="16200000">
              <a:off x="1063241" y="4190527"/>
              <a:ext cx="989437" cy="570902"/>
            </a:xfrm>
            <a:prstGeom prst="rect">
              <a:avLst/>
            </a:prstGeom>
            <a:solidFill>
              <a:schemeClr val="bg1"/>
            </a:solidFill>
          </p:spPr>
          <p:txBody>
            <a:bodyPr wrap="square" rtlCol="0">
              <a:spAutoFit/>
            </a:bodyPr>
            <a:lstStyle/>
            <a:p>
              <a:pPr algn="ctr"/>
              <a:r>
                <a:rPr lang="en-US" sz="1000" b="1" dirty="0"/>
                <a:t>c2</a:t>
              </a:r>
            </a:p>
          </p:txBody>
        </p:sp>
      </p:grpSp>
    </p:spTree>
    <p:extLst>
      <p:ext uri="{BB962C8B-B14F-4D97-AF65-F5344CB8AC3E}">
        <p14:creationId xmlns:p14="http://schemas.microsoft.com/office/powerpoint/2010/main" val="2557059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57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579">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457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579">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4579">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4579">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4579">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4579">
                                            <p:txEl>
                                              <p:pRg st="9" end="9"/>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a:xfrm>
            <a:off x="457200" y="1600200"/>
            <a:ext cx="8686800" cy="2476576"/>
          </a:xfrm>
          <a:prstGeom prst="rect">
            <a:avLst/>
          </a:prstGeom>
        </p:spPr>
        <p:txBody>
          <a:bodyPr vert="horz" lIns="91440" tIns="45720" rIns="91440" bIns="45720" rtlCol="0">
            <a:normAutofit fontScale="925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OCR – license plate recognition, postal codes, etc.</a:t>
            </a:r>
          </a:p>
          <a:p>
            <a:r>
              <a:rPr lang="en-US" dirty="0"/>
              <a:t>Fingerprint recognition</a:t>
            </a:r>
          </a:p>
          <a:p>
            <a:r>
              <a:rPr lang="en-US" dirty="0"/>
              <a:t>Face detection</a:t>
            </a:r>
          </a:p>
          <a:p>
            <a:r>
              <a:rPr lang="en-US" dirty="0"/>
              <a:t>Textured object recognition (CD / book covers)</a:t>
            </a:r>
          </a:p>
          <a:p>
            <a:endParaRPr lang="en-US" dirty="0"/>
          </a:p>
        </p:txBody>
      </p:sp>
      <p:pic>
        <p:nvPicPr>
          <p:cNvPr id="1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4076776"/>
            <a:ext cx="3240088" cy="2308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Rectangle 2"/>
          <p:cNvSpPr txBox="1">
            <a:spLocks noChangeArrowheads="1"/>
          </p:cNvSpPr>
          <p:nvPr/>
        </p:nvSpPr>
        <p:spPr>
          <a:xfrm>
            <a:off x="457200" y="274638"/>
            <a:ext cx="8686800" cy="1143000"/>
          </a:xfrm>
          <a:prstGeom prst="rect">
            <a:avLst/>
          </a:prstGeom>
        </p:spPr>
        <p:txBody>
          <a:bodyPr vert="horz" lIns="91440" tIns="45720" rIns="91440" bIns="45720" rtlCol="0" anchor="ctr">
            <a:normAutofit fontScale="9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t>Object class recognition in computer vision – what works well?</a:t>
            </a:r>
          </a:p>
        </p:txBody>
      </p:sp>
      <p:sp>
        <p:nvSpPr>
          <p:cNvPr id="7" name="TextBox 6">
            <a:extLst>
              <a:ext uri="{FF2B5EF4-FFF2-40B4-BE49-F238E27FC236}">
                <a16:creationId xmlns:a16="http://schemas.microsoft.com/office/drawing/2014/main" id="{C6710DE5-3879-4F49-A5FC-35800E63CBF4}"/>
              </a:ext>
            </a:extLst>
          </p:cNvPr>
          <p:cNvSpPr txBox="1"/>
          <p:nvPr/>
        </p:nvSpPr>
        <p:spPr>
          <a:xfrm>
            <a:off x="6981390" y="6552157"/>
            <a:ext cx="2162610" cy="276999"/>
          </a:xfrm>
          <a:prstGeom prst="rect">
            <a:avLst/>
          </a:prstGeom>
          <a:noFill/>
        </p:spPr>
        <p:txBody>
          <a:bodyPr wrap="square" rtlCol="0">
            <a:spAutoFit/>
          </a:bodyPr>
          <a:lstStyle/>
          <a:p>
            <a:r>
              <a:rPr lang="en-US" sz="1200" dirty="0"/>
              <a:t>Slide adapted after S. </a:t>
            </a:r>
            <a:r>
              <a:rPr lang="en-US" sz="1200" dirty="0" err="1"/>
              <a:t>Lazebnik</a:t>
            </a:r>
            <a:endParaRPr lang="en-US" sz="1200" dirty="0"/>
          </a:p>
        </p:txBody>
      </p:sp>
    </p:spTree>
    <p:extLst>
      <p:ext uri="{BB962C8B-B14F-4D97-AF65-F5344CB8AC3E}">
        <p14:creationId xmlns:p14="http://schemas.microsoft.com/office/powerpoint/2010/main" val="3802259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idx="4294967295"/>
          </p:nvPr>
        </p:nvSpPr>
        <p:spPr>
          <a:xfrm>
            <a:off x="775504" y="28844"/>
            <a:ext cx="7772400" cy="755590"/>
          </a:xfrm>
        </p:spPr>
        <p:txBody>
          <a:bodyPr/>
          <a:lstStyle/>
          <a:p>
            <a:r>
              <a:rPr lang="en-US" sz="4000" dirty="0"/>
              <a:t>Finding visually-similar objects</a:t>
            </a:r>
          </a:p>
        </p:txBody>
      </p:sp>
      <p:pic>
        <p:nvPicPr>
          <p:cNvPr id="46083" name="Picture 4"/>
          <p:cNvPicPr>
            <a:picLocks noChangeAspect="1" noChangeArrowheads="1"/>
          </p:cNvPicPr>
          <p:nvPr/>
        </p:nvPicPr>
        <p:blipFill>
          <a:blip r:embed="rId3">
            <a:extLst>
              <a:ext uri="{28A0092B-C50C-407E-A947-70E740481C1C}">
                <a14:useLocalDpi xmlns:a14="http://schemas.microsoft.com/office/drawing/2010/main" val="0"/>
              </a:ext>
            </a:extLst>
          </a:blip>
          <a:srcRect l="15405" t="17244" r="17662" b="2530"/>
          <a:stretch>
            <a:fillRect/>
          </a:stretch>
        </p:blipFill>
        <p:spPr bwMode="auto">
          <a:xfrm>
            <a:off x="914400" y="762000"/>
            <a:ext cx="7086600" cy="6018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9128649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le 1"/>
          <p:cNvSpPr>
            <a:spLocks noGrp="1"/>
          </p:cNvSpPr>
          <p:nvPr>
            <p:ph type="title"/>
          </p:nvPr>
        </p:nvSpPr>
        <p:spPr>
          <a:xfrm>
            <a:off x="457200" y="0"/>
            <a:ext cx="8229600" cy="883762"/>
          </a:xfrm>
        </p:spPr>
        <p:txBody>
          <a:bodyPr>
            <a:normAutofit fontScale="90000"/>
          </a:bodyPr>
          <a:lstStyle/>
          <a:p>
            <a:r>
              <a:rPr lang="en-US" dirty="0"/>
              <a:t>Object recognition in computer vision</a:t>
            </a:r>
            <a:endParaRPr lang="en-US" dirty="0">
              <a:latin typeface="Calibri" charset="0"/>
            </a:endParaRPr>
          </a:p>
        </p:txBody>
      </p:sp>
      <p:pic>
        <p:nvPicPr>
          <p:cNvPr id="5017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2738" y="1290158"/>
            <a:ext cx="4784062" cy="55678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0179" name="Text Box 3"/>
          <p:cNvSpPr txBox="1">
            <a:spLocks noChangeArrowheads="1"/>
          </p:cNvSpPr>
          <p:nvPr/>
        </p:nvSpPr>
        <p:spPr bwMode="auto">
          <a:xfrm>
            <a:off x="-33418" y="1793026"/>
            <a:ext cx="4076996" cy="41557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2160" tIns="46080" rIns="92160" bIns="46080" anchor="ctr" anchorCtr="1">
            <a:spAutoFit/>
          </a:bodyPr>
          <a:lstStyle>
            <a:lvl1pPr marL="457200" indent="-457200"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tx1"/>
                </a:solidFill>
                <a:latin typeface="Arial" charset="0"/>
                <a:ea typeface="ＭＳ Ｐゴシック" charset="0"/>
                <a:cs typeface="ＭＳ Ｐゴシック" charset="0"/>
              </a:defRPr>
            </a:lvl1pPr>
            <a:lvl2pPr marL="742950" indent="-285750"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tx1"/>
                </a:solidFill>
                <a:latin typeface="Arial" charset="0"/>
                <a:ea typeface="ＭＳ Ｐゴシック" charset="0"/>
              </a:defRPr>
            </a:lvl2pPr>
            <a:lvl3pPr marL="1143000" indent="-228600"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tx1"/>
                </a:solidFill>
                <a:latin typeface="Arial" charset="0"/>
                <a:ea typeface="ＭＳ Ｐゴシック" charset="0"/>
              </a:defRPr>
            </a:lvl3pPr>
            <a:lvl4pPr marL="1600200" indent="-228600"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tx1"/>
                </a:solidFill>
                <a:latin typeface="Arial" charset="0"/>
                <a:ea typeface="ＭＳ Ｐゴシック" charset="0"/>
              </a:defRPr>
            </a:lvl4pPr>
            <a:lvl5pPr marL="2057400" indent="-228600"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tx1"/>
                </a:solidFill>
                <a:latin typeface="Arial" charset="0"/>
                <a:ea typeface="ＭＳ Ｐゴシック" charset="0"/>
              </a:defRPr>
            </a:lvl9pPr>
          </a:lstStyle>
          <a:p>
            <a:pPr eaLnBrk="1" hangingPunct="1">
              <a:buClr>
                <a:srgbClr val="FFFF00"/>
              </a:buClr>
              <a:buSzPct val="100000"/>
              <a:buFont typeface="Times New Roman" charset="0"/>
              <a:buNone/>
            </a:pPr>
            <a:r>
              <a:rPr lang="en-GB" sz="2200" dirty="0">
                <a:latin typeface="Ottawa" charset="0"/>
              </a:rPr>
              <a:t>Problems:</a:t>
            </a:r>
          </a:p>
          <a:p>
            <a:pPr eaLnBrk="1" hangingPunct="1">
              <a:buClr>
                <a:srgbClr val="FFFF00"/>
              </a:buClr>
              <a:buSzPct val="100000"/>
              <a:buFont typeface="Times New Roman" charset="0"/>
              <a:buNone/>
            </a:pPr>
            <a:endParaRPr lang="en-GB" sz="2200" dirty="0">
              <a:latin typeface="Ottawa" charset="0"/>
            </a:endParaRPr>
          </a:p>
          <a:p>
            <a:pPr eaLnBrk="1" hangingPunct="1">
              <a:buClr>
                <a:srgbClr val="000000"/>
              </a:buClr>
              <a:buFontTx/>
              <a:buChar char="•"/>
            </a:pPr>
            <a:r>
              <a:rPr lang="en-GB" sz="2200" dirty="0">
                <a:latin typeface="Ottawa" charset="0"/>
              </a:rPr>
              <a:t>Intra-class variability</a:t>
            </a:r>
          </a:p>
          <a:p>
            <a:pPr eaLnBrk="1" hangingPunct="1">
              <a:buClr>
                <a:srgbClr val="000000"/>
              </a:buClr>
              <a:buFontTx/>
              <a:buChar char="•"/>
            </a:pPr>
            <a:endParaRPr lang="en-GB" sz="2200" dirty="0">
              <a:latin typeface="Ottawa" charset="0"/>
            </a:endParaRPr>
          </a:p>
          <a:p>
            <a:pPr eaLnBrk="1" hangingPunct="1">
              <a:buClr>
                <a:srgbClr val="000000"/>
              </a:buClr>
              <a:buFontTx/>
              <a:buChar char="•"/>
            </a:pPr>
            <a:r>
              <a:rPr lang="en-GB" sz="2200" dirty="0">
                <a:latin typeface="Ottawa" charset="0"/>
              </a:rPr>
              <a:t>Inter-class similarity (car, truck, bus)</a:t>
            </a:r>
          </a:p>
          <a:p>
            <a:pPr marL="0" indent="0" eaLnBrk="1" hangingPunct="1">
              <a:buClr>
                <a:srgbClr val="FFFF00"/>
              </a:buClr>
              <a:buSzPct val="100000"/>
            </a:pPr>
            <a:endParaRPr lang="en-GB" sz="2200" dirty="0">
              <a:latin typeface="Ottawa" charset="0"/>
            </a:endParaRPr>
          </a:p>
          <a:p>
            <a:pPr eaLnBrk="1" hangingPunct="1">
              <a:buClr>
                <a:srgbClr val="000000"/>
              </a:buClr>
              <a:buFontTx/>
              <a:buChar char="•"/>
            </a:pPr>
            <a:r>
              <a:rPr lang="en-GB" sz="2200" dirty="0">
                <a:latin typeface="Ottawa" charset="0"/>
              </a:rPr>
              <a:t>Variable object sizes</a:t>
            </a:r>
          </a:p>
          <a:p>
            <a:pPr eaLnBrk="1" hangingPunct="1">
              <a:buClr>
                <a:srgbClr val="000000"/>
              </a:buClr>
              <a:buFontTx/>
              <a:buChar char="•"/>
            </a:pPr>
            <a:endParaRPr lang="en-GB" sz="2200" dirty="0">
              <a:latin typeface="Ottawa" charset="0"/>
            </a:endParaRPr>
          </a:p>
          <a:p>
            <a:pPr eaLnBrk="1" hangingPunct="1">
              <a:buClr>
                <a:srgbClr val="000000"/>
              </a:buClr>
              <a:buFontTx/>
              <a:buChar char="•"/>
            </a:pPr>
            <a:r>
              <a:rPr lang="en-GB" sz="2200" dirty="0">
                <a:latin typeface="Ottawa" charset="0"/>
              </a:rPr>
              <a:t>Background confusion</a:t>
            </a:r>
          </a:p>
          <a:p>
            <a:pPr marL="0" indent="0" eaLnBrk="1" hangingPunct="1">
              <a:buClr>
                <a:srgbClr val="000000"/>
              </a:buClr>
            </a:pPr>
            <a:endParaRPr lang="en-GB" sz="2200" dirty="0">
              <a:latin typeface="Ottawa" charset="0"/>
            </a:endParaRPr>
          </a:p>
          <a:p>
            <a:pPr marL="0" indent="0" eaLnBrk="1" hangingPunct="1">
              <a:buClr>
                <a:srgbClr val="000000"/>
              </a:buClr>
            </a:pPr>
            <a:endParaRPr lang="en-GB" sz="2200" dirty="0">
              <a:latin typeface="Ottawa" charset="0"/>
            </a:endParaRPr>
          </a:p>
        </p:txBody>
      </p:sp>
      <p:sp>
        <p:nvSpPr>
          <p:cNvPr id="2" name="TextBox 1"/>
          <p:cNvSpPr txBox="1"/>
          <p:nvPr/>
        </p:nvSpPr>
        <p:spPr>
          <a:xfrm>
            <a:off x="3732047" y="1146024"/>
            <a:ext cx="993422" cy="276999"/>
          </a:xfrm>
          <a:prstGeom prst="rect">
            <a:avLst/>
          </a:prstGeom>
          <a:solidFill>
            <a:srgbClr val="FFFFFF"/>
          </a:solidFill>
        </p:spPr>
        <p:txBody>
          <a:bodyPr wrap="square" rtlCol="0">
            <a:spAutoFit/>
          </a:bodyPr>
          <a:lstStyle/>
          <a:p>
            <a:pPr algn="ctr"/>
            <a:r>
              <a:rPr lang="en-US" sz="1200" b="1" dirty="0"/>
              <a:t>Motorbike</a:t>
            </a:r>
          </a:p>
        </p:txBody>
      </p:sp>
      <p:sp>
        <p:nvSpPr>
          <p:cNvPr id="6" name="TextBox 5"/>
          <p:cNvSpPr txBox="1"/>
          <p:nvPr/>
        </p:nvSpPr>
        <p:spPr>
          <a:xfrm>
            <a:off x="4644041" y="1168078"/>
            <a:ext cx="618430" cy="276999"/>
          </a:xfrm>
          <a:prstGeom prst="rect">
            <a:avLst/>
          </a:prstGeom>
          <a:solidFill>
            <a:srgbClr val="FFFFFF"/>
          </a:solidFill>
        </p:spPr>
        <p:txBody>
          <a:bodyPr wrap="square" rtlCol="0">
            <a:spAutoFit/>
          </a:bodyPr>
          <a:lstStyle/>
          <a:p>
            <a:pPr algn="ctr"/>
            <a:r>
              <a:rPr lang="en-US" sz="1200" b="1" dirty="0"/>
              <a:t>Plane</a:t>
            </a:r>
          </a:p>
        </p:txBody>
      </p:sp>
      <p:sp>
        <p:nvSpPr>
          <p:cNvPr id="7" name="TextBox 6"/>
          <p:cNvSpPr txBox="1"/>
          <p:nvPr/>
        </p:nvSpPr>
        <p:spPr>
          <a:xfrm>
            <a:off x="5286779" y="1157674"/>
            <a:ext cx="618430" cy="276999"/>
          </a:xfrm>
          <a:prstGeom prst="rect">
            <a:avLst/>
          </a:prstGeom>
          <a:solidFill>
            <a:srgbClr val="FFFFFF"/>
          </a:solidFill>
        </p:spPr>
        <p:txBody>
          <a:bodyPr wrap="square" rtlCol="0">
            <a:spAutoFit/>
          </a:bodyPr>
          <a:lstStyle/>
          <a:p>
            <a:pPr algn="ctr"/>
            <a:r>
              <a:rPr lang="en-US" sz="1200" b="1" dirty="0"/>
              <a:t>Face</a:t>
            </a:r>
          </a:p>
        </p:txBody>
      </p:sp>
      <p:sp>
        <p:nvSpPr>
          <p:cNvPr id="8" name="TextBox 7"/>
          <p:cNvSpPr txBox="1"/>
          <p:nvPr/>
        </p:nvSpPr>
        <p:spPr>
          <a:xfrm>
            <a:off x="5967855" y="1035021"/>
            <a:ext cx="692269" cy="461665"/>
          </a:xfrm>
          <a:prstGeom prst="rect">
            <a:avLst/>
          </a:prstGeom>
          <a:solidFill>
            <a:srgbClr val="FFFFFF"/>
          </a:solidFill>
        </p:spPr>
        <p:txBody>
          <a:bodyPr wrap="square" rtlCol="0">
            <a:spAutoFit/>
          </a:bodyPr>
          <a:lstStyle/>
          <a:p>
            <a:pPr algn="ctr"/>
            <a:r>
              <a:rPr lang="en-US" sz="1200" b="1" dirty="0"/>
              <a:t>Care</a:t>
            </a:r>
          </a:p>
          <a:p>
            <a:pPr algn="ctr"/>
            <a:r>
              <a:rPr lang="en-US" sz="1200" b="1" dirty="0"/>
              <a:t>(side)</a:t>
            </a:r>
          </a:p>
        </p:txBody>
      </p:sp>
      <p:sp>
        <p:nvSpPr>
          <p:cNvPr id="9" name="TextBox 8"/>
          <p:cNvSpPr txBox="1"/>
          <p:nvPr/>
        </p:nvSpPr>
        <p:spPr>
          <a:xfrm>
            <a:off x="6642858" y="1001083"/>
            <a:ext cx="692269" cy="461665"/>
          </a:xfrm>
          <a:prstGeom prst="rect">
            <a:avLst/>
          </a:prstGeom>
          <a:solidFill>
            <a:srgbClr val="FFFFFF"/>
          </a:solidFill>
        </p:spPr>
        <p:txBody>
          <a:bodyPr wrap="square" rtlCol="0">
            <a:spAutoFit/>
          </a:bodyPr>
          <a:lstStyle/>
          <a:p>
            <a:pPr algn="ctr"/>
            <a:r>
              <a:rPr lang="en-US" sz="1200" b="1" dirty="0"/>
              <a:t>Car</a:t>
            </a:r>
          </a:p>
          <a:p>
            <a:pPr algn="ctr"/>
            <a:r>
              <a:rPr lang="en-US" sz="1200" b="1" dirty="0"/>
              <a:t>(back)</a:t>
            </a:r>
          </a:p>
        </p:txBody>
      </p:sp>
      <p:sp>
        <p:nvSpPr>
          <p:cNvPr id="11" name="TextBox 10"/>
          <p:cNvSpPr txBox="1"/>
          <p:nvPr/>
        </p:nvSpPr>
        <p:spPr>
          <a:xfrm>
            <a:off x="7924026" y="1157674"/>
            <a:ext cx="964625" cy="276999"/>
          </a:xfrm>
          <a:prstGeom prst="rect">
            <a:avLst/>
          </a:prstGeom>
          <a:solidFill>
            <a:srgbClr val="FFFFFF"/>
          </a:solidFill>
        </p:spPr>
        <p:txBody>
          <a:bodyPr wrap="square" rtlCol="0">
            <a:spAutoFit/>
          </a:bodyPr>
          <a:lstStyle/>
          <a:p>
            <a:pPr algn="ctr"/>
            <a:r>
              <a:rPr lang="en-US" sz="1200" b="1" dirty="0"/>
              <a:t>Background</a:t>
            </a:r>
          </a:p>
        </p:txBody>
      </p:sp>
      <p:sp>
        <p:nvSpPr>
          <p:cNvPr id="10" name="TextBox 9"/>
          <p:cNvSpPr txBox="1"/>
          <p:nvPr/>
        </p:nvSpPr>
        <p:spPr>
          <a:xfrm>
            <a:off x="7279436" y="1173650"/>
            <a:ext cx="749891" cy="276999"/>
          </a:xfrm>
          <a:prstGeom prst="rect">
            <a:avLst/>
          </a:prstGeom>
          <a:solidFill>
            <a:srgbClr val="FFFFFF"/>
          </a:solidFill>
        </p:spPr>
        <p:txBody>
          <a:bodyPr wrap="square" rtlCol="0">
            <a:spAutoFit/>
          </a:bodyPr>
          <a:lstStyle/>
          <a:p>
            <a:pPr algn="ctr"/>
            <a:r>
              <a:rPr lang="en-US" sz="1200" b="1" dirty="0"/>
              <a:t>Cheetah</a:t>
            </a:r>
          </a:p>
        </p:txBody>
      </p:sp>
    </p:spTree>
    <p:extLst>
      <p:ext uri="{BB962C8B-B14F-4D97-AF65-F5344CB8AC3E}">
        <p14:creationId xmlns:p14="http://schemas.microsoft.com/office/powerpoint/2010/main" val="4139054996"/>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71510" y="2998113"/>
            <a:ext cx="6400979" cy="861774"/>
          </a:xfrm>
          <a:prstGeom prst="rect">
            <a:avLst/>
          </a:prstGeom>
          <a:noFill/>
        </p:spPr>
        <p:txBody>
          <a:bodyPr wrap="square" rtlCol="0">
            <a:spAutoFit/>
          </a:bodyPr>
          <a:lstStyle/>
          <a:p>
            <a:pPr algn="ctr"/>
            <a:r>
              <a:rPr lang="en-US" sz="5000" dirty="0"/>
              <a:t>Image classification</a:t>
            </a:r>
          </a:p>
        </p:txBody>
      </p:sp>
    </p:spTree>
    <p:extLst>
      <p:ext uri="{BB962C8B-B14F-4D97-AF65-F5344CB8AC3E}">
        <p14:creationId xmlns:p14="http://schemas.microsoft.com/office/powerpoint/2010/main" val="4625794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6586"/>
            <a:ext cx="8229600" cy="1143000"/>
          </a:xfrm>
        </p:spPr>
        <p:txBody>
          <a:bodyPr>
            <a:normAutofit fontScale="90000"/>
          </a:bodyPr>
          <a:lstStyle/>
          <a:p>
            <a:r>
              <a:rPr lang="en-US" dirty="0"/>
              <a:t>Example: 2 classes - indoor/outdoor</a:t>
            </a:r>
          </a:p>
        </p:txBody>
      </p:sp>
      <p:pic>
        <p:nvPicPr>
          <p:cNvPr id="7" name="Content Placeholder 6" descr="indoor-outdoor.jpg"/>
          <p:cNvPicPr>
            <a:picLocks noGrp="1" noChangeAspect="1"/>
          </p:cNvPicPr>
          <p:nvPr>
            <p:ph idx="1"/>
          </p:nvPr>
        </p:nvPicPr>
        <p:blipFill rotWithShape="1">
          <a:blip r:embed="rId2">
            <a:extLst>
              <a:ext uri="{28A0092B-C50C-407E-A947-70E740481C1C}">
                <a14:useLocalDpi xmlns:a14="http://schemas.microsoft.com/office/drawing/2010/main" val="0"/>
              </a:ext>
            </a:extLst>
          </a:blip>
          <a:srcRect t="9566" r="83575" b="66539"/>
          <a:stretch/>
        </p:blipFill>
        <p:spPr>
          <a:xfrm>
            <a:off x="136475" y="1226943"/>
            <a:ext cx="1351715" cy="1337339"/>
          </a:xfrm>
        </p:spPr>
      </p:pic>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6572" y="3969938"/>
            <a:ext cx="1509195" cy="9454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5712" y="1655109"/>
            <a:ext cx="1339443" cy="9876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08233" y="4074070"/>
            <a:ext cx="1350333" cy="9325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Content Placeholder 6" descr="indoor-outdoor.jpg"/>
          <p:cNvPicPr>
            <a:picLocks noChangeAspect="1"/>
          </p:cNvPicPr>
          <p:nvPr/>
        </p:nvPicPr>
        <p:blipFill rotWithShape="1">
          <a:blip r:embed="rId2">
            <a:extLst>
              <a:ext uri="{28A0092B-C50C-407E-A947-70E740481C1C}">
                <a14:useLocalDpi xmlns:a14="http://schemas.microsoft.com/office/drawing/2010/main" val="0"/>
              </a:ext>
            </a:extLst>
          </a:blip>
          <a:srcRect l="16113" t="9566" r="67051" b="66063"/>
          <a:stretch/>
        </p:blipFill>
        <p:spPr>
          <a:xfrm>
            <a:off x="1501021" y="1543933"/>
            <a:ext cx="1385552" cy="1044579"/>
          </a:xfrm>
          <a:prstGeom prst="rect">
            <a:avLst/>
          </a:prstGeom>
        </p:spPr>
      </p:pic>
      <p:pic>
        <p:nvPicPr>
          <p:cNvPr id="9" name="Content Placeholder 6" descr="indoor-outdoor.jpg"/>
          <p:cNvPicPr>
            <a:picLocks noChangeAspect="1"/>
          </p:cNvPicPr>
          <p:nvPr/>
        </p:nvPicPr>
        <p:blipFill rotWithShape="1">
          <a:blip r:embed="rId2">
            <a:extLst>
              <a:ext uri="{28A0092B-C50C-407E-A947-70E740481C1C}">
                <a14:useLocalDpi xmlns:a14="http://schemas.microsoft.com/office/drawing/2010/main" val="0"/>
              </a:ext>
            </a:extLst>
          </a:blip>
          <a:srcRect l="32794" t="16253" r="50682" b="66539"/>
          <a:stretch/>
        </p:blipFill>
        <p:spPr>
          <a:xfrm>
            <a:off x="2886572" y="1519703"/>
            <a:ext cx="1509195" cy="1068809"/>
          </a:xfrm>
          <a:prstGeom prst="rect">
            <a:avLst/>
          </a:prstGeom>
        </p:spPr>
      </p:pic>
      <p:pic>
        <p:nvPicPr>
          <p:cNvPr id="11" name="Content Placeholder 6" descr="indoor-outdoor.jpg"/>
          <p:cNvPicPr>
            <a:picLocks noChangeAspect="1"/>
          </p:cNvPicPr>
          <p:nvPr/>
        </p:nvPicPr>
        <p:blipFill rotWithShape="1">
          <a:blip r:embed="rId2">
            <a:extLst>
              <a:ext uri="{28A0092B-C50C-407E-A947-70E740481C1C}">
                <a14:useLocalDpi xmlns:a14="http://schemas.microsoft.com/office/drawing/2010/main" val="0"/>
              </a:ext>
            </a:extLst>
          </a:blip>
          <a:srcRect l="16132" t="44032" r="67344" b="38549"/>
          <a:stretch/>
        </p:blipFill>
        <p:spPr>
          <a:xfrm>
            <a:off x="1501021" y="2684268"/>
            <a:ext cx="1359893" cy="1116009"/>
          </a:xfrm>
          <a:prstGeom prst="rect">
            <a:avLst/>
          </a:prstGeom>
        </p:spPr>
      </p:pic>
      <p:pic>
        <p:nvPicPr>
          <p:cNvPr id="12" name="Content Placeholder 6" descr="indoor-outdoor.jpg"/>
          <p:cNvPicPr>
            <a:picLocks noChangeAspect="1"/>
          </p:cNvPicPr>
          <p:nvPr/>
        </p:nvPicPr>
        <p:blipFill rotWithShape="1">
          <a:blip r:embed="rId2">
            <a:extLst>
              <a:ext uri="{28A0092B-C50C-407E-A947-70E740481C1C}">
                <a14:useLocalDpi xmlns:a14="http://schemas.microsoft.com/office/drawing/2010/main" val="0"/>
              </a:ext>
            </a:extLst>
          </a:blip>
          <a:srcRect t="41740" r="83868" b="38320"/>
          <a:stretch/>
        </p:blipFill>
        <p:spPr>
          <a:xfrm>
            <a:off x="160583" y="2684269"/>
            <a:ext cx="1327607" cy="1116009"/>
          </a:xfrm>
          <a:prstGeom prst="rect">
            <a:avLst/>
          </a:prstGeom>
        </p:spPr>
      </p:pic>
      <p:pic>
        <p:nvPicPr>
          <p:cNvPr id="14" name="Content Placeholder 6" descr="indoor-outdoor.jpg"/>
          <p:cNvPicPr>
            <a:picLocks noChangeAspect="1"/>
          </p:cNvPicPr>
          <p:nvPr/>
        </p:nvPicPr>
        <p:blipFill rotWithShape="1">
          <a:blip r:embed="rId2">
            <a:extLst>
              <a:ext uri="{28A0092B-C50C-407E-A947-70E740481C1C}">
                <a14:useLocalDpi xmlns:a14="http://schemas.microsoft.com/office/drawing/2010/main" val="0"/>
              </a:ext>
            </a:extLst>
          </a:blip>
          <a:srcRect l="32656" t="42657" r="50507" b="38549"/>
          <a:stretch/>
        </p:blipFill>
        <p:spPr>
          <a:xfrm>
            <a:off x="2886571" y="2748406"/>
            <a:ext cx="1509196" cy="1051871"/>
          </a:xfrm>
          <a:prstGeom prst="rect">
            <a:avLst/>
          </a:prstGeom>
        </p:spPr>
      </p:pic>
      <p:pic>
        <p:nvPicPr>
          <p:cNvPr id="15" name="Content Placeholder 6" descr="indoor-outdoor.jpg"/>
          <p:cNvPicPr>
            <a:picLocks noChangeAspect="1"/>
          </p:cNvPicPr>
          <p:nvPr/>
        </p:nvPicPr>
        <p:blipFill rotWithShape="1">
          <a:blip r:embed="rId2">
            <a:extLst>
              <a:ext uri="{28A0092B-C50C-407E-A947-70E740481C1C}">
                <a14:useLocalDpi xmlns:a14="http://schemas.microsoft.com/office/drawing/2010/main" val="0"/>
              </a:ext>
            </a:extLst>
          </a:blip>
          <a:srcRect t="76349" r="83712" b="9566"/>
          <a:stretch/>
        </p:blipFill>
        <p:spPr>
          <a:xfrm>
            <a:off x="160583" y="3946842"/>
            <a:ext cx="1340436" cy="958029"/>
          </a:xfrm>
          <a:prstGeom prst="rect">
            <a:avLst/>
          </a:prstGeom>
        </p:spPr>
      </p:pic>
      <p:pic>
        <p:nvPicPr>
          <p:cNvPr id="16" name="Content Placeholder 6" descr="indoor-outdoor.jpg"/>
          <p:cNvPicPr>
            <a:picLocks noChangeAspect="1"/>
          </p:cNvPicPr>
          <p:nvPr/>
        </p:nvPicPr>
        <p:blipFill rotWithShape="1">
          <a:blip r:embed="rId2">
            <a:extLst>
              <a:ext uri="{28A0092B-C50C-407E-A947-70E740481C1C}">
                <a14:useLocalDpi xmlns:a14="http://schemas.microsoft.com/office/drawing/2010/main" val="0"/>
              </a:ext>
            </a:extLst>
          </a:blip>
          <a:srcRect l="16288" t="66035" r="67187" b="7148"/>
          <a:stretch/>
        </p:blipFill>
        <p:spPr>
          <a:xfrm>
            <a:off x="1501021" y="3905586"/>
            <a:ext cx="1359893" cy="1009767"/>
          </a:xfrm>
          <a:prstGeom prst="rect">
            <a:avLst/>
          </a:prstGeom>
        </p:spPr>
      </p:pic>
      <p:pic>
        <p:nvPicPr>
          <p:cNvPr id="19" name="Content Placeholder 6" descr="indoor-outdoor.jpg"/>
          <p:cNvPicPr>
            <a:picLocks noChangeAspect="1"/>
          </p:cNvPicPr>
          <p:nvPr/>
        </p:nvPicPr>
        <p:blipFill rotWithShape="1">
          <a:blip r:embed="rId2">
            <a:extLst>
              <a:ext uri="{28A0092B-C50C-407E-A947-70E740481C1C}">
                <a14:useLocalDpi xmlns:a14="http://schemas.microsoft.com/office/drawing/2010/main" val="0"/>
              </a:ext>
            </a:extLst>
          </a:blip>
          <a:srcRect l="66797" t="14465" r="16523" b="65824"/>
          <a:stretch/>
        </p:blipFill>
        <p:spPr>
          <a:xfrm>
            <a:off x="6085842" y="1629627"/>
            <a:ext cx="1372724" cy="1103181"/>
          </a:xfrm>
          <a:prstGeom prst="rect">
            <a:avLst/>
          </a:prstGeom>
        </p:spPr>
      </p:pic>
      <p:pic>
        <p:nvPicPr>
          <p:cNvPr id="20" name="Content Placeholder 6" descr="indoor-outdoor.jpg"/>
          <p:cNvPicPr>
            <a:picLocks noChangeAspect="1"/>
          </p:cNvPicPr>
          <p:nvPr/>
        </p:nvPicPr>
        <p:blipFill rotWithShape="1">
          <a:blip r:embed="rId2">
            <a:extLst>
              <a:ext uri="{28A0092B-C50C-407E-A947-70E740481C1C}">
                <a14:useLocalDpi xmlns:a14="http://schemas.microsoft.com/office/drawing/2010/main" val="0"/>
              </a:ext>
            </a:extLst>
          </a:blip>
          <a:srcRect l="83477" t="14235" b="66283"/>
          <a:stretch/>
        </p:blipFill>
        <p:spPr>
          <a:xfrm>
            <a:off x="7534048" y="1576634"/>
            <a:ext cx="1359786" cy="1090353"/>
          </a:xfrm>
          <a:prstGeom prst="rect">
            <a:avLst/>
          </a:prstGeom>
        </p:spPr>
      </p:pic>
      <p:pic>
        <p:nvPicPr>
          <p:cNvPr id="21" name="Content Placeholder 6" descr="indoor-outdoor.jpg"/>
          <p:cNvPicPr>
            <a:picLocks noChangeAspect="1"/>
          </p:cNvPicPr>
          <p:nvPr/>
        </p:nvPicPr>
        <p:blipFill rotWithShape="1">
          <a:blip r:embed="rId2">
            <a:extLst>
              <a:ext uri="{28A0092B-C50C-407E-A947-70E740481C1C}">
                <a14:useLocalDpi xmlns:a14="http://schemas.microsoft.com/office/drawing/2010/main" val="0"/>
              </a:ext>
            </a:extLst>
          </a:blip>
          <a:srcRect l="50428" t="42198" r="33048" b="39008"/>
          <a:stretch/>
        </p:blipFill>
        <p:spPr>
          <a:xfrm>
            <a:off x="4743750" y="2826883"/>
            <a:ext cx="1359894" cy="1051868"/>
          </a:xfrm>
          <a:prstGeom prst="rect">
            <a:avLst/>
          </a:prstGeom>
        </p:spPr>
      </p:pic>
      <p:pic>
        <p:nvPicPr>
          <p:cNvPr id="22" name="Content Placeholder 6" descr="indoor-outdoor.jpg"/>
          <p:cNvPicPr>
            <a:picLocks noChangeAspect="1"/>
          </p:cNvPicPr>
          <p:nvPr/>
        </p:nvPicPr>
        <p:blipFill rotWithShape="1">
          <a:blip r:embed="rId2">
            <a:extLst>
              <a:ext uri="{28A0092B-C50C-407E-A947-70E740481C1C}">
                <a14:useLocalDpi xmlns:a14="http://schemas.microsoft.com/office/drawing/2010/main" val="0"/>
              </a:ext>
            </a:extLst>
          </a:blip>
          <a:srcRect l="66797" t="44719" r="16679" b="39008"/>
          <a:stretch/>
        </p:blipFill>
        <p:spPr>
          <a:xfrm>
            <a:off x="6098672" y="2839709"/>
            <a:ext cx="1359894" cy="1051870"/>
          </a:xfrm>
          <a:prstGeom prst="rect">
            <a:avLst/>
          </a:prstGeom>
        </p:spPr>
      </p:pic>
      <p:pic>
        <p:nvPicPr>
          <p:cNvPr id="23" name="Content Placeholder 6" descr="indoor-outdoor.jpg"/>
          <p:cNvPicPr>
            <a:picLocks noChangeAspect="1"/>
          </p:cNvPicPr>
          <p:nvPr/>
        </p:nvPicPr>
        <p:blipFill rotWithShape="1">
          <a:blip r:embed="rId2">
            <a:extLst>
              <a:ext uri="{28A0092B-C50C-407E-A947-70E740481C1C}">
                <a14:useLocalDpi xmlns:a14="http://schemas.microsoft.com/office/drawing/2010/main" val="0"/>
              </a:ext>
            </a:extLst>
          </a:blip>
          <a:srcRect l="83321" t="42657" b="38549"/>
          <a:stretch/>
        </p:blipFill>
        <p:spPr>
          <a:xfrm>
            <a:off x="7527633" y="2839711"/>
            <a:ext cx="1372616" cy="1051870"/>
          </a:xfrm>
          <a:prstGeom prst="rect">
            <a:avLst/>
          </a:prstGeom>
        </p:spPr>
      </p:pic>
      <p:pic>
        <p:nvPicPr>
          <p:cNvPr id="25" name="Content Placeholder 6" descr="indoor-outdoor.jpg"/>
          <p:cNvPicPr>
            <a:picLocks noChangeAspect="1"/>
          </p:cNvPicPr>
          <p:nvPr/>
        </p:nvPicPr>
        <p:blipFill rotWithShape="1">
          <a:blip r:embed="rId2">
            <a:extLst>
              <a:ext uri="{28A0092B-C50C-407E-A947-70E740481C1C}">
                <a14:useLocalDpi xmlns:a14="http://schemas.microsoft.com/office/drawing/2010/main" val="0"/>
              </a:ext>
            </a:extLst>
          </a:blip>
          <a:srcRect l="66797" t="69015" r="16679" b="6461"/>
          <a:stretch/>
        </p:blipFill>
        <p:spPr>
          <a:xfrm>
            <a:off x="4725712" y="4055158"/>
            <a:ext cx="1359894" cy="983343"/>
          </a:xfrm>
          <a:prstGeom prst="rect">
            <a:avLst/>
          </a:prstGeom>
        </p:spPr>
      </p:pic>
      <p:pic>
        <p:nvPicPr>
          <p:cNvPr id="26" name="Content Placeholder 6" descr="indoor-outdoor.jpg"/>
          <p:cNvPicPr>
            <a:picLocks noChangeAspect="1"/>
          </p:cNvPicPr>
          <p:nvPr/>
        </p:nvPicPr>
        <p:blipFill rotWithShape="1">
          <a:blip r:embed="rId2">
            <a:extLst>
              <a:ext uri="{28A0092B-C50C-407E-A947-70E740481C1C}">
                <a14:useLocalDpi xmlns:a14="http://schemas.microsoft.com/office/drawing/2010/main" val="0"/>
              </a:ext>
            </a:extLst>
          </a:blip>
          <a:srcRect l="83165" t="74850" b="6920"/>
          <a:stretch/>
        </p:blipFill>
        <p:spPr>
          <a:xfrm>
            <a:off x="7533887" y="4074071"/>
            <a:ext cx="1385445" cy="977258"/>
          </a:xfrm>
          <a:prstGeom prst="rect">
            <a:avLst/>
          </a:prstGeom>
        </p:spPr>
      </p:pic>
      <p:sp>
        <p:nvSpPr>
          <p:cNvPr id="27" name="Rectangle 26"/>
          <p:cNvSpPr/>
          <p:nvPr/>
        </p:nvSpPr>
        <p:spPr>
          <a:xfrm>
            <a:off x="64146" y="826994"/>
            <a:ext cx="4426067" cy="4179662"/>
          </a:xfrm>
          <a:prstGeom prst="rect">
            <a:avLst/>
          </a:prstGeom>
          <a:noFill/>
          <a:ln w="7620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TextBox 27"/>
          <p:cNvSpPr txBox="1"/>
          <p:nvPr/>
        </p:nvSpPr>
        <p:spPr>
          <a:xfrm>
            <a:off x="772125" y="1017726"/>
            <a:ext cx="3012797" cy="461665"/>
          </a:xfrm>
          <a:prstGeom prst="rect">
            <a:avLst/>
          </a:prstGeom>
          <a:noFill/>
        </p:spPr>
        <p:txBody>
          <a:bodyPr wrap="square" rtlCol="0">
            <a:spAutoFit/>
          </a:bodyPr>
          <a:lstStyle/>
          <a:p>
            <a:pPr algn="ctr"/>
            <a:r>
              <a:rPr lang="en-US" sz="2400" b="1" dirty="0">
                <a:solidFill>
                  <a:srgbClr val="0000FF"/>
                </a:solidFill>
              </a:rPr>
              <a:t>Indoor – examples</a:t>
            </a:r>
          </a:p>
        </p:txBody>
      </p:sp>
      <p:sp>
        <p:nvSpPr>
          <p:cNvPr id="29" name="Rectangle 28"/>
          <p:cNvSpPr/>
          <p:nvPr/>
        </p:nvSpPr>
        <p:spPr>
          <a:xfrm>
            <a:off x="4628233" y="826994"/>
            <a:ext cx="4426067" cy="4224336"/>
          </a:xfrm>
          <a:prstGeom prst="rect">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extBox 29"/>
          <p:cNvSpPr txBox="1"/>
          <p:nvPr/>
        </p:nvSpPr>
        <p:spPr>
          <a:xfrm>
            <a:off x="5566320" y="1058038"/>
            <a:ext cx="2805555" cy="461665"/>
          </a:xfrm>
          <a:prstGeom prst="rect">
            <a:avLst/>
          </a:prstGeom>
          <a:noFill/>
          <a:ln>
            <a:noFill/>
          </a:ln>
        </p:spPr>
        <p:txBody>
          <a:bodyPr wrap="square" rtlCol="0">
            <a:spAutoFit/>
          </a:bodyPr>
          <a:lstStyle/>
          <a:p>
            <a:pPr algn="ctr"/>
            <a:r>
              <a:rPr lang="en-US" sz="2400" b="1" dirty="0">
                <a:solidFill>
                  <a:srgbClr val="FF0000"/>
                </a:solidFill>
              </a:rPr>
              <a:t>Outdoor - examples</a:t>
            </a:r>
          </a:p>
        </p:txBody>
      </p:sp>
      <p:pic>
        <p:nvPicPr>
          <p:cNvPr id="3" name="Picture 2" descr="indoor1.jpe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28233" y="5980914"/>
            <a:ext cx="1153583" cy="774669"/>
          </a:xfrm>
          <a:prstGeom prst="rect">
            <a:avLst/>
          </a:prstGeom>
        </p:spPr>
      </p:pic>
      <p:pic>
        <p:nvPicPr>
          <p:cNvPr id="13" name="Picture 12" descr="outdoor1.jpe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34287" y="5975108"/>
            <a:ext cx="1231852" cy="816771"/>
          </a:xfrm>
          <a:prstGeom prst="rect">
            <a:avLst/>
          </a:prstGeom>
        </p:spPr>
      </p:pic>
      <p:pic>
        <p:nvPicPr>
          <p:cNvPr id="17" name="Picture 16" descr="outdoor2.jpe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384103" y="5954491"/>
            <a:ext cx="1090432" cy="816772"/>
          </a:xfrm>
          <a:prstGeom prst="rect">
            <a:avLst/>
          </a:prstGeom>
        </p:spPr>
      </p:pic>
      <p:sp>
        <p:nvSpPr>
          <p:cNvPr id="18" name="TextBox 17"/>
          <p:cNvSpPr txBox="1"/>
          <p:nvPr/>
        </p:nvSpPr>
        <p:spPr>
          <a:xfrm>
            <a:off x="437487" y="6149939"/>
            <a:ext cx="1520734" cy="369332"/>
          </a:xfrm>
          <a:prstGeom prst="rect">
            <a:avLst/>
          </a:prstGeom>
          <a:noFill/>
        </p:spPr>
        <p:txBody>
          <a:bodyPr wrap="square" rtlCol="0">
            <a:spAutoFit/>
          </a:bodyPr>
          <a:lstStyle/>
          <a:p>
            <a:r>
              <a:rPr lang="en-US" dirty="0"/>
              <a:t>Test images:</a:t>
            </a:r>
          </a:p>
        </p:txBody>
      </p:sp>
      <p:sp>
        <p:nvSpPr>
          <p:cNvPr id="24" name="TextBox 23"/>
          <p:cNvSpPr txBox="1"/>
          <p:nvPr/>
        </p:nvSpPr>
        <p:spPr>
          <a:xfrm>
            <a:off x="2081321" y="5586222"/>
            <a:ext cx="1097437" cy="369332"/>
          </a:xfrm>
          <a:prstGeom prst="rect">
            <a:avLst/>
          </a:prstGeom>
          <a:noFill/>
        </p:spPr>
        <p:txBody>
          <a:bodyPr wrap="square" rtlCol="0">
            <a:spAutoFit/>
          </a:bodyPr>
          <a:lstStyle/>
          <a:p>
            <a:pPr algn="ctr"/>
            <a:r>
              <a:rPr lang="en-US" b="1" dirty="0">
                <a:solidFill>
                  <a:srgbClr val="0000FF"/>
                </a:solidFill>
              </a:rPr>
              <a:t>outdoor</a:t>
            </a:r>
          </a:p>
        </p:txBody>
      </p:sp>
      <p:sp>
        <p:nvSpPr>
          <p:cNvPr id="31" name="TextBox 30"/>
          <p:cNvSpPr txBox="1"/>
          <p:nvPr/>
        </p:nvSpPr>
        <p:spPr>
          <a:xfrm>
            <a:off x="3390059" y="5600614"/>
            <a:ext cx="1097437" cy="369332"/>
          </a:xfrm>
          <a:prstGeom prst="rect">
            <a:avLst/>
          </a:prstGeom>
          <a:noFill/>
        </p:spPr>
        <p:txBody>
          <a:bodyPr wrap="square" rtlCol="0">
            <a:spAutoFit/>
          </a:bodyPr>
          <a:lstStyle/>
          <a:p>
            <a:pPr algn="ctr"/>
            <a:r>
              <a:rPr lang="en-US" b="1" dirty="0">
                <a:solidFill>
                  <a:srgbClr val="0000FF"/>
                </a:solidFill>
              </a:rPr>
              <a:t>outdoor</a:t>
            </a:r>
          </a:p>
        </p:txBody>
      </p:sp>
      <p:sp>
        <p:nvSpPr>
          <p:cNvPr id="32" name="TextBox 31"/>
          <p:cNvSpPr txBox="1"/>
          <p:nvPr/>
        </p:nvSpPr>
        <p:spPr>
          <a:xfrm>
            <a:off x="4634632" y="5609037"/>
            <a:ext cx="1097437" cy="369332"/>
          </a:xfrm>
          <a:prstGeom prst="rect">
            <a:avLst/>
          </a:prstGeom>
          <a:noFill/>
        </p:spPr>
        <p:txBody>
          <a:bodyPr wrap="square" rtlCol="0">
            <a:spAutoFit/>
          </a:bodyPr>
          <a:lstStyle/>
          <a:p>
            <a:pPr algn="ctr"/>
            <a:r>
              <a:rPr lang="en-US" b="1" dirty="0">
                <a:solidFill>
                  <a:srgbClr val="FF0000"/>
                </a:solidFill>
              </a:rPr>
              <a:t>indoor</a:t>
            </a:r>
          </a:p>
        </p:txBody>
      </p:sp>
      <p:sp>
        <p:nvSpPr>
          <p:cNvPr id="34" name="TextBox 33"/>
          <p:cNvSpPr txBox="1"/>
          <p:nvPr/>
        </p:nvSpPr>
        <p:spPr>
          <a:xfrm>
            <a:off x="211661" y="5166001"/>
            <a:ext cx="8602463" cy="430887"/>
          </a:xfrm>
          <a:prstGeom prst="rect">
            <a:avLst/>
          </a:prstGeom>
          <a:noFill/>
        </p:spPr>
        <p:txBody>
          <a:bodyPr wrap="square" rtlCol="0">
            <a:spAutoFit/>
          </a:bodyPr>
          <a:lstStyle/>
          <a:p>
            <a:r>
              <a:rPr lang="en-US" sz="2200" b="1" dirty="0">
                <a:solidFill>
                  <a:srgbClr val="000000"/>
                </a:solidFill>
              </a:rPr>
              <a:t>Classification = assign labels (indoor, outdoor) to new examples</a:t>
            </a:r>
          </a:p>
        </p:txBody>
      </p:sp>
    </p:spTree>
    <p:extLst>
      <p:ext uri="{BB962C8B-B14F-4D97-AF65-F5344CB8AC3E}">
        <p14:creationId xmlns:p14="http://schemas.microsoft.com/office/powerpoint/2010/main" val="1607243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4" grpId="0"/>
      <p:bldP spid="31" grpId="0"/>
      <p:bldP spid="3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itle 1"/>
          <p:cNvSpPr>
            <a:spLocks noGrp="1"/>
          </p:cNvSpPr>
          <p:nvPr>
            <p:ph type="title"/>
          </p:nvPr>
        </p:nvSpPr>
        <p:spPr/>
        <p:txBody>
          <a:bodyPr/>
          <a:lstStyle/>
          <a:p>
            <a:r>
              <a:rPr lang="en-US" dirty="0">
                <a:latin typeface="Calibri" charset="0"/>
              </a:rPr>
              <a:t>Supervised Learning</a:t>
            </a:r>
          </a:p>
        </p:txBody>
      </p:sp>
      <p:grpSp>
        <p:nvGrpSpPr>
          <p:cNvPr id="2" name="Group 36"/>
          <p:cNvGrpSpPr>
            <a:grpSpLocks/>
          </p:cNvGrpSpPr>
          <p:nvPr/>
        </p:nvGrpSpPr>
        <p:grpSpPr bwMode="auto">
          <a:xfrm>
            <a:off x="353794" y="2438400"/>
            <a:ext cx="2514600" cy="2362200"/>
            <a:chOff x="990600" y="3048000"/>
            <a:chExt cx="2514600" cy="2362200"/>
          </a:xfrm>
        </p:grpSpPr>
        <p:sp>
          <p:nvSpPr>
            <p:cNvPr id="43" name="Rectangle 42"/>
            <p:cNvSpPr/>
            <p:nvPr/>
          </p:nvSpPr>
          <p:spPr>
            <a:xfrm>
              <a:off x="990600" y="3048000"/>
              <a:ext cx="2514600" cy="2362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2257" name="Picture 4" descr="http://www.news.cornell.edu/stories/Sept05/do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1318" y="3352800"/>
              <a:ext cx="729482" cy="685800"/>
            </a:xfrm>
            <a:prstGeom prst="rect">
              <a:avLst/>
            </a:prstGeom>
            <a:noFill/>
            <a:ln w="38100">
              <a:solidFill>
                <a:srgbClr val="00B050"/>
              </a:solidFill>
              <a:miter lim="800000"/>
              <a:headEnd/>
              <a:tailEnd/>
            </a:ln>
            <a:extLst>
              <a:ext uri="{909E8E84-426E-40dd-AFC4-6F175D3DCCD1}">
                <a14:hiddenFill xmlns:a14="http://schemas.microsoft.com/office/drawing/2010/main" xmlns="">
                  <a:solidFill>
                    <a:srgbClr val="FFFFFF"/>
                  </a:solidFill>
                </a14:hiddenFill>
              </a:ext>
            </a:extLst>
          </p:spPr>
        </p:pic>
        <p:pic>
          <p:nvPicPr>
            <p:cNvPr id="52258" name="Picture 44" descr="http://www.i-love-dogs.com/dog-breeds/images/Cairn-Terrie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3200" y="3581400"/>
              <a:ext cx="643890" cy="762000"/>
            </a:xfrm>
            <a:prstGeom prst="rect">
              <a:avLst/>
            </a:prstGeom>
            <a:noFill/>
            <a:ln w="38100">
              <a:solidFill>
                <a:srgbClr val="00B050"/>
              </a:solidFill>
              <a:miter lim="800000"/>
              <a:headEnd/>
              <a:tailEnd/>
            </a:ln>
            <a:extLst>
              <a:ext uri="{909E8E84-426E-40dd-AFC4-6F175D3DCCD1}">
                <a14:hiddenFill xmlns:a14="http://schemas.microsoft.com/office/drawing/2010/main" xmlns="">
                  <a:solidFill>
                    <a:srgbClr val="FFFFFF"/>
                  </a:solidFill>
                </a14:hiddenFill>
              </a:ext>
            </a:extLst>
          </p:spPr>
        </p:pic>
        <p:pic>
          <p:nvPicPr>
            <p:cNvPr id="52259" name="Picture 2" descr="http://z.about.com/d/cameras/1/0/v/2/sadDog.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6800" y="3200400"/>
              <a:ext cx="677333" cy="1219200"/>
            </a:xfrm>
            <a:prstGeom prst="rect">
              <a:avLst/>
            </a:prstGeom>
            <a:noFill/>
            <a:ln w="38100">
              <a:solidFill>
                <a:srgbClr val="00B050"/>
              </a:solidFill>
              <a:miter lim="800000"/>
              <a:headEnd/>
              <a:tailEnd/>
            </a:ln>
            <a:extLst>
              <a:ext uri="{909E8E84-426E-40dd-AFC4-6F175D3DCCD1}">
                <a14:hiddenFill xmlns:a14="http://schemas.microsoft.com/office/drawing/2010/main" xmlns="">
                  <a:solidFill>
                    <a:srgbClr val="FFFFFF"/>
                  </a:solidFill>
                </a14:hiddenFill>
              </a:ext>
            </a:extLst>
          </p:spPr>
        </p:pic>
        <p:pic>
          <p:nvPicPr>
            <p:cNvPr id="52260" name="Picture 46" descr="http://bodybydesign.files.wordpress.com/2007/07/ground-zero.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6800" y="4648200"/>
              <a:ext cx="609600" cy="508000"/>
            </a:xfrm>
            <a:prstGeom prst="rect">
              <a:avLst/>
            </a:prstGeom>
            <a:noFill/>
            <a:ln w="38100">
              <a:solidFill>
                <a:srgbClr val="FF0000"/>
              </a:solidFill>
              <a:miter lim="800000"/>
              <a:headEnd/>
              <a:tailEnd/>
            </a:ln>
            <a:extLst>
              <a:ext uri="{909E8E84-426E-40dd-AFC4-6F175D3DCCD1}">
                <a14:hiddenFill xmlns:a14="http://schemas.microsoft.com/office/drawing/2010/main" xmlns="">
                  <a:solidFill>
                    <a:srgbClr val="FFFFFF"/>
                  </a:solidFill>
                </a14:hiddenFill>
              </a:ext>
            </a:extLst>
          </p:spPr>
        </p:pic>
        <p:pic>
          <p:nvPicPr>
            <p:cNvPr id="52261" name="Picture 10" descr="http://tbn0.google.com/images?q=tbn:RBGFTXqFUNjqAM:http://scienceblogs.com/bushwells/upload/2006/07/IcePlantOrgy.JPG">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05000" y="4724400"/>
              <a:ext cx="720698" cy="542926"/>
            </a:xfrm>
            <a:prstGeom prst="rect">
              <a:avLst/>
            </a:prstGeom>
            <a:noFill/>
            <a:ln w="38100">
              <a:solidFill>
                <a:srgbClr val="FF0000"/>
              </a:solidFill>
              <a:miter lim="800000"/>
              <a:headEnd/>
              <a:tailEnd/>
            </a:ln>
            <a:extLst>
              <a:ext uri="{909E8E84-426E-40dd-AFC4-6F175D3DCCD1}">
                <a14:hiddenFill xmlns:a14="http://schemas.microsoft.com/office/drawing/2010/main" xmlns="">
                  <a:solidFill>
                    <a:srgbClr val="FFFFFF"/>
                  </a:solidFill>
                </a14:hiddenFill>
              </a:ext>
            </a:extLst>
          </p:spPr>
        </p:pic>
        <p:pic>
          <p:nvPicPr>
            <p:cNvPr id="52262" name="Picture 12" descr="http://www.bmgen.com/sco_mug/mug_001.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43200" y="4648200"/>
              <a:ext cx="571500" cy="457200"/>
            </a:xfrm>
            <a:prstGeom prst="rect">
              <a:avLst/>
            </a:prstGeom>
            <a:noFill/>
            <a:ln w="38100">
              <a:solidFill>
                <a:srgbClr val="FF0000"/>
              </a:solidFill>
              <a:miter lim="800000"/>
              <a:headEnd/>
              <a:tailEnd/>
            </a:ln>
            <a:extLst>
              <a:ext uri="{909E8E84-426E-40dd-AFC4-6F175D3DCCD1}">
                <a14:hiddenFill xmlns:a14="http://schemas.microsoft.com/office/drawing/2010/main" xmlns="">
                  <a:solidFill>
                    <a:srgbClr val="FFFFFF"/>
                  </a:solidFill>
                </a14:hiddenFill>
              </a:ext>
            </a:extLst>
          </p:spPr>
        </p:pic>
      </p:grpSp>
      <p:grpSp>
        <p:nvGrpSpPr>
          <p:cNvPr id="3" name="Group 53"/>
          <p:cNvGrpSpPr>
            <a:grpSpLocks/>
          </p:cNvGrpSpPr>
          <p:nvPr/>
        </p:nvGrpSpPr>
        <p:grpSpPr bwMode="auto">
          <a:xfrm>
            <a:off x="3570893" y="2438400"/>
            <a:ext cx="1905000" cy="2362200"/>
            <a:chOff x="3962400" y="3048000"/>
            <a:chExt cx="1905000" cy="2362200"/>
          </a:xfrm>
        </p:grpSpPr>
        <p:sp>
          <p:nvSpPr>
            <p:cNvPr id="51" name="Rectangle 50"/>
            <p:cNvSpPr/>
            <p:nvPr/>
          </p:nvSpPr>
          <p:spPr>
            <a:xfrm>
              <a:off x="3962400" y="3048000"/>
              <a:ext cx="1905000" cy="2362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2" name="Rounded Rectangle 51"/>
            <p:cNvSpPr/>
            <p:nvPr/>
          </p:nvSpPr>
          <p:spPr>
            <a:xfrm>
              <a:off x="4249083" y="3124200"/>
              <a:ext cx="1513542" cy="430213"/>
            </a:xfrm>
            <a:prstGeom prst="round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Color Histogram</a:t>
              </a:r>
            </a:p>
          </p:txBody>
        </p:sp>
        <p:sp>
          <p:nvSpPr>
            <p:cNvPr id="53" name="Rounded Rectangle 52"/>
            <p:cNvSpPr/>
            <p:nvPr/>
          </p:nvSpPr>
          <p:spPr>
            <a:xfrm>
              <a:off x="4038600" y="3823493"/>
              <a:ext cx="1513542" cy="430213"/>
            </a:xfrm>
            <a:prstGeom prst="round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err="1">
                  <a:solidFill>
                    <a:schemeClr val="tx1"/>
                  </a:solidFill>
                </a:rPr>
                <a:t>Texton</a:t>
              </a:r>
              <a:r>
                <a:rPr lang="en-US" sz="1400" dirty="0">
                  <a:solidFill>
                    <a:schemeClr val="tx1"/>
                  </a:solidFill>
                </a:rPr>
                <a:t> Histogram</a:t>
              </a:r>
            </a:p>
          </p:txBody>
        </p:sp>
        <p:sp>
          <p:nvSpPr>
            <p:cNvPr id="54" name="Rounded Rectangle 53"/>
            <p:cNvSpPr/>
            <p:nvPr/>
          </p:nvSpPr>
          <p:spPr>
            <a:xfrm>
              <a:off x="4256742" y="4511119"/>
              <a:ext cx="1295400" cy="430213"/>
            </a:xfrm>
            <a:prstGeom prst="round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Other features</a:t>
              </a:r>
            </a:p>
          </p:txBody>
        </p:sp>
      </p:grpSp>
      <p:grpSp>
        <p:nvGrpSpPr>
          <p:cNvPr id="4" name="Group 54"/>
          <p:cNvGrpSpPr>
            <a:grpSpLocks/>
          </p:cNvGrpSpPr>
          <p:nvPr/>
        </p:nvGrpSpPr>
        <p:grpSpPr bwMode="auto">
          <a:xfrm>
            <a:off x="6152734" y="2438400"/>
            <a:ext cx="1524000" cy="2362200"/>
            <a:chOff x="6172200" y="3048000"/>
            <a:chExt cx="1524000" cy="2362200"/>
          </a:xfrm>
        </p:grpSpPr>
        <p:sp>
          <p:nvSpPr>
            <p:cNvPr id="57" name="Rectangle 56"/>
            <p:cNvSpPr/>
            <p:nvPr/>
          </p:nvSpPr>
          <p:spPr>
            <a:xfrm>
              <a:off x="6172200" y="3048000"/>
              <a:ext cx="1524000" cy="2362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2236" name="TextBox 57"/>
            <p:cNvSpPr txBox="1">
              <a:spLocks noChangeArrowheads="1"/>
            </p:cNvSpPr>
            <p:nvPr/>
          </p:nvSpPr>
          <p:spPr bwMode="auto">
            <a:xfrm>
              <a:off x="6400800" y="3288268"/>
              <a:ext cx="290464"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solidFill>
                    <a:srgbClr val="FF0000"/>
                  </a:solidFill>
                </a:rPr>
                <a:t>x</a:t>
              </a:r>
            </a:p>
          </p:txBody>
        </p:sp>
        <p:sp>
          <p:nvSpPr>
            <p:cNvPr id="52237" name="TextBox 58"/>
            <p:cNvSpPr txBox="1">
              <a:spLocks noChangeArrowheads="1"/>
            </p:cNvSpPr>
            <p:nvPr/>
          </p:nvSpPr>
          <p:spPr bwMode="auto">
            <a:xfrm>
              <a:off x="6400800" y="3276600"/>
              <a:ext cx="290464"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solidFill>
                    <a:srgbClr val="FF0000"/>
                  </a:solidFill>
                </a:rPr>
                <a:t>x</a:t>
              </a:r>
            </a:p>
          </p:txBody>
        </p:sp>
        <p:sp>
          <p:nvSpPr>
            <p:cNvPr id="52238" name="TextBox 59"/>
            <p:cNvSpPr txBox="1">
              <a:spLocks noChangeArrowheads="1"/>
            </p:cNvSpPr>
            <p:nvPr/>
          </p:nvSpPr>
          <p:spPr bwMode="auto">
            <a:xfrm>
              <a:off x="6553200" y="3429000"/>
              <a:ext cx="290464"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solidFill>
                    <a:srgbClr val="FF0000"/>
                  </a:solidFill>
                </a:rPr>
                <a:t>x</a:t>
              </a:r>
            </a:p>
          </p:txBody>
        </p:sp>
        <p:sp>
          <p:nvSpPr>
            <p:cNvPr id="52239" name="TextBox 60"/>
            <p:cNvSpPr txBox="1">
              <a:spLocks noChangeArrowheads="1"/>
            </p:cNvSpPr>
            <p:nvPr/>
          </p:nvSpPr>
          <p:spPr bwMode="auto">
            <a:xfrm>
              <a:off x="7010400" y="3429000"/>
              <a:ext cx="290464"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solidFill>
                    <a:srgbClr val="FF0000"/>
                  </a:solidFill>
                </a:rPr>
                <a:t>x</a:t>
              </a:r>
            </a:p>
          </p:txBody>
        </p:sp>
        <p:sp>
          <p:nvSpPr>
            <p:cNvPr id="52240" name="TextBox 61"/>
            <p:cNvSpPr txBox="1">
              <a:spLocks noChangeArrowheads="1"/>
            </p:cNvSpPr>
            <p:nvPr/>
          </p:nvSpPr>
          <p:spPr bwMode="auto">
            <a:xfrm>
              <a:off x="6324600" y="4038600"/>
              <a:ext cx="290464"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solidFill>
                    <a:srgbClr val="FF0000"/>
                  </a:solidFill>
                </a:rPr>
                <a:t>x</a:t>
              </a:r>
            </a:p>
          </p:txBody>
        </p:sp>
        <p:sp>
          <p:nvSpPr>
            <p:cNvPr id="52241" name="TextBox 62"/>
            <p:cNvSpPr txBox="1">
              <a:spLocks noChangeArrowheads="1"/>
            </p:cNvSpPr>
            <p:nvPr/>
          </p:nvSpPr>
          <p:spPr bwMode="auto">
            <a:xfrm>
              <a:off x="7315200" y="3657600"/>
              <a:ext cx="290464"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solidFill>
                    <a:srgbClr val="FF0000"/>
                  </a:solidFill>
                </a:rPr>
                <a:t>x</a:t>
              </a:r>
            </a:p>
          </p:txBody>
        </p:sp>
        <p:sp>
          <p:nvSpPr>
            <p:cNvPr id="52242" name="TextBox 63"/>
            <p:cNvSpPr txBox="1">
              <a:spLocks noChangeArrowheads="1"/>
            </p:cNvSpPr>
            <p:nvPr/>
          </p:nvSpPr>
          <p:spPr bwMode="auto">
            <a:xfrm>
              <a:off x="7162800" y="4038600"/>
              <a:ext cx="290464"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solidFill>
                    <a:srgbClr val="FF0000"/>
                  </a:solidFill>
                </a:rPr>
                <a:t>x</a:t>
              </a:r>
            </a:p>
          </p:txBody>
        </p:sp>
        <p:sp>
          <p:nvSpPr>
            <p:cNvPr id="52243" name="TextBox 64"/>
            <p:cNvSpPr txBox="1">
              <a:spLocks noChangeArrowheads="1"/>
            </p:cNvSpPr>
            <p:nvPr/>
          </p:nvSpPr>
          <p:spPr bwMode="auto">
            <a:xfrm>
              <a:off x="7086600" y="4572000"/>
              <a:ext cx="290464"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solidFill>
                    <a:srgbClr val="FF0000"/>
                  </a:solidFill>
                </a:rPr>
                <a:t>x</a:t>
              </a:r>
            </a:p>
          </p:txBody>
        </p:sp>
        <p:sp>
          <p:nvSpPr>
            <p:cNvPr id="52244" name="TextBox 65"/>
            <p:cNvSpPr txBox="1">
              <a:spLocks noChangeArrowheads="1"/>
            </p:cNvSpPr>
            <p:nvPr/>
          </p:nvSpPr>
          <p:spPr bwMode="auto">
            <a:xfrm>
              <a:off x="6324600" y="4800600"/>
              <a:ext cx="290464"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solidFill>
                    <a:srgbClr val="FF0000"/>
                  </a:solidFill>
                </a:rPr>
                <a:t>x</a:t>
              </a:r>
            </a:p>
          </p:txBody>
        </p:sp>
        <p:sp>
          <p:nvSpPr>
            <p:cNvPr id="52245" name="TextBox 66"/>
            <p:cNvSpPr txBox="1">
              <a:spLocks noChangeArrowheads="1"/>
            </p:cNvSpPr>
            <p:nvPr/>
          </p:nvSpPr>
          <p:spPr bwMode="auto">
            <a:xfrm>
              <a:off x="6629400" y="3810000"/>
              <a:ext cx="308098"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solidFill>
                    <a:srgbClr val="00B050"/>
                  </a:solidFill>
                </a:rPr>
                <a:t>o</a:t>
              </a:r>
            </a:p>
          </p:txBody>
        </p:sp>
        <p:sp>
          <p:nvSpPr>
            <p:cNvPr id="52246" name="TextBox 67"/>
            <p:cNvSpPr txBox="1">
              <a:spLocks noChangeArrowheads="1"/>
            </p:cNvSpPr>
            <p:nvPr/>
          </p:nvSpPr>
          <p:spPr bwMode="auto">
            <a:xfrm>
              <a:off x="6781800" y="3962400"/>
              <a:ext cx="308098"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solidFill>
                    <a:srgbClr val="00B050"/>
                  </a:solidFill>
                </a:rPr>
                <a:t>o</a:t>
              </a:r>
            </a:p>
          </p:txBody>
        </p:sp>
        <p:sp>
          <p:nvSpPr>
            <p:cNvPr id="52247" name="TextBox 68"/>
            <p:cNvSpPr txBox="1">
              <a:spLocks noChangeArrowheads="1"/>
            </p:cNvSpPr>
            <p:nvPr/>
          </p:nvSpPr>
          <p:spPr bwMode="auto">
            <a:xfrm>
              <a:off x="6934200" y="4114800"/>
              <a:ext cx="308098"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solidFill>
                    <a:srgbClr val="00B050"/>
                  </a:solidFill>
                </a:rPr>
                <a:t>o</a:t>
              </a:r>
            </a:p>
          </p:txBody>
        </p:sp>
        <p:sp>
          <p:nvSpPr>
            <p:cNvPr id="52248" name="TextBox 69"/>
            <p:cNvSpPr txBox="1">
              <a:spLocks noChangeArrowheads="1"/>
            </p:cNvSpPr>
            <p:nvPr/>
          </p:nvSpPr>
          <p:spPr bwMode="auto">
            <a:xfrm>
              <a:off x="6705600" y="4343400"/>
              <a:ext cx="308098"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solidFill>
                    <a:srgbClr val="00B050"/>
                  </a:solidFill>
                </a:rPr>
                <a:t>o</a:t>
              </a:r>
            </a:p>
          </p:txBody>
        </p:sp>
        <p:sp>
          <p:nvSpPr>
            <p:cNvPr id="52249" name="TextBox 70"/>
            <p:cNvSpPr txBox="1">
              <a:spLocks noChangeArrowheads="1"/>
            </p:cNvSpPr>
            <p:nvPr/>
          </p:nvSpPr>
          <p:spPr bwMode="auto">
            <a:xfrm>
              <a:off x="6553200" y="4191000"/>
              <a:ext cx="308098"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solidFill>
                    <a:srgbClr val="00B050"/>
                  </a:solidFill>
                </a:rPr>
                <a:t>o</a:t>
              </a:r>
            </a:p>
          </p:txBody>
        </p:sp>
        <p:sp>
          <p:nvSpPr>
            <p:cNvPr id="72" name="Oval 71"/>
            <p:cNvSpPr/>
            <p:nvPr/>
          </p:nvSpPr>
          <p:spPr>
            <a:xfrm rot="547442">
              <a:off x="6573838" y="3727450"/>
              <a:ext cx="609600" cy="126206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73" name="TextBox 72"/>
          <p:cNvSpPr txBox="1">
            <a:spLocks noChangeArrowheads="1"/>
          </p:cNvSpPr>
          <p:nvPr/>
        </p:nvSpPr>
        <p:spPr bwMode="auto">
          <a:xfrm>
            <a:off x="7836933" y="3357575"/>
            <a:ext cx="1191320"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dirty="0"/>
              <a:t>=</a:t>
            </a:r>
            <a:r>
              <a:rPr lang="en-US" sz="2000" dirty="0"/>
              <a:t> class </a:t>
            </a:r>
          </a:p>
          <a:p>
            <a:pPr eaLnBrk="1" hangingPunct="1"/>
            <a:r>
              <a:rPr lang="en-US" sz="2000" dirty="0"/>
              <a:t>label</a:t>
            </a:r>
          </a:p>
        </p:txBody>
      </p:sp>
      <p:sp>
        <p:nvSpPr>
          <p:cNvPr id="74" name="TextBox 73"/>
          <p:cNvSpPr txBox="1">
            <a:spLocks noChangeArrowheads="1"/>
          </p:cNvSpPr>
          <p:nvPr/>
        </p:nvSpPr>
        <p:spPr bwMode="auto">
          <a:xfrm>
            <a:off x="506194" y="4800600"/>
            <a:ext cx="2209800" cy="1015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000" b="1" dirty="0"/>
              <a:t>Examples:</a:t>
            </a:r>
          </a:p>
          <a:p>
            <a:pPr algn="ctr" eaLnBrk="1" hangingPunct="1"/>
            <a:r>
              <a:rPr lang="en-US" sz="2000" dirty="0"/>
              <a:t>  - </a:t>
            </a:r>
            <a:r>
              <a:rPr lang="en-US" sz="2000" b="1" dirty="0">
                <a:solidFill>
                  <a:srgbClr val="FF0000"/>
                </a:solidFill>
              </a:rPr>
              <a:t>negative</a:t>
            </a:r>
          </a:p>
          <a:p>
            <a:pPr algn="ctr" eaLnBrk="1" hangingPunct="1"/>
            <a:r>
              <a:rPr lang="en-US" sz="2000" dirty="0"/>
              <a:t> - </a:t>
            </a:r>
            <a:r>
              <a:rPr lang="en-US" sz="2000" b="1" dirty="0">
                <a:solidFill>
                  <a:srgbClr val="008000"/>
                </a:solidFill>
              </a:rPr>
              <a:t>positive</a:t>
            </a:r>
          </a:p>
        </p:txBody>
      </p:sp>
      <p:sp>
        <p:nvSpPr>
          <p:cNvPr id="75" name="TextBox 74"/>
          <p:cNvSpPr txBox="1">
            <a:spLocks noChangeArrowheads="1"/>
          </p:cNvSpPr>
          <p:nvPr/>
        </p:nvSpPr>
        <p:spPr bwMode="auto">
          <a:xfrm>
            <a:off x="3401458" y="4838739"/>
            <a:ext cx="2341083"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000" dirty="0"/>
              <a:t>Features for image representation</a:t>
            </a:r>
          </a:p>
        </p:txBody>
      </p:sp>
      <p:sp>
        <p:nvSpPr>
          <p:cNvPr id="76" name="TextBox 75"/>
          <p:cNvSpPr txBox="1">
            <a:spLocks noChangeArrowheads="1"/>
          </p:cNvSpPr>
          <p:nvPr/>
        </p:nvSpPr>
        <p:spPr bwMode="auto">
          <a:xfrm>
            <a:off x="6124855" y="4838739"/>
            <a:ext cx="163767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000" dirty="0"/>
              <a:t>Classifier</a:t>
            </a:r>
          </a:p>
        </p:txBody>
      </p:sp>
      <p:sp>
        <p:nvSpPr>
          <p:cNvPr id="77" name="TextBox 76"/>
          <p:cNvSpPr txBox="1">
            <a:spLocks noChangeArrowheads="1"/>
          </p:cNvSpPr>
          <p:nvPr/>
        </p:nvSpPr>
        <p:spPr bwMode="auto">
          <a:xfrm>
            <a:off x="3007331" y="3395489"/>
            <a:ext cx="411162"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b="1" dirty="0"/>
              <a:t>+</a:t>
            </a:r>
          </a:p>
        </p:txBody>
      </p:sp>
      <p:sp>
        <p:nvSpPr>
          <p:cNvPr id="78" name="TextBox 77"/>
          <p:cNvSpPr txBox="1">
            <a:spLocks noChangeArrowheads="1"/>
          </p:cNvSpPr>
          <p:nvPr/>
        </p:nvSpPr>
        <p:spPr bwMode="auto">
          <a:xfrm>
            <a:off x="5525661" y="3357575"/>
            <a:ext cx="554595"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800" b="1" dirty="0"/>
              <a:t>+</a:t>
            </a:r>
          </a:p>
        </p:txBody>
      </p:sp>
      <p:sp>
        <p:nvSpPr>
          <p:cNvPr id="40" name="TextBox 39"/>
          <p:cNvSpPr txBox="1">
            <a:spLocks noChangeArrowheads="1"/>
          </p:cNvSpPr>
          <p:nvPr/>
        </p:nvSpPr>
        <p:spPr bwMode="auto">
          <a:xfrm>
            <a:off x="3418493" y="5621957"/>
            <a:ext cx="2734241"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dirty="0"/>
              <a:t>=</a:t>
            </a:r>
            <a:r>
              <a:rPr lang="en-US" sz="2000" dirty="0"/>
              <a:t> visual descriptors of image content</a:t>
            </a:r>
          </a:p>
        </p:txBody>
      </p:sp>
      <p:sp>
        <p:nvSpPr>
          <p:cNvPr id="42" name="TextBox 41"/>
          <p:cNvSpPr txBox="1"/>
          <p:nvPr/>
        </p:nvSpPr>
        <p:spPr>
          <a:xfrm>
            <a:off x="7201948" y="6573131"/>
            <a:ext cx="2141343" cy="276999"/>
          </a:xfrm>
          <a:prstGeom prst="rect">
            <a:avLst/>
          </a:prstGeom>
          <a:noFill/>
        </p:spPr>
        <p:txBody>
          <a:bodyPr wrap="square" rtlCol="0">
            <a:spAutoFit/>
          </a:bodyPr>
          <a:lstStyle/>
          <a:p>
            <a:r>
              <a:rPr lang="en-US" sz="1200" dirty="0"/>
              <a:t>Slide adapted after D. </a:t>
            </a:r>
            <a:r>
              <a:rPr lang="en-US" sz="1200" dirty="0" err="1"/>
              <a:t>Hoiem</a:t>
            </a:r>
            <a:endParaRPr lang="en-US" sz="1200" dirty="0"/>
          </a:p>
        </p:txBody>
      </p:sp>
    </p:spTree>
    <p:extLst>
      <p:ext uri="{BB962C8B-B14F-4D97-AF65-F5344CB8AC3E}">
        <p14:creationId xmlns:p14="http://schemas.microsoft.com/office/powerpoint/2010/main" val="148428453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4"/>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1" nodeType="clickEffect">
                                  <p:stCondLst>
                                    <p:cond delay="0"/>
                                  </p:stCondLst>
                                  <p:childTnLst>
                                    <p:set>
                                      <p:cBhvr>
                                        <p:cTn id="32" dur="1" fill="hold">
                                          <p:stCondLst>
                                            <p:cond delay="0"/>
                                          </p:stCondLst>
                                        </p:cTn>
                                        <p:tgtEl>
                                          <p:spTgt spid="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p:bldP spid="73" grpId="1"/>
      <p:bldP spid="74" grpId="0"/>
      <p:bldP spid="75" grpId="0"/>
      <p:bldP spid="76" grpId="0"/>
      <p:bldP spid="77" grpId="0"/>
      <p:bldP spid="78" grpId="0"/>
      <p:bldP spid="4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Title 1"/>
          <p:cNvSpPr>
            <a:spLocks noGrp="1"/>
          </p:cNvSpPr>
          <p:nvPr>
            <p:ph type="title"/>
          </p:nvPr>
        </p:nvSpPr>
        <p:spPr>
          <a:xfrm>
            <a:off x="457200" y="274638"/>
            <a:ext cx="8229600" cy="824785"/>
          </a:xfrm>
        </p:spPr>
        <p:txBody>
          <a:bodyPr/>
          <a:lstStyle/>
          <a:p>
            <a:r>
              <a:rPr lang="en-US" dirty="0">
                <a:latin typeface="Calibri" charset="0"/>
              </a:rPr>
              <a:t>Training stage</a:t>
            </a:r>
          </a:p>
        </p:txBody>
      </p:sp>
      <p:sp>
        <p:nvSpPr>
          <p:cNvPr id="10" name="Rounded Rectangle 9"/>
          <p:cNvSpPr/>
          <p:nvPr/>
        </p:nvSpPr>
        <p:spPr>
          <a:xfrm>
            <a:off x="5524200" y="1295400"/>
            <a:ext cx="1600200" cy="8382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tx1"/>
                </a:solidFill>
              </a:rPr>
              <a:t>Labels for training examples</a:t>
            </a:r>
          </a:p>
        </p:txBody>
      </p:sp>
      <p:pic>
        <p:nvPicPr>
          <p:cNvPr id="5427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686050"/>
            <a:ext cx="1325563" cy="881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42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3752850"/>
            <a:ext cx="1238250" cy="819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42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3219450"/>
            <a:ext cx="1428750" cy="1076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4278"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0" y="2914650"/>
            <a:ext cx="1295400" cy="1114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4279" name="TextBox 7"/>
          <p:cNvSpPr txBox="1">
            <a:spLocks noChangeArrowheads="1"/>
          </p:cNvSpPr>
          <p:nvPr/>
        </p:nvSpPr>
        <p:spPr bwMode="auto">
          <a:xfrm>
            <a:off x="304800" y="1874838"/>
            <a:ext cx="1828800"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000" dirty="0"/>
              <a:t>Training examples</a:t>
            </a:r>
          </a:p>
        </p:txBody>
      </p:sp>
      <p:sp>
        <p:nvSpPr>
          <p:cNvPr id="11" name="Rounded Rectangle 10"/>
          <p:cNvSpPr/>
          <p:nvPr/>
        </p:nvSpPr>
        <p:spPr bwMode="auto">
          <a:xfrm>
            <a:off x="76200" y="1905000"/>
            <a:ext cx="2438400" cy="28194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dirty="0">
              <a:solidFill>
                <a:schemeClr val="tx1"/>
              </a:solidFill>
            </a:endParaRPr>
          </a:p>
        </p:txBody>
      </p:sp>
      <p:sp>
        <p:nvSpPr>
          <p:cNvPr id="12" name="Rounded Rectangle 11"/>
          <p:cNvSpPr/>
          <p:nvPr/>
        </p:nvSpPr>
        <p:spPr>
          <a:xfrm>
            <a:off x="5564658" y="2743200"/>
            <a:ext cx="1600200" cy="9144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tx1"/>
                </a:solidFill>
              </a:rPr>
              <a:t>Train a classifier</a:t>
            </a:r>
          </a:p>
        </p:txBody>
      </p:sp>
      <p:sp>
        <p:nvSpPr>
          <p:cNvPr id="54282" name="TextBox 13"/>
          <p:cNvSpPr txBox="1">
            <a:spLocks noChangeArrowheads="1"/>
          </p:cNvSpPr>
          <p:nvPr/>
        </p:nvSpPr>
        <p:spPr bwMode="auto">
          <a:xfrm>
            <a:off x="3778353" y="1991649"/>
            <a:ext cx="1587294"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dirty="0"/>
              <a:t>Learning</a:t>
            </a:r>
          </a:p>
        </p:txBody>
      </p:sp>
      <p:sp>
        <p:nvSpPr>
          <p:cNvPr id="15" name="Rounded Rectangle 14"/>
          <p:cNvSpPr/>
          <p:nvPr/>
        </p:nvSpPr>
        <p:spPr>
          <a:xfrm>
            <a:off x="3163329" y="2743200"/>
            <a:ext cx="1752600" cy="9144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dirty="0">
                <a:solidFill>
                  <a:schemeClr val="tx1"/>
                </a:solidFill>
              </a:rPr>
              <a:t>Image features</a:t>
            </a:r>
          </a:p>
        </p:txBody>
      </p:sp>
      <p:sp>
        <p:nvSpPr>
          <p:cNvPr id="16" name="Right Arrow 15"/>
          <p:cNvSpPr/>
          <p:nvPr/>
        </p:nvSpPr>
        <p:spPr>
          <a:xfrm>
            <a:off x="2578443" y="3048000"/>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Right Arrow 16"/>
          <p:cNvSpPr/>
          <p:nvPr/>
        </p:nvSpPr>
        <p:spPr>
          <a:xfrm>
            <a:off x="4979772" y="3048000"/>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Right Arrow 17"/>
          <p:cNvSpPr/>
          <p:nvPr/>
        </p:nvSpPr>
        <p:spPr>
          <a:xfrm rot="5400000">
            <a:off x="6100116" y="2286000"/>
            <a:ext cx="4572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 name="Right Arrow 22"/>
          <p:cNvSpPr/>
          <p:nvPr/>
        </p:nvSpPr>
        <p:spPr>
          <a:xfrm>
            <a:off x="7216344" y="3048000"/>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 name="Rounded Rectangle 23"/>
          <p:cNvSpPr/>
          <p:nvPr/>
        </p:nvSpPr>
        <p:spPr>
          <a:xfrm>
            <a:off x="7799172" y="2819400"/>
            <a:ext cx="1295400" cy="7620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tx1"/>
                </a:solidFill>
              </a:rPr>
              <a:t>Trained classifier</a:t>
            </a:r>
          </a:p>
        </p:txBody>
      </p:sp>
      <p:grpSp>
        <p:nvGrpSpPr>
          <p:cNvPr id="19" name="Group 3"/>
          <p:cNvGrpSpPr>
            <a:grpSpLocks/>
          </p:cNvGrpSpPr>
          <p:nvPr/>
        </p:nvGrpSpPr>
        <p:grpSpPr bwMode="auto">
          <a:xfrm>
            <a:off x="4915385" y="3860573"/>
            <a:ext cx="3149183" cy="2712462"/>
            <a:chOff x="4875213" y="2667000"/>
            <a:chExt cx="3430587" cy="2972905"/>
          </a:xfrm>
        </p:grpSpPr>
        <p:sp>
          <p:nvSpPr>
            <p:cNvPr id="20" name="TextBox 4"/>
            <p:cNvSpPr txBox="1">
              <a:spLocks noChangeArrowheads="1"/>
            </p:cNvSpPr>
            <p:nvPr/>
          </p:nvSpPr>
          <p:spPr bwMode="auto">
            <a:xfrm>
              <a:off x="6553200" y="3505200"/>
              <a:ext cx="31290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b="1">
                  <a:solidFill>
                    <a:srgbClr val="FF0000"/>
                  </a:solidFill>
                </a:rPr>
                <a:t>x</a:t>
              </a:r>
            </a:p>
          </p:txBody>
        </p:sp>
        <p:sp>
          <p:nvSpPr>
            <p:cNvPr id="21" name="TextBox 5"/>
            <p:cNvSpPr txBox="1">
              <a:spLocks noChangeArrowheads="1"/>
            </p:cNvSpPr>
            <p:nvPr/>
          </p:nvSpPr>
          <p:spPr bwMode="auto">
            <a:xfrm>
              <a:off x="7086600" y="3505200"/>
              <a:ext cx="31290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b="1">
                  <a:solidFill>
                    <a:srgbClr val="FF0000"/>
                  </a:solidFill>
                </a:rPr>
                <a:t>x</a:t>
              </a:r>
            </a:p>
          </p:txBody>
        </p:sp>
        <p:sp>
          <p:nvSpPr>
            <p:cNvPr id="22" name="TextBox 6"/>
            <p:cNvSpPr txBox="1">
              <a:spLocks noChangeArrowheads="1"/>
            </p:cNvSpPr>
            <p:nvPr/>
          </p:nvSpPr>
          <p:spPr bwMode="auto">
            <a:xfrm>
              <a:off x="7086600" y="4191000"/>
              <a:ext cx="31290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b="1">
                  <a:solidFill>
                    <a:srgbClr val="FF0000"/>
                  </a:solidFill>
                </a:rPr>
                <a:t>x</a:t>
              </a:r>
            </a:p>
          </p:txBody>
        </p:sp>
        <p:sp>
          <p:nvSpPr>
            <p:cNvPr id="25" name="TextBox 7"/>
            <p:cNvSpPr txBox="1">
              <a:spLocks noChangeArrowheads="1"/>
            </p:cNvSpPr>
            <p:nvPr/>
          </p:nvSpPr>
          <p:spPr bwMode="auto">
            <a:xfrm>
              <a:off x="7620000" y="4038600"/>
              <a:ext cx="2286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b="1" dirty="0">
                  <a:solidFill>
                    <a:srgbClr val="FF0000"/>
                  </a:solidFill>
                </a:rPr>
                <a:t>x</a:t>
              </a:r>
            </a:p>
          </p:txBody>
        </p:sp>
        <p:sp>
          <p:nvSpPr>
            <p:cNvPr id="26" name="TextBox 8"/>
            <p:cNvSpPr txBox="1">
              <a:spLocks noChangeArrowheads="1"/>
            </p:cNvSpPr>
            <p:nvPr/>
          </p:nvSpPr>
          <p:spPr bwMode="auto">
            <a:xfrm>
              <a:off x="5257800" y="2895600"/>
              <a:ext cx="31290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b="1">
                  <a:solidFill>
                    <a:srgbClr val="FF0000"/>
                  </a:solidFill>
                </a:rPr>
                <a:t>x</a:t>
              </a:r>
            </a:p>
          </p:txBody>
        </p:sp>
        <p:sp>
          <p:nvSpPr>
            <p:cNvPr id="27" name="TextBox 9"/>
            <p:cNvSpPr txBox="1">
              <a:spLocks noChangeArrowheads="1"/>
            </p:cNvSpPr>
            <p:nvPr/>
          </p:nvSpPr>
          <p:spPr bwMode="auto">
            <a:xfrm>
              <a:off x="5257800" y="3429000"/>
              <a:ext cx="31290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b="1">
                  <a:solidFill>
                    <a:srgbClr val="FF0000"/>
                  </a:solidFill>
                </a:rPr>
                <a:t>x</a:t>
              </a:r>
            </a:p>
          </p:txBody>
        </p:sp>
        <p:sp>
          <p:nvSpPr>
            <p:cNvPr id="28" name="TextBox 10"/>
            <p:cNvSpPr txBox="1">
              <a:spLocks noChangeArrowheads="1"/>
            </p:cNvSpPr>
            <p:nvPr/>
          </p:nvSpPr>
          <p:spPr bwMode="auto">
            <a:xfrm>
              <a:off x="6248400" y="3048000"/>
              <a:ext cx="31290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b="1">
                  <a:solidFill>
                    <a:srgbClr val="FF0000"/>
                  </a:solidFill>
                </a:rPr>
                <a:t>x</a:t>
              </a:r>
            </a:p>
          </p:txBody>
        </p:sp>
        <p:sp>
          <p:nvSpPr>
            <p:cNvPr id="29" name="TextBox 11"/>
            <p:cNvSpPr txBox="1">
              <a:spLocks noChangeArrowheads="1"/>
            </p:cNvSpPr>
            <p:nvPr/>
          </p:nvSpPr>
          <p:spPr bwMode="auto">
            <a:xfrm>
              <a:off x="5715000" y="3657600"/>
              <a:ext cx="31290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b="1">
                  <a:solidFill>
                    <a:srgbClr val="FF0000"/>
                  </a:solidFill>
                </a:rPr>
                <a:t>x</a:t>
              </a:r>
            </a:p>
          </p:txBody>
        </p:sp>
        <p:sp>
          <p:nvSpPr>
            <p:cNvPr id="30" name="TextBox 12"/>
            <p:cNvSpPr txBox="1">
              <a:spLocks noChangeArrowheads="1"/>
            </p:cNvSpPr>
            <p:nvPr/>
          </p:nvSpPr>
          <p:spPr bwMode="auto">
            <a:xfrm>
              <a:off x="6760870" y="4832866"/>
              <a:ext cx="32573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b="1" dirty="0">
                  <a:solidFill>
                    <a:srgbClr val="00B050"/>
                  </a:solidFill>
                </a:rPr>
                <a:t>o</a:t>
              </a:r>
            </a:p>
          </p:txBody>
        </p:sp>
        <p:sp>
          <p:nvSpPr>
            <p:cNvPr id="31" name="TextBox 13"/>
            <p:cNvSpPr txBox="1">
              <a:spLocks noChangeArrowheads="1"/>
            </p:cNvSpPr>
            <p:nvPr/>
          </p:nvSpPr>
          <p:spPr bwMode="auto">
            <a:xfrm>
              <a:off x="6553200" y="4419600"/>
              <a:ext cx="32573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b="1">
                  <a:solidFill>
                    <a:srgbClr val="00B050"/>
                  </a:solidFill>
                </a:rPr>
                <a:t>o</a:t>
              </a:r>
            </a:p>
          </p:txBody>
        </p:sp>
        <p:sp>
          <p:nvSpPr>
            <p:cNvPr id="32" name="TextBox 14"/>
            <p:cNvSpPr txBox="1">
              <a:spLocks noChangeArrowheads="1"/>
            </p:cNvSpPr>
            <p:nvPr/>
          </p:nvSpPr>
          <p:spPr bwMode="auto">
            <a:xfrm>
              <a:off x="5181600" y="4648200"/>
              <a:ext cx="32573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b="1">
                  <a:solidFill>
                    <a:srgbClr val="00B050"/>
                  </a:solidFill>
                </a:rPr>
                <a:t>o</a:t>
              </a:r>
            </a:p>
          </p:txBody>
        </p:sp>
        <p:sp>
          <p:nvSpPr>
            <p:cNvPr id="33" name="TextBox 15"/>
            <p:cNvSpPr txBox="1">
              <a:spLocks noChangeArrowheads="1"/>
            </p:cNvSpPr>
            <p:nvPr/>
          </p:nvSpPr>
          <p:spPr bwMode="auto">
            <a:xfrm>
              <a:off x="5334000" y="4114800"/>
              <a:ext cx="32573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b="1">
                  <a:solidFill>
                    <a:srgbClr val="00B050"/>
                  </a:solidFill>
                </a:rPr>
                <a:t>o</a:t>
              </a:r>
            </a:p>
          </p:txBody>
        </p:sp>
        <p:sp>
          <p:nvSpPr>
            <p:cNvPr id="34" name="TextBox 16"/>
            <p:cNvSpPr txBox="1">
              <a:spLocks noChangeArrowheads="1"/>
            </p:cNvSpPr>
            <p:nvPr/>
          </p:nvSpPr>
          <p:spPr bwMode="auto">
            <a:xfrm>
              <a:off x="5943600" y="5029200"/>
              <a:ext cx="32573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b="1">
                  <a:solidFill>
                    <a:srgbClr val="00B050"/>
                  </a:solidFill>
                </a:rPr>
                <a:t>o</a:t>
              </a:r>
            </a:p>
          </p:txBody>
        </p:sp>
        <p:sp>
          <p:nvSpPr>
            <p:cNvPr id="35" name="TextBox 17"/>
            <p:cNvSpPr txBox="1">
              <a:spLocks noChangeArrowheads="1"/>
            </p:cNvSpPr>
            <p:nvPr/>
          </p:nvSpPr>
          <p:spPr bwMode="auto">
            <a:xfrm>
              <a:off x="6019800" y="4343400"/>
              <a:ext cx="32573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b="1">
                  <a:solidFill>
                    <a:srgbClr val="00B050"/>
                  </a:solidFill>
                </a:rPr>
                <a:t>o</a:t>
              </a:r>
            </a:p>
          </p:txBody>
        </p:sp>
        <p:sp>
          <p:nvSpPr>
            <p:cNvPr id="36" name="TextBox 18"/>
            <p:cNvSpPr txBox="1">
              <a:spLocks noChangeArrowheads="1"/>
            </p:cNvSpPr>
            <p:nvPr/>
          </p:nvSpPr>
          <p:spPr bwMode="auto">
            <a:xfrm>
              <a:off x="5715000" y="4234934"/>
              <a:ext cx="32573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b="1" dirty="0">
                  <a:solidFill>
                    <a:srgbClr val="00B050"/>
                  </a:solidFill>
                </a:rPr>
                <a:t>o</a:t>
              </a:r>
            </a:p>
          </p:txBody>
        </p:sp>
        <p:cxnSp>
          <p:nvCxnSpPr>
            <p:cNvPr id="37" name="Straight Arrow Connector 36"/>
            <p:cNvCxnSpPr/>
            <p:nvPr/>
          </p:nvCxnSpPr>
          <p:spPr>
            <a:xfrm rot="5400000" flipH="1" flipV="1">
              <a:off x="3389555" y="4152658"/>
              <a:ext cx="2972904" cy="158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flipV="1">
              <a:off x="4876800" y="5638317"/>
              <a:ext cx="3429000"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cxnSp>
        <p:nvCxnSpPr>
          <p:cNvPr id="3" name="Straight Connector 2"/>
          <p:cNvCxnSpPr/>
          <p:nvPr/>
        </p:nvCxnSpPr>
        <p:spPr>
          <a:xfrm flipH="1" flipV="1">
            <a:off x="4675410" y="4740410"/>
            <a:ext cx="4058407" cy="162840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41" name="TextBox 7"/>
          <p:cNvSpPr txBox="1">
            <a:spLocks noChangeArrowheads="1"/>
          </p:cNvSpPr>
          <p:nvPr/>
        </p:nvSpPr>
        <p:spPr bwMode="auto">
          <a:xfrm>
            <a:off x="6324600" y="4949311"/>
            <a:ext cx="209848" cy="369332"/>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b="1" dirty="0">
                <a:solidFill>
                  <a:srgbClr val="000000"/>
                </a:solidFill>
              </a:rPr>
              <a:t>x</a:t>
            </a:r>
          </a:p>
        </p:txBody>
      </p:sp>
      <p:sp>
        <p:nvSpPr>
          <p:cNvPr id="42" name="TextBox 7"/>
          <p:cNvSpPr txBox="1">
            <a:spLocks noChangeArrowheads="1"/>
          </p:cNvSpPr>
          <p:nvPr/>
        </p:nvSpPr>
        <p:spPr bwMode="auto">
          <a:xfrm>
            <a:off x="6324287" y="4948734"/>
            <a:ext cx="209848" cy="369332"/>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b="1" dirty="0">
                <a:solidFill>
                  <a:srgbClr val="FF0000"/>
                </a:solidFill>
              </a:rPr>
              <a:t>x</a:t>
            </a:r>
          </a:p>
        </p:txBody>
      </p:sp>
      <p:sp>
        <p:nvSpPr>
          <p:cNvPr id="43" name="TextBox 20"/>
          <p:cNvSpPr txBox="1">
            <a:spLocks noChangeArrowheads="1"/>
          </p:cNvSpPr>
          <p:nvPr/>
        </p:nvSpPr>
        <p:spPr bwMode="auto">
          <a:xfrm>
            <a:off x="3313238" y="4962318"/>
            <a:ext cx="1324658"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dirty="0"/>
              <a:t>Testing</a:t>
            </a:r>
          </a:p>
        </p:txBody>
      </p:sp>
    </p:spTree>
    <p:extLst>
      <p:ext uri="{BB962C8B-B14F-4D97-AF65-F5344CB8AC3E}">
        <p14:creationId xmlns:p14="http://schemas.microsoft.com/office/powerpoint/2010/main" val="16208293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428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1" nodeType="clickEffect">
                                  <p:stCondLst>
                                    <p:cond delay="0"/>
                                  </p:stCondLst>
                                  <p:childTnLst>
                                    <p:set>
                                      <p:cBhvr>
                                        <p:cTn id="44" dur="1" fill="hold">
                                          <p:stCondLst>
                                            <p:cond delay="0"/>
                                          </p:stCondLst>
                                        </p:cTn>
                                        <p:tgtEl>
                                          <p:spTgt spid="41"/>
                                        </p:tgtEl>
                                        <p:attrNameLst>
                                          <p:attrName>style.visibility</p:attrName>
                                        </p:attrNameLst>
                                      </p:cBhvr>
                                      <p:to>
                                        <p:strVal val="hidden"/>
                                      </p:to>
                                    </p:set>
                                  </p:childTnLst>
                                </p:cTn>
                              </p:par>
                              <p:par>
                                <p:cTn id="45" presetID="1" presetClass="entr" presetSubtype="0" fill="hold" grpId="0" nodeType="withEffect">
                                  <p:stCondLst>
                                    <p:cond delay="0"/>
                                  </p:stCondLst>
                                  <p:childTnLst>
                                    <p:set>
                                      <p:cBhvr>
                                        <p:cTn id="46"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54282" grpId="0"/>
      <p:bldP spid="15" grpId="0" animBg="1"/>
      <p:bldP spid="16" grpId="0" animBg="1"/>
      <p:bldP spid="17" grpId="0" animBg="1"/>
      <p:bldP spid="18" grpId="0" animBg="1"/>
      <p:bldP spid="23" grpId="0" animBg="1"/>
      <p:bldP spid="24" grpId="0" animBg="1"/>
      <p:bldP spid="41" grpId="0"/>
      <p:bldP spid="41" grpId="1"/>
      <p:bldP spid="42" grpId="0"/>
      <p:bldP spid="4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Title 1"/>
          <p:cNvSpPr>
            <a:spLocks noGrp="1"/>
          </p:cNvSpPr>
          <p:nvPr>
            <p:ph type="title"/>
          </p:nvPr>
        </p:nvSpPr>
        <p:spPr>
          <a:xfrm>
            <a:off x="457200" y="274638"/>
            <a:ext cx="8229600" cy="914400"/>
          </a:xfrm>
        </p:spPr>
        <p:txBody>
          <a:bodyPr/>
          <a:lstStyle/>
          <a:p>
            <a:r>
              <a:rPr lang="en-US" dirty="0">
                <a:latin typeface="Calibri" charset="0"/>
              </a:rPr>
              <a:t>Inference stage</a:t>
            </a:r>
          </a:p>
        </p:txBody>
      </p:sp>
      <p:pic>
        <p:nvPicPr>
          <p:cNvPr id="1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5324475"/>
            <a:ext cx="1428750" cy="1076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 name="Rounded Rectangle 19"/>
          <p:cNvSpPr/>
          <p:nvPr/>
        </p:nvSpPr>
        <p:spPr>
          <a:xfrm>
            <a:off x="2743200" y="5410200"/>
            <a:ext cx="1752600" cy="9144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dirty="0">
                <a:solidFill>
                  <a:schemeClr val="tx1"/>
                </a:solidFill>
              </a:rPr>
              <a:t>Image features</a:t>
            </a:r>
          </a:p>
        </p:txBody>
      </p:sp>
      <p:sp>
        <p:nvSpPr>
          <p:cNvPr id="21" name="Right Arrow 20"/>
          <p:cNvSpPr/>
          <p:nvPr/>
        </p:nvSpPr>
        <p:spPr>
          <a:xfrm>
            <a:off x="2133600" y="5715000"/>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 name="TextBox 20"/>
          <p:cNvSpPr txBox="1">
            <a:spLocks noChangeArrowheads="1"/>
          </p:cNvSpPr>
          <p:nvPr/>
        </p:nvSpPr>
        <p:spPr bwMode="auto">
          <a:xfrm>
            <a:off x="3810000" y="4648200"/>
            <a:ext cx="1685077"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dirty="0"/>
              <a:t>Inference</a:t>
            </a:r>
          </a:p>
        </p:txBody>
      </p:sp>
      <p:sp>
        <p:nvSpPr>
          <p:cNvPr id="25" name="TextBox 21"/>
          <p:cNvSpPr txBox="1">
            <a:spLocks noChangeArrowheads="1"/>
          </p:cNvSpPr>
          <p:nvPr/>
        </p:nvSpPr>
        <p:spPr bwMode="auto">
          <a:xfrm>
            <a:off x="609599" y="6365875"/>
            <a:ext cx="144780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dirty="0"/>
              <a:t>Test image</a:t>
            </a:r>
          </a:p>
        </p:txBody>
      </p:sp>
      <p:sp>
        <p:nvSpPr>
          <p:cNvPr id="26" name="Rounded Rectangle 25"/>
          <p:cNvSpPr/>
          <p:nvPr/>
        </p:nvSpPr>
        <p:spPr>
          <a:xfrm>
            <a:off x="5181600" y="5410200"/>
            <a:ext cx="1752600" cy="9144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a:solidFill>
                  <a:schemeClr val="tx1"/>
                </a:solidFill>
              </a:rPr>
              <a:t>Trained classifier</a:t>
            </a:r>
          </a:p>
        </p:txBody>
      </p:sp>
      <p:sp>
        <p:nvSpPr>
          <p:cNvPr id="27" name="Right Arrow 26"/>
          <p:cNvSpPr/>
          <p:nvPr/>
        </p:nvSpPr>
        <p:spPr>
          <a:xfrm>
            <a:off x="4572000" y="5715000"/>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8" name="Right Arrow 27"/>
          <p:cNvSpPr/>
          <p:nvPr/>
        </p:nvSpPr>
        <p:spPr>
          <a:xfrm>
            <a:off x="7010400" y="5715000"/>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9" name="TextBox 28"/>
          <p:cNvSpPr txBox="1">
            <a:spLocks noChangeArrowheads="1"/>
          </p:cNvSpPr>
          <p:nvPr/>
        </p:nvSpPr>
        <p:spPr bwMode="auto">
          <a:xfrm>
            <a:off x="7686675" y="5715000"/>
            <a:ext cx="13970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dirty="0">
                <a:solidFill>
                  <a:srgbClr val="FF0000"/>
                </a:solidFill>
              </a:rPr>
              <a:t>Outdoor</a:t>
            </a:r>
          </a:p>
        </p:txBody>
      </p:sp>
      <p:sp>
        <p:nvSpPr>
          <p:cNvPr id="30" name="TextBox 29"/>
          <p:cNvSpPr txBox="1">
            <a:spLocks noChangeArrowheads="1"/>
          </p:cNvSpPr>
          <p:nvPr/>
        </p:nvSpPr>
        <p:spPr bwMode="auto">
          <a:xfrm>
            <a:off x="7744013" y="5364163"/>
            <a:ext cx="1396536"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dirty="0"/>
              <a:t>Prediction:</a:t>
            </a:r>
          </a:p>
        </p:txBody>
      </p:sp>
      <p:sp>
        <p:nvSpPr>
          <p:cNvPr id="31" name="Rounded Rectangle 30"/>
          <p:cNvSpPr/>
          <p:nvPr/>
        </p:nvSpPr>
        <p:spPr>
          <a:xfrm>
            <a:off x="7635875" y="5227638"/>
            <a:ext cx="1447800" cy="12192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dirty="0">
              <a:solidFill>
                <a:schemeClr val="tx1"/>
              </a:solidFill>
            </a:endParaRPr>
          </a:p>
        </p:txBody>
      </p:sp>
      <p:sp>
        <p:nvSpPr>
          <p:cNvPr id="32" name="Rounded Rectangle 31">
            <a:extLst>
              <a:ext uri="{FF2B5EF4-FFF2-40B4-BE49-F238E27FC236}">
                <a16:creationId xmlns:a16="http://schemas.microsoft.com/office/drawing/2014/main" id="{A62EB749-E094-F748-B846-D079B1E8FDAF}"/>
              </a:ext>
            </a:extLst>
          </p:cNvPr>
          <p:cNvSpPr/>
          <p:nvPr/>
        </p:nvSpPr>
        <p:spPr>
          <a:xfrm>
            <a:off x="5524200" y="1295400"/>
            <a:ext cx="1600200" cy="8382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tx1"/>
                </a:solidFill>
              </a:rPr>
              <a:t>Labels for training examples</a:t>
            </a:r>
          </a:p>
        </p:txBody>
      </p:sp>
      <p:pic>
        <p:nvPicPr>
          <p:cNvPr id="33" name="Picture 2">
            <a:extLst>
              <a:ext uri="{FF2B5EF4-FFF2-40B4-BE49-F238E27FC236}">
                <a16:creationId xmlns:a16="http://schemas.microsoft.com/office/drawing/2014/main" id="{4268C55C-AEEB-8949-B2FD-CDC58232D4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2686050"/>
            <a:ext cx="1325563" cy="881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 name="Picture 4">
            <a:extLst>
              <a:ext uri="{FF2B5EF4-FFF2-40B4-BE49-F238E27FC236}">
                <a16:creationId xmlns:a16="http://schemas.microsoft.com/office/drawing/2014/main" id="{6DABC322-369A-AE44-BE02-21C42F56F51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3752850"/>
            <a:ext cx="1238250" cy="819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 name="Picture 5">
            <a:extLst>
              <a:ext uri="{FF2B5EF4-FFF2-40B4-BE49-F238E27FC236}">
                <a16:creationId xmlns:a16="http://schemas.microsoft.com/office/drawing/2014/main" id="{E73043C7-FAE0-3842-8787-BA1DCC38DD4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4400" y="3219450"/>
            <a:ext cx="1428750" cy="1076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 name="Picture 3">
            <a:extLst>
              <a:ext uri="{FF2B5EF4-FFF2-40B4-BE49-F238E27FC236}">
                <a16:creationId xmlns:a16="http://schemas.microsoft.com/office/drawing/2014/main" id="{909E0711-664F-3C4A-AE2C-05496EE4621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2000" y="2914650"/>
            <a:ext cx="1295400" cy="1114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 name="TextBox 7">
            <a:extLst>
              <a:ext uri="{FF2B5EF4-FFF2-40B4-BE49-F238E27FC236}">
                <a16:creationId xmlns:a16="http://schemas.microsoft.com/office/drawing/2014/main" id="{60031A90-C5CC-B945-8977-0718DE12E658}"/>
              </a:ext>
            </a:extLst>
          </p:cNvPr>
          <p:cNvSpPr txBox="1">
            <a:spLocks noChangeArrowheads="1"/>
          </p:cNvSpPr>
          <p:nvPr/>
        </p:nvSpPr>
        <p:spPr bwMode="auto">
          <a:xfrm>
            <a:off x="304800" y="1874838"/>
            <a:ext cx="1828800"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000" dirty="0"/>
              <a:t>Training examples</a:t>
            </a:r>
          </a:p>
        </p:txBody>
      </p:sp>
      <p:sp>
        <p:nvSpPr>
          <p:cNvPr id="38" name="Rounded Rectangle 37">
            <a:extLst>
              <a:ext uri="{FF2B5EF4-FFF2-40B4-BE49-F238E27FC236}">
                <a16:creationId xmlns:a16="http://schemas.microsoft.com/office/drawing/2014/main" id="{281F8410-579D-C842-A38F-E8FA620AC5A5}"/>
              </a:ext>
            </a:extLst>
          </p:cNvPr>
          <p:cNvSpPr/>
          <p:nvPr/>
        </p:nvSpPr>
        <p:spPr bwMode="auto">
          <a:xfrm>
            <a:off x="76200" y="1905000"/>
            <a:ext cx="2438400" cy="28194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dirty="0">
              <a:solidFill>
                <a:schemeClr val="tx1"/>
              </a:solidFill>
            </a:endParaRPr>
          </a:p>
        </p:txBody>
      </p:sp>
      <p:sp>
        <p:nvSpPr>
          <p:cNvPr id="39" name="Rounded Rectangle 38">
            <a:extLst>
              <a:ext uri="{FF2B5EF4-FFF2-40B4-BE49-F238E27FC236}">
                <a16:creationId xmlns:a16="http://schemas.microsoft.com/office/drawing/2014/main" id="{64DED511-A097-BE44-90A2-44A489BEA3D5}"/>
              </a:ext>
            </a:extLst>
          </p:cNvPr>
          <p:cNvSpPr/>
          <p:nvPr/>
        </p:nvSpPr>
        <p:spPr>
          <a:xfrm>
            <a:off x="5564658" y="2743200"/>
            <a:ext cx="1600200" cy="9144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tx1"/>
                </a:solidFill>
              </a:rPr>
              <a:t>Train a classifier</a:t>
            </a:r>
          </a:p>
        </p:txBody>
      </p:sp>
      <p:sp>
        <p:nvSpPr>
          <p:cNvPr id="40" name="TextBox 13">
            <a:extLst>
              <a:ext uri="{FF2B5EF4-FFF2-40B4-BE49-F238E27FC236}">
                <a16:creationId xmlns:a16="http://schemas.microsoft.com/office/drawing/2014/main" id="{B73F40B2-A1EB-D449-A8CA-627BB3115295}"/>
              </a:ext>
            </a:extLst>
          </p:cNvPr>
          <p:cNvSpPr txBox="1">
            <a:spLocks noChangeArrowheads="1"/>
          </p:cNvSpPr>
          <p:nvPr/>
        </p:nvSpPr>
        <p:spPr bwMode="auto">
          <a:xfrm>
            <a:off x="3632200" y="1295400"/>
            <a:ext cx="1587294"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dirty="0"/>
              <a:t>Learning</a:t>
            </a:r>
          </a:p>
        </p:txBody>
      </p:sp>
      <p:sp>
        <p:nvSpPr>
          <p:cNvPr id="41" name="Rounded Rectangle 40">
            <a:extLst>
              <a:ext uri="{FF2B5EF4-FFF2-40B4-BE49-F238E27FC236}">
                <a16:creationId xmlns:a16="http://schemas.microsoft.com/office/drawing/2014/main" id="{81A28B1D-7008-D14E-8751-75D38D66D47D}"/>
              </a:ext>
            </a:extLst>
          </p:cNvPr>
          <p:cNvSpPr/>
          <p:nvPr/>
        </p:nvSpPr>
        <p:spPr>
          <a:xfrm>
            <a:off x="3163329" y="2743200"/>
            <a:ext cx="1752600" cy="9144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dirty="0">
                <a:solidFill>
                  <a:schemeClr val="tx1"/>
                </a:solidFill>
              </a:rPr>
              <a:t>Image features</a:t>
            </a:r>
          </a:p>
        </p:txBody>
      </p:sp>
      <p:sp>
        <p:nvSpPr>
          <p:cNvPr id="42" name="Right Arrow 41">
            <a:extLst>
              <a:ext uri="{FF2B5EF4-FFF2-40B4-BE49-F238E27FC236}">
                <a16:creationId xmlns:a16="http://schemas.microsoft.com/office/drawing/2014/main" id="{B63C808E-F57F-C74C-A850-E4A185AD2E7E}"/>
              </a:ext>
            </a:extLst>
          </p:cNvPr>
          <p:cNvSpPr/>
          <p:nvPr/>
        </p:nvSpPr>
        <p:spPr>
          <a:xfrm>
            <a:off x="2578443" y="3048000"/>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3" name="Right Arrow 42">
            <a:extLst>
              <a:ext uri="{FF2B5EF4-FFF2-40B4-BE49-F238E27FC236}">
                <a16:creationId xmlns:a16="http://schemas.microsoft.com/office/drawing/2014/main" id="{5F93BF2A-ACBD-A24A-86CA-99943F756E49}"/>
              </a:ext>
            </a:extLst>
          </p:cNvPr>
          <p:cNvSpPr/>
          <p:nvPr/>
        </p:nvSpPr>
        <p:spPr>
          <a:xfrm>
            <a:off x="4979772" y="3048000"/>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4" name="Right Arrow 43">
            <a:extLst>
              <a:ext uri="{FF2B5EF4-FFF2-40B4-BE49-F238E27FC236}">
                <a16:creationId xmlns:a16="http://schemas.microsoft.com/office/drawing/2014/main" id="{E467A48B-E3B1-3A4D-8747-15058C018227}"/>
              </a:ext>
            </a:extLst>
          </p:cNvPr>
          <p:cNvSpPr/>
          <p:nvPr/>
        </p:nvSpPr>
        <p:spPr>
          <a:xfrm rot="5400000">
            <a:off x="6100116" y="2286000"/>
            <a:ext cx="4572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5" name="Right Arrow 44">
            <a:extLst>
              <a:ext uri="{FF2B5EF4-FFF2-40B4-BE49-F238E27FC236}">
                <a16:creationId xmlns:a16="http://schemas.microsoft.com/office/drawing/2014/main" id="{BAA7EE5C-21F9-FB4F-8A18-8637660C0CD9}"/>
              </a:ext>
            </a:extLst>
          </p:cNvPr>
          <p:cNvSpPr/>
          <p:nvPr/>
        </p:nvSpPr>
        <p:spPr>
          <a:xfrm>
            <a:off x="7216344" y="3048000"/>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6" name="Rounded Rectangle 45">
            <a:extLst>
              <a:ext uri="{FF2B5EF4-FFF2-40B4-BE49-F238E27FC236}">
                <a16:creationId xmlns:a16="http://schemas.microsoft.com/office/drawing/2014/main" id="{83141A80-CD9C-844E-B278-BA69507BEF7E}"/>
              </a:ext>
            </a:extLst>
          </p:cNvPr>
          <p:cNvSpPr/>
          <p:nvPr/>
        </p:nvSpPr>
        <p:spPr>
          <a:xfrm>
            <a:off x="7799172" y="2819400"/>
            <a:ext cx="1295400" cy="7620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tx1"/>
                </a:solidFill>
              </a:rPr>
              <a:t>Trained classifier</a:t>
            </a:r>
          </a:p>
        </p:txBody>
      </p:sp>
    </p:spTree>
    <p:extLst>
      <p:ext uri="{BB962C8B-B14F-4D97-AF65-F5344CB8AC3E}">
        <p14:creationId xmlns:p14="http://schemas.microsoft.com/office/powerpoint/2010/main" val="1742372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6" grpId="0" animBg="1"/>
      <p:bldP spid="27" grpId="0" animBg="1"/>
      <p:bldP spid="28" grpId="0" animBg="1"/>
      <p:bldP spid="29" grpId="0"/>
      <p:bldP spid="30" grpId="0"/>
      <p:bldP spid="3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Title 1"/>
          <p:cNvSpPr>
            <a:spLocks noGrp="1"/>
          </p:cNvSpPr>
          <p:nvPr>
            <p:ph type="title"/>
          </p:nvPr>
        </p:nvSpPr>
        <p:spPr>
          <a:xfrm>
            <a:off x="457200" y="274638"/>
            <a:ext cx="8229600" cy="914400"/>
          </a:xfrm>
        </p:spPr>
        <p:txBody>
          <a:bodyPr/>
          <a:lstStyle/>
          <a:p>
            <a:r>
              <a:rPr lang="en-US" dirty="0">
                <a:latin typeface="Calibri" charset="0"/>
              </a:rPr>
              <a:t>Feature extraction</a:t>
            </a:r>
          </a:p>
        </p:txBody>
      </p:sp>
      <p:sp>
        <p:nvSpPr>
          <p:cNvPr id="32" name="Rounded Rectangle 31">
            <a:extLst>
              <a:ext uri="{FF2B5EF4-FFF2-40B4-BE49-F238E27FC236}">
                <a16:creationId xmlns:a16="http://schemas.microsoft.com/office/drawing/2014/main" id="{A62EB749-E094-F748-B846-D079B1E8FDAF}"/>
              </a:ext>
            </a:extLst>
          </p:cNvPr>
          <p:cNvSpPr/>
          <p:nvPr/>
        </p:nvSpPr>
        <p:spPr>
          <a:xfrm>
            <a:off x="5524200" y="1295400"/>
            <a:ext cx="1600200" cy="8382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tx1"/>
                </a:solidFill>
              </a:rPr>
              <a:t>Labels for training examples</a:t>
            </a:r>
          </a:p>
        </p:txBody>
      </p:sp>
      <p:pic>
        <p:nvPicPr>
          <p:cNvPr id="33" name="Picture 2">
            <a:extLst>
              <a:ext uri="{FF2B5EF4-FFF2-40B4-BE49-F238E27FC236}">
                <a16:creationId xmlns:a16="http://schemas.microsoft.com/office/drawing/2014/main" id="{4268C55C-AEEB-8949-B2FD-CDC58232D4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686050"/>
            <a:ext cx="1325563" cy="881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 name="Picture 4">
            <a:extLst>
              <a:ext uri="{FF2B5EF4-FFF2-40B4-BE49-F238E27FC236}">
                <a16:creationId xmlns:a16="http://schemas.microsoft.com/office/drawing/2014/main" id="{6DABC322-369A-AE44-BE02-21C42F56F5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3752850"/>
            <a:ext cx="1238250" cy="819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 name="Picture 5">
            <a:extLst>
              <a:ext uri="{FF2B5EF4-FFF2-40B4-BE49-F238E27FC236}">
                <a16:creationId xmlns:a16="http://schemas.microsoft.com/office/drawing/2014/main" id="{E73043C7-FAE0-3842-8787-BA1DCC38DD4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3219450"/>
            <a:ext cx="1428750" cy="1076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 name="Picture 3">
            <a:extLst>
              <a:ext uri="{FF2B5EF4-FFF2-40B4-BE49-F238E27FC236}">
                <a16:creationId xmlns:a16="http://schemas.microsoft.com/office/drawing/2014/main" id="{909E0711-664F-3C4A-AE2C-05496EE4621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0" y="2914650"/>
            <a:ext cx="1295400" cy="1114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 name="TextBox 7">
            <a:extLst>
              <a:ext uri="{FF2B5EF4-FFF2-40B4-BE49-F238E27FC236}">
                <a16:creationId xmlns:a16="http://schemas.microsoft.com/office/drawing/2014/main" id="{60031A90-C5CC-B945-8977-0718DE12E658}"/>
              </a:ext>
            </a:extLst>
          </p:cNvPr>
          <p:cNvSpPr txBox="1">
            <a:spLocks noChangeArrowheads="1"/>
          </p:cNvSpPr>
          <p:nvPr/>
        </p:nvSpPr>
        <p:spPr bwMode="auto">
          <a:xfrm>
            <a:off x="304800" y="1874838"/>
            <a:ext cx="1828800"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000" dirty="0"/>
              <a:t>Training examples</a:t>
            </a:r>
          </a:p>
        </p:txBody>
      </p:sp>
      <p:sp>
        <p:nvSpPr>
          <p:cNvPr id="38" name="Rounded Rectangle 37">
            <a:extLst>
              <a:ext uri="{FF2B5EF4-FFF2-40B4-BE49-F238E27FC236}">
                <a16:creationId xmlns:a16="http://schemas.microsoft.com/office/drawing/2014/main" id="{281F8410-579D-C842-A38F-E8FA620AC5A5}"/>
              </a:ext>
            </a:extLst>
          </p:cNvPr>
          <p:cNvSpPr/>
          <p:nvPr/>
        </p:nvSpPr>
        <p:spPr bwMode="auto">
          <a:xfrm>
            <a:off x="76200" y="1905000"/>
            <a:ext cx="2438400" cy="28194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dirty="0">
              <a:solidFill>
                <a:schemeClr val="tx1"/>
              </a:solidFill>
            </a:endParaRPr>
          </a:p>
        </p:txBody>
      </p:sp>
      <p:sp>
        <p:nvSpPr>
          <p:cNvPr id="39" name="Rounded Rectangle 38">
            <a:extLst>
              <a:ext uri="{FF2B5EF4-FFF2-40B4-BE49-F238E27FC236}">
                <a16:creationId xmlns:a16="http://schemas.microsoft.com/office/drawing/2014/main" id="{64DED511-A097-BE44-90A2-44A489BEA3D5}"/>
              </a:ext>
            </a:extLst>
          </p:cNvPr>
          <p:cNvSpPr/>
          <p:nvPr/>
        </p:nvSpPr>
        <p:spPr>
          <a:xfrm>
            <a:off x="5564658" y="2743200"/>
            <a:ext cx="1600200" cy="9144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tx1"/>
                </a:solidFill>
              </a:rPr>
              <a:t>Train a classifier</a:t>
            </a:r>
          </a:p>
        </p:txBody>
      </p:sp>
      <p:sp>
        <p:nvSpPr>
          <p:cNvPr id="40" name="TextBox 13">
            <a:extLst>
              <a:ext uri="{FF2B5EF4-FFF2-40B4-BE49-F238E27FC236}">
                <a16:creationId xmlns:a16="http://schemas.microsoft.com/office/drawing/2014/main" id="{B73F40B2-A1EB-D449-A8CA-627BB3115295}"/>
              </a:ext>
            </a:extLst>
          </p:cNvPr>
          <p:cNvSpPr txBox="1">
            <a:spLocks noChangeArrowheads="1"/>
          </p:cNvSpPr>
          <p:nvPr/>
        </p:nvSpPr>
        <p:spPr bwMode="auto">
          <a:xfrm>
            <a:off x="3632200" y="1295400"/>
            <a:ext cx="1587294"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dirty="0"/>
              <a:t>Learning</a:t>
            </a:r>
          </a:p>
        </p:txBody>
      </p:sp>
      <p:sp>
        <p:nvSpPr>
          <p:cNvPr id="41" name="Rounded Rectangle 40">
            <a:extLst>
              <a:ext uri="{FF2B5EF4-FFF2-40B4-BE49-F238E27FC236}">
                <a16:creationId xmlns:a16="http://schemas.microsoft.com/office/drawing/2014/main" id="{81A28B1D-7008-D14E-8751-75D38D66D47D}"/>
              </a:ext>
            </a:extLst>
          </p:cNvPr>
          <p:cNvSpPr/>
          <p:nvPr/>
        </p:nvSpPr>
        <p:spPr>
          <a:xfrm>
            <a:off x="3163329" y="2743200"/>
            <a:ext cx="1752600" cy="9144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dirty="0">
                <a:solidFill>
                  <a:schemeClr val="tx1"/>
                </a:solidFill>
              </a:rPr>
              <a:t>Image features</a:t>
            </a:r>
          </a:p>
        </p:txBody>
      </p:sp>
      <p:sp>
        <p:nvSpPr>
          <p:cNvPr id="42" name="Right Arrow 41">
            <a:extLst>
              <a:ext uri="{FF2B5EF4-FFF2-40B4-BE49-F238E27FC236}">
                <a16:creationId xmlns:a16="http://schemas.microsoft.com/office/drawing/2014/main" id="{B63C808E-F57F-C74C-A850-E4A185AD2E7E}"/>
              </a:ext>
            </a:extLst>
          </p:cNvPr>
          <p:cNvSpPr/>
          <p:nvPr/>
        </p:nvSpPr>
        <p:spPr>
          <a:xfrm>
            <a:off x="2578443" y="3048000"/>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3" name="Right Arrow 42">
            <a:extLst>
              <a:ext uri="{FF2B5EF4-FFF2-40B4-BE49-F238E27FC236}">
                <a16:creationId xmlns:a16="http://schemas.microsoft.com/office/drawing/2014/main" id="{5F93BF2A-ACBD-A24A-86CA-99943F756E49}"/>
              </a:ext>
            </a:extLst>
          </p:cNvPr>
          <p:cNvSpPr/>
          <p:nvPr/>
        </p:nvSpPr>
        <p:spPr>
          <a:xfrm>
            <a:off x="4979772" y="3048000"/>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4" name="Right Arrow 43">
            <a:extLst>
              <a:ext uri="{FF2B5EF4-FFF2-40B4-BE49-F238E27FC236}">
                <a16:creationId xmlns:a16="http://schemas.microsoft.com/office/drawing/2014/main" id="{E467A48B-E3B1-3A4D-8747-15058C018227}"/>
              </a:ext>
            </a:extLst>
          </p:cNvPr>
          <p:cNvSpPr/>
          <p:nvPr/>
        </p:nvSpPr>
        <p:spPr>
          <a:xfrm rot="5400000">
            <a:off x="6100116" y="2286000"/>
            <a:ext cx="4572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5" name="Right Arrow 44">
            <a:extLst>
              <a:ext uri="{FF2B5EF4-FFF2-40B4-BE49-F238E27FC236}">
                <a16:creationId xmlns:a16="http://schemas.microsoft.com/office/drawing/2014/main" id="{BAA7EE5C-21F9-FB4F-8A18-8637660C0CD9}"/>
              </a:ext>
            </a:extLst>
          </p:cNvPr>
          <p:cNvSpPr/>
          <p:nvPr/>
        </p:nvSpPr>
        <p:spPr>
          <a:xfrm>
            <a:off x="7216344" y="3048000"/>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6" name="Rounded Rectangle 45">
            <a:extLst>
              <a:ext uri="{FF2B5EF4-FFF2-40B4-BE49-F238E27FC236}">
                <a16:creationId xmlns:a16="http://schemas.microsoft.com/office/drawing/2014/main" id="{83141A80-CD9C-844E-B278-BA69507BEF7E}"/>
              </a:ext>
            </a:extLst>
          </p:cNvPr>
          <p:cNvSpPr/>
          <p:nvPr/>
        </p:nvSpPr>
        <p:spPr>
          <a:xfrm>
            <a:off x="7799172" y="2819400"/>
            <a:ext cx="1295400" cy="7620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tx1"/>
                </a:solidFill>
              </a:rPr>
              <a:t>Trained classifier</a:t>
            </a:r>
          </a:p>
        </p:txBody>
      </p:sp>
      <p:sp>
        <p:nvSpPr>
          <p:cNvPr id="47" name="Oval 46">
            <a:extLst>
              <a:ext uri="{FF2B5EF4-FFF2-40B4-BE49-F238E27FC236}">
                <a16:creationId xmlns:a16="http://schemas.microsoft.com/office/drawing/2014/main" id="{D24C990E-366F-E644-A473-D78B07A5B30E}"/>
              </a:ext>
            </a:extLst>
          </p:cNvPr>
          <p:cNvSpPr/>
          <p:nvPr/>
        </p:nvSpPr>
        <p:spPr>
          <a:xfrm>
            <a:off x="2973858" y="2209800"/>
            <a:ext cx="2133600" cy="19050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extLst>
      <p:ext uri="{BB962C8B-B14F-4D97-AF65-F5344CB8AC3E}">
        <p14:creationId xmlns:p14="http://schemas.microsoft.com/office/powerpoint/2010/main" val="37445879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Text Box 2"/>
          <p:cNvSpPr txBox="1">
            <a:spLocks noChangeArrowheads="1"/>
          </p:cNvSpPr>
          <p:nvPr/>
        </p:nvSpPr>
        <p:spPr bwMode="auto">
          <a:xfrm>
            <a:off x="6248400" y="5778500"/>
            <a:ext cx="2438400" cy="774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102000"/>
              </a:lnSpc>
              <a:spcBef>
                <a:spcPct val="50000"/>
              </a:spcBef>
              <a:buClr>
                <a:srgbClr val="000000"/>
              </a:buClr>
              <a:buSzPct val="100000"/>
              <a:buFont typeface="Times New Roman" charset="0"/>
              <a:buNone/>
            </a:pPr>
            <a:r>
              <a:rPr lang="en-US" sz="2200">
                <a:solidFill>
                  <a:schemeClr val="bg1"/>
                </a:solidFill>
                <a:latin typeface="Trebuchet MS" charset="0"/>
              </a:rPr>
              <a:t>Space Shuttle Cargo Bay</a:t>
            </a:r>
          </a:p>
        </p:txBody>
      </p:sp>
      <p:sp>
        <p:nvSpPr>
          <p:cNvPr id="65538" name="Rectangle 3"/>
          <p:cNvSpPr>
            <a:spLocks noGrp="1" noChangeArrowheads="1"/>
          </p:cNvSpPr>
          <p:nvPr>
            <p:ph type="title"/>
          </p:nvPr>
        </p:nvSpPr>
        <p:spPr/>
        <p:txBody>
          <a:bodyPr>
            <a:normAutofit/>
          </a:bodyPr>
          <a:lstStyle/>
          <a:p>
            <a:r>
              <a:rPr lang="en-US" dirty="0">
                <a:latin typeface="Calibri" charset="0"/>
              </a:rPr>
              <a:t>Histograms</a:t>
            </a:r>
          </a:p>
        </p:txBody>
      </p:sp>
      <p:sp>
        <p:nvSpPr>
          <p:cNvPr id="65539" name="Rectangle 4"/>
          <p:cNvSpPr>
            <a:spLocks noGrp="1" noChangeArrowheads="1"/>
          </p:cNvSpPr>
          <p:nvPr>
            <p:ph idx="1"/>
          </p:nvPr>
        </p:nvSpPr>
        <p:spPr>
          <a:xfrm>
            <a:off x="646050" y="4811881"/>
            <a:ext cx="6781800" cy="1447800"/>
          </a:xfrm>
          <a:noFill/>
        </p:spPr>
        <p:txBody>
          <a:bodyPr>
            <a:normAutofit/>
          </a:bodyPr>
          <a:lstStyle/>
          <a:p>
            <a:pPr marL="169863" indent="-169863"/>
            <a:r>
              <a:rPr lang="en-US" sz="2400" dirty="0">
                <a:latin typeface="Calibri" charset="0"/>
              </a:rPr>
              <a:t>Measure feature distribution:</a:t>
            </a:r>
          </a:p>
          <a:p>
            <a:pPr marL="685800" lvl="1">
              <a:buFont typeface="Wingdings" pitchFamily="2" charset="2"/>
              <a:buChar char="Ø"/>
            </a:pPr>
            <a:r>
              <a:rPr lang="en-US" sz="1800" dirty="0">
                <a:latin typeface="Calibri" charset="0"/>
              </a:rPr>
              <a:t>count how many points “fall” in each bin</a:t>
            </a:r>
          </a:p>
          <a:p>
            <a:pPr marL="685800" lvl="1">
              <a:buFont typeface="Wingdings" pitchFamily="2" charset="2"/>
              <a:buChar char="Ø"/>
            </a:pPr>
            <a:r>
              <a:rPr lang="en-US" sz="1800" dirty="0">
                <a:latin typeface="Calibri" charset="0"/>
              </a:rPr>
              <a:t>normalization? sum = 1</a:t>
            </a:r>
          </a:p>
          <a:p>
            <a:pPr marL="685800" lvl="1">
              <a:buFont typeface="Wingdings" pitchFamily="2" charset="2"/>
              <a:buChar char="Ø"/>
            </a:pPr>
            <a:r>
              <a:rPr lang="en-US" sz="1800" dirty="0">
                <a:latin typeface="Calibri" charset="0"/>
              </a:rPr>
              <a:t>color, texture, etc…</a:t>
            </a:r>
            <a:endParaRPr lang="en-US" sz="5400" dirty="0">
              <a:latin typeface="Calibri" charset="0"/>
            </a:endParaRPr>
          </a:p>
        </p:txBody>
      </p:sp>
      <p:pic>
        <p:nvPicPr>
          <p:cNvPr id="65540" name="Picture 5" descr="seagull_hi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1438" y="1752600"/>
            <a:ext cx="2925762" cy="2925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5541" name="Picture 6" descr="seagu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2057400"/>
            <a:ext cx="2209800" cy="220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Box 8"/>
          <p:cNvSpPr txBox="1"/>
          <p:nvPr/>
        </p:nvSpPr>
        <p:spPr>
          <a:xfrm>
            <a:off x="6957646" y="6582507"/>
            <a:ext cx="2186354" cy="276999"/>
          </a:xfrm>
          <a:prstGeom prst="rect">
            <a:avLst/>
          </a:prstGeom>
          <a:noFill/>
        </p:spPr>
        <p:txBody>
          <a:bodyPr wrap="square" rtlCol="0">
            <a:spAutoFit/>
          </a:bodyPr>
          <a:lstStyle/>
          <a:p>
            <a:r>
              <a:rPr lang="en-US" sz="1200" dirty="0"/>
              <a:t>Slide adapted after D. </a:t>
            </a:r>
            <a:r>
              <a:rPr lang="en-US" sz="1200" dirty="0" err="1"/>
              <a:t>Kauchak</a:t>
            </a:r>
            <a:endParaRPr lang="en-US" sz="1200" dirty="0"/>
          </a:p>
        </p:txBody>
      </p:sp>
    </p:spTree>
    <p:extLst>
      <p:ext uri="{BB962C8B-B14F-4D97-AF65-F5344CB8AC3E}">
        <p14:creationId xmlns:p14="http://schemas.microsoft.com/office/powerpoint/2010/main" val="660089784"/>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457200" y="152400"/>
            <a:ext cx="8229600" cy="914400"/>
          </a:xfrm>
        </p:spPr>
        <p:txBody>
          <a:bodyPr/>
          <a:lstStyle/>
          <a:p>
            <a:pPr>
              <a:defRPr/>
            </a:pPr>
            <a:r>
              <a:rPr lang="en-US" dirty="0">
                <a:cs typeface="+mj-cs"/>
              </a:rPr>
              <a:t>What do you see?</a:t>
            </a:r>
          </a:p>
        </p:txBody>
      </p:sp>
      <p:sp>
        <p:nvSpPr>
          <p:cNvPr id="21506" name="TextBox 8"/>
          <p:cNvSpPr txBox="1">
            <a:spLocks noChangeArrowheads="1"/>
          </p:cNvSpPr>
          <p:nvPr/>
        </p:nvSpPr>
        <p:spPr bwMode="auto">
          <a:xfrm>
            <a:off x="6019800" y="4114800"/>
            <a:ext cx="267017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atin typeface="Calibri" charset="0"/>
              </a:rPr>
              <a:t>Can I </a:t>
            </a:r>
            <a:r>
              <a:rPr lang="en-US" b="1">
                <a:latin typeface="Calibri" charset="0"/>
              </a:rPr>
              <a:t>put stuff in it</a:t>
            </a:r>
            <a:r>
              <a:rPr lang="en-US">
                <a:latin typeface="Calibri" charset="0"/>
              </a:rPr>
              <a:t>?</a:t>
            </a:r>
          </a:p>
        </p:txBody>
      </p:sp>
      <p:pic>
        <p:nvPicPr>
          <p:cNvPr id="21507" name="Picture 1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1473200"/>
            <a:ext cx="9144000" cy="3905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p:cNvSpPr txBox="1">
            <a:spLocks noChangeArrowheads="1"/>
          </p:cNvSpPr>
          <p:nvPr/>
        </p:nvSpPr>
        <p:spPr bwMode="auto">
          <a:xfrm>
            <a:off x="3581400" y="5867400"/>
            <a:ext cx="1492716"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600" dirty="0">
                <a:solidFill>
                  <a:srgbClr val="FF0000"/>
                </a:solidFill>
              </a:rPr>
              <a:t>Forest</a:t>
            </a:r>
          </a:p>
        </p:txBody>
      </p:sp>
      <p:sp>
        <p:nvSpPr>
          <p:cNvPr id="14" name="TextBox 13"/>
          <p:cNvSpPr txBox="1">
            <a:spLocks noChangeArrowheads="1"/>
          </p:cNvSpPr>
          <p:nvPr/>
        </p:nvSpPr>
        <p:spPr bwMode="auto">
          <a:xfrm>
            <a:off x="7315200" y="1676400"/>
            <a:ext cx="830805" cy="40011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dirty="0">
                <a:solidFill>
                  <a:srgbClr val="FF0000"/>
                </a:solidFill>
              </a:rPr>
              <a:t>Trees</a:t>
            </a:r>
          </a:p>
        </p:txBody>
      </p:sp>
      <p:sp>
        <p:nvSpPr>
          <p:cNvPr id="17" name="TextBox 16"/>
          <p:cNvSpPr txBox="1">
            <a:spLocks noChangeArrowheads="1"/>
          </p:cNvSpPr>
          <p:nvPr/>
        </p:nvSpPr>
        <p:spPr bwMode="auto">
          <a:xfrm>
            <a:off x="3429000" y="2743200"/>
            <a:ext cx="726481" cy="40011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dirty="0">
                <a:solidFill>
                  <a:srgbClr val="FF0000"/>
                </a:solidFill>
              </a:rPr>
              <a:t>Bear</a:t>
            </a:r>
          </a:p>
        </p:txBody>
      </p:sp>
      <p:sp>
        <p:nvSpPr>
          <p:cNvPr id="18" name="TextBox 17"/>
          <p:cNvSpPr txBox="1">
            <a:spLocks noChangeArrowheads="1"/>
          </p:cNvSpPr>
          <p:nvPr/>
        </p:nvSpPr>
        <p:spPr bwMode="auto">
          <a:xfrm>
            <a:off x="3733800" y="3810000"/>
            <a:ext cx="683200" cy="40011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dirty="0">
                <a:solidFill>
                  <a:srgbClr val="FF0000"/>
                </a:solidFill>
              </a:rPr>
              <a:t>Man</a:t>
            </a:r>
          </a:p>
        </p:txBody>
      </p:sp>
      <p:sp>
        <p:nvSpPr>
          <p:cNvPr id="19" name="TextBox 18"/>
          <p:cNvSpPr txBox="1">
            <a:spLocks noChangeArrowheads="1"/>
          </p:cNvSpPr>
          <p:nvPr/>
        </p:nvSpPr>
        <p:spPr bwMode="auto">
          <a:xfrm>
            <a:off x="2971800" y="4953000"/>
            <a:ext cx="912429" cy="40011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dirty="0">
                <a:solidFill>
                  <a:srgbClr val="FF0000"/>
                </a:solidFill>
              </a:rPr>
              <a:t>Bunny</a:t>
            </a:r>
          </a:p>
        </p:txBody>
      </p:sp>
      <p:sp>
        <p:nvSpPr>
          <p:cNvPr id="20" name="TextBox 19"/>
          <p:cNvSpPr txBox="1">
            <a:spLocks noChangeArrowheads="1"/>
          </p:cNvSpPr>
          <p:nvPr/>
        </p:nvSpPr>
        <p:spPr bwMode="auto">
          <a:xfrm>
            <a:off x="5562600" y="4876800"/>
            <a:ext cx="867545" cy="40011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dirty="0">
                <a:solidFill>
                  <a:srgbClr val="FF0000"/>
                </a:solidFill>
              </a:rPr>
              <a:t>Grass</a:t>
            </a:r>
          </a:p>
        </p:txBody>
      </p:sp>
      <p:sp>
        <p:nvSpPr>
          <p:cNvPr id="21" name="TextBox 20"/>
          <p:cNvSpPr txBox="1">
            <a:spLocks noChangeArrowheads="1"/>
          </p:cNvSpPr>
          <p:nvPr/>
        </p:nvSpPr>
        <p:spPr bwMode="auto">
          <a:xfrm>
            <a:off x="1981200" y="3200400"/>
            <a:ext cx="1096775" cy="40011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dirty="0">
                <a:solidFill>
                  <a:srgbClr val="FF0000"/>
                </a:solidFill>
              </a:rPr>
              <a:t>Camera</a:t>
            </a:r>
          </a:p>
        </p:txBody>
      </p:sp>
      <p:cxnSp>
        <p:nvCxnSpPr>
          <p:cNvPr id="4" name="Straight Arrow Connector 3"/>
          <p:cNvCxnSpPr/>
          <p:nvPr/>
        </p:nvCxnSpPr>
        <p:spPr>
          <a:xfrm>
            <a:off x="3048000" y="3581400"/>
            <a:ext cx="762000" cy="0"/>
          </a:xfrm>
          <a:prstGeom prst="straightConnector1">
            <a:avLst/>
          </a:prstGeom>
          <a:ln w="57150" cmpd="sng">
            <a:solidFill>
              <a:schemeClr val="bg1"/>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3" name="TextBox 2"/>
          <p:cNvSpPr txBox="1"/>
          <p:nvPr/>
        </p:nvSpPr>
        <p:spPr>
          <a:xfrm>
            <a:off x="6966353" y="6579162"/>
            <a:ext cx="2278437" cy="276999"/>
          </a:xfrm>
          <a:prstGeom prst="rect">
            <a:avLst/>
          </a:prstGeom>
          <a:noFill/>
        </p:spPr>
        <p:txBody>
          <a:bodyPr wrap="square" rtlCol="0">
            <a:spAutoFit/>
          </a:bodyPr>
          <a:lstStyle/>
          <a:p>
            <a:r>
              <a:rPr lang="en-US" sz="1200" dirty="0"/>
              <a:t>Slide adapted after Derek </a:t>
            </a:r>
            <a:r>
              <a:rPr lang="en-US" sz="1200" dirty="0" err="1"/>
              <a:t>Hoiem</a:t>
            </a:r>
            <a:endParaRPr lang="en-US" sz="1200" dirty="0"/>
          </a:p>
        </p:txBody>
      </p:sp>
    </p:spTree>
    <p:custDataLst>
      <p:tags r:id="rId1"/>
    </p:custDataLst>
    <p:extLst>
      <p:ext uri="{BB962C8B-B14F-4D97-AF65-F5344CB8AC3E}">
        <p14:creationId xmlns:p14="http://schemas.microsoft.com/office/powerpoint/2010/main" val="38814157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animBg="1"/>
      <p:bldP spid="17" grpId="0" animBg="1"/>
      <p:bldP spid="18" grpId="0" animBg="1"/>
      <p:bldP spid="19" grpId="0" animBg="1"/>
      <p:bldP spid="20" grpId="0" animBg="1"/>
      <p:bldP spid="2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2"/>
          <p:cNvSpPr>
            <a:spLocks noGrp="1" noChangeArrowheads="1"/>
          </p:cNvSpPr>
          <p:nvPr>
            <p:ph type="title"/>
          </p:nvPr>
        </p:nvSpPr>
        <p:spPr/>
        <p:txBody>
          <a:bodyPr>
            <a:normAutofit/>
          </a:bodyPr>
          <a:lstStyle/>
          <a:p>
            <a:r>
              <a:rPr lang="en-US" dirty="0">
                <a:latin typeface="Calibri" charset="0"/>
              </a:rPr>
              <a:t>Histograms</a:t>
            </a:r>
          </a:p>
        </p:txBody>
      </p:sp>
      <p:sp>
        <p:nvSpPr>
          <p:cNvPr id="850947" name="Rectangle 3"/>
          <p:cNvSpPr>
            <a:spLocks noGrp="1" noChangeArrowheads="1"/>
          </p:cNvSpPr>
          <p:nvPr>
            <p:ph idx="1"/>
          </p:nvPr>
        </p:nvSpPr>
        <p:spPr>
          <a:xfrm>
            <a:off x="1009793" y="5545500"/>
            <a:ext cx="3609975" cy="1219200"/>
          </a:xfrm>
        </p:spPr>
        <p:txBody>
          <a:bodyPr>
            <a:normAutofit lnSpcReduction="10000"/>
          </a:bodyPr>
          <a:lstStyle/>
          <a:p>
            <a:pPr>
              <a:buFont typeface="Arial" pitchFamily="34" charset="0"/>
              <a:buChar char="•"/>
              <a:defRPr/>
            </a:pPr>
            <a:r>
              <a:rPr lang="en-US" sz="2400" dirty="0">
                <a:ea typeface="+mn-ea"/>
                <a:cs typeface="+mn-cs"/>
              </a:rPr>
              <a:t>Joint Histogram</a:t>
            </a:r>
          </a:p>
          <a:p>
            <a:pPr lvl="1">
              <a:buFont typeface="Wingdings" pitchFamily="2" charset="2"/>
              <a:buChar char="Ø"/>
              <a:defRPr/>
            </a:pPr>
            <a:r>
              <a:rPr lang="en-US" sz="1500" dirty="0"/>
              <a:t>Needs a lot of data for a good estimation of the distribution</a:t>
            </a:r>
            <a:endParaRPr lang="en-US" sz="1500" dirty="0">
              <a:ea typeface="+mn-ea"/>
            </a:endParaRPr>
          </a:p>
          <a:p>
            <a:pPr lvl="1">
              <a:buFont typeface="Wingdings" pitchFamily="2" charset="2"/>
              <a:buChar char="Ø"/>
              <a:defRPr/>
            </a:pPr>
            <a:r>
              <a:rPr lang="en-US" sz="1500" dirty="0"/>
              <a:t>#intervals 1 * #intervals 2</a:t>
            </a:r>
            <a:endParaRPr lang="en-US" sz="1500" dirty="0">
              <a:ea typeface="+mn-ea"/>
            </a:endParaRPr>
          </a:p>
        </p:txBody>
      </p:sp>
      <p:sp>
        <p:nvSpPr>
          <p:cNvPr id="31752" name="Rectangle 9"/>
          <p:cNvSpPr>
            <a:spLocks noChangeArrowheads="1"/>
          </p:cNvSpPr>
          <p:nvPr/>
        </p:nvSpPr>
        <p:spPr bwMode="auto">
          <a:xfrm>
            <a:off x="4799105" y="5545500"/>
            <a:ext cx="3625850" cy="121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0" tIns="0" rIns="0" bIns="0"/>
          <a:lstStyle/>
          <a:p>
            <a:pPr marL="342900" indent="-342900">
              <a:spcBef>
                <a:spcPct val="20000"/>
              </a:spcBef>
              <a:buFont typeface="Arial" panose="020B0604020202020204" pitchFamily="34" charset="0"/>
              <a:buChar char="•"/>
            </a:pPr>
            <a:r>
              <a:rPr lang="en-US" sz="2400" dirty="0">
                <a:cs typeface="Arial" charset="0"/>
              </a:rPr>
              <a:t>Independent histogram</a:t>
            </a:r>
          </a:p>
          <a:p>
            <a:pPr marL="742950" lvl="1" indent="-285750">
              <a:spcBef>
                <a:spcPct val="20000"/>
              </a:spcBef>
              <a:buFont typeface="Wingdings" pitchFamily="2" charset="2"/>
              <a:buChar char="Ø"/>
            </a:pPr>
            <a:r>
              <a:rPr lang="en-US" sz="1500" dirty="0">
                <a:cs typeface="Arial" charset="0"/>
              </a:rPr>
              <a:t>Needs independent features</a:t>
            </a:r>
          </a:p>
          <a:p>
            <a:pPr marL="742950" lvl="1" indent="-285750">
              <a:spcBef>
                <a:spcPct val="20000"/>
              </a:spcBef>
              <a:buFont typeface="Wingdings" pitchFamily="2" charset="2"/>
              <a:buChar char="Ø"/>
            </a:pPr>
            <a:r>
              <a:rPr lang="en-US" sz="1500" dirty="0">
                <a:cs typeface="Arial" charset="0"/>
              </a:rPr>
              <a:t>More data points per interval than joint histogram</a:t>
            </a:r>
            <a:endParaRPr lang="en-US" sz="2000" dirty="0">
              <a:cs typeface="Arial" charset="0"/>
            </a:endParaRPr>
          </a:p>
        </p:txBody>
      </p:sp>
      <p:grpSp>
        <p:nvGrpSpPr>
          <p:cNvPr id="7" name="Group 6"/>
          <p:cNvGrpSpPr/>
          <p:nvPr/>
        </p:nvGrpSpPr>
        <p:grpSpPr>
          <a:xfrm>
            <a:off x="855929" y="962918"/>
            <a:ext cx="3144571" cy="2603803"/>
            <a:chOff x="855929" y="1166758"/>
            <a:chExt cx="3144571" cy="2603803"/>
          </a:xfrm>
        </p:grpSpPr>
        <p:pic>
          <p:nvPicPr>
            <p:cNvPr id="67591"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479160"/>
              <a:ext cx="3009900" cy="1952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p:cNvSpPr txBox="1"/>
            <p:nvPr/>
          </p:nvSpPr>
          <p:spPr>
            <a:xfrm>
              <a:off x="974990" y="3200079"/>
              <a:ext cx="2603803" cy="338554"/>
            </a:xfrm>
            <a:prstGeom prst="rect">
              <a:avLst/>
            </a:prstGeom>
            <a:solidFill>
              <a:schemeClr val="bg1"/>
            </a:solidFill>
          </p:spPr>
          <p:txBody>
            <a:bodyPr wrap="square" rtlCol="0">
              <a:spAutoFit/>
            </a:bodyPr>
            <a:lstStyle/>
            <a:p>
              <a:pPr algn="ctr"/>
              <a:r>
                <a:rPr lang="en-US" sz="1600" b="1" dirty="0"/>
                <a:t>feature 1</a:t>
              </a:r>
            </a:p>
          </p:txBody>
        </p:sp>
        <p:sp>
          <p:nvSpPr>
            <p:cNvPr id="13" name="TextBox 12"/>
            <p:cNvSpPr txBox="1"/>
            <p:nvPr/>
          </p:nvSpPr>
          <p:spPr>
            <a:xfrm rot="16200000">
              <a:off x="-276696" y="2299383"/>
              <a:ext cx="2603803" cy="338554"/>
            </a:xfrm>
            <a:prstGeom prst="rect">
              <a:avLst/>
            </a:prstGeom>
            <a:solidFill>
              <a:schemeClr val="bg1"/>
            </a:solidFill>
          </p:spPr>
          <p:txBody>
            <a:bodyPr wrap="square" rtlCol="0">
              <a:spAutoFit/>
            </a:bodyPr>
            <a:lstStyle/>
            <a:p>
              <a:pPr algn="ctr"/>
              <a:r>
                <a:rPr lang="en-US" sz="1600" b="1" dirty="0"/>
                <a:t>feature 2</a:t>
              </a:r>
            </a:p>
          </p:txBody>
        </p:sp>
      </p:grpSp>
      <p:grpSp>
        <p:nvGrpSpPr>
          <p:cNvPr id="8" name="Group 7"/>
          <p:cNvGrpSpPr/>
          <p:nvPr/>
        </p:nvGrpSpPr>
        <p:grpSpPr>
          <a:xfrm>
            <a:off x="4570802" y="1323557"/>
            <a:ext cx="3163498" cy="1923633"/>
            <a:chOff x="4570802" y="1652837"/>
            <a:chExt cx="3163498" cy="1923633"/>
          </a:xfrm>
        </p:grpSpPr>
        <p:pic>
          <p:nvPicPr>
            <p:cNvPr id="31748" name="Picture 5" descr="marg-bin2"/>
            <p:cNvPicPr>
              <a:picLocks noChangeAspect="1" noChangeArrowheads="1"/>
            </p:cNvPicPr>
            <p:nvPr/>
          </p:nvPicPr>
          <p:blipFill>
            <a:blip r:embed="rId4">
              <a:extLst>
                <a:ext uri="{28A0092B-C50C-407E-A947-70E740481C1C}">
                  <a14:useLocalDpi xmlns:a14="http://schemas.microsoft.com/office/drawing/2010/main" val="0"/>
                </a:ext>
              </a:extLst>
            </a:blip>
            <a:srcRect t="7805"/>
            <a:stretch>
              <a:fillRect/>
            </a:stretch>
          </p:blipFill>
          <p:spPr bwMode="auto">
            <a:xfrm>
              <a:off x="4724400" y="1666485"/>
              <a:ext cx="3009900" cy="1800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TextBox 11"/>
            <p:cNvSpPr txBox="1"/>
            <p:nvPr/>
          </p:nvSpPr>
          <p:spPr>
            <a:xfrm>
              <a:off x="4952741" y="3237916"/>
              <a:ext cx="2603803" cy="338554"/>
            </a:xfrm>
            <a:prstGeom prst="rect">
              <a:avLst/>
            </a:prstGeom>
            <a:solidFill>
              <a:schemeClr val="bg1"/>
            </a:solidFill>
          </p:spPr>
          <p:txBody>
            <a:bodyPr wrap="square" rtlCol="0">
              <a:spAutoFit/>
            </a:bodyPr>
            <a:lstStyle/>
            <a:p>
              <a:pPr algn="ctr"/>
              <a:r>
                <a:rPr lang="en-US" sz="1600" b="1" dirty="0"/>
                <a:t>feature 1</a:t>
              </a:r>
            </a:p>
          </p:txBody>
        </p:sp>
        <p:sp>
          <p:nvSpPr>
            <p:cNvPr id="16" name="TextBox 15"/>
            <p:cNvSpPr txBox="1"/>
            <p:nvPr/>
          </p:nvSpPr>
          <p:spPr>
            <a:xfrm rot="16200000">
              <a:off x="3880183" y="2343456"/>
              <a:ext cx="1719793" cy="338556"/>
            </a:xfrm>
            <a:prstGeom prst="rect">
              <a:avLst/>
            </a:prstGeom>
            <a:solidFill>
              <a:schemeClr val="bg1"/>
            </a:solidFill>
          </p:spPr>
          <p:txBody>
            <a:bodyPr wrap="square" rtlCol="0">
              <a:spAutoFit/>
            </a:bodyPr>
            <a:lstStyle/>
            <a:p>
              <a:pPr algn="ctr"/>
              <a:r>
                <a:rPr lang="en-US" sz="1600" b="1" dirty="0"/>
                <a:t>feature 2</a:t>
              </a:r>
            </a:p>
          </p:txBody>
        </p:sp>
      </p:grpSp>
      <p:grpSp>
        <p:nvGrpSpPr>
          <p:cNvPr id="6" name="Group 5"/>
          <p:cNvGrpSpPr/>
          <p:nvPr/>
        </p:nvGrpSpPr>
        <p:grpSpPr>
          <a:xfrm>
            <a:off x="874926" y="3398420"/>
            <a:ext cx="3468474" cy="2126559"/>
            <a:chOff x="874926" y="3619107"/>
            <a:chExt cx="3468474" cy="2126559"/>
          </a:xfrm>
        </p:grpSpPr>
        <p:pic>
          <p:nvPicPr>
            <p:cNvPr id="31750" name="Picture 7" descr="normal-binning"/>
            <p:cNvPicPr>
              <a:picLocks noChangeAspect="1" noChangeArrowheads="1"/>
            </p:cNvPicPr>
            <p:nvPr/>
          </p:nvPicPr>
          <p:blipFill>
            <a:blip r:embed="rId5">
              <a:extLst>
                <a:ext uri="{28A0092B-C50C-407E-A947-70E740481C1C}">
                  <a14:useLocalDpi xmlns:a14="http://schemas.microsoft.com/office/drawing/2010/main" val="0"/>
                </a:ext>
              </a:extLst>
            </a:blip>
            <a:srcRect t="7007"/>
            <a:stretch>
              <a:fillRect/>
            </a:stretch>
          </p:blipFill>
          <p:spPr bwMode="auto">
            <a:xfrm>
              <a:off x="990600" y="3633425"/>
              <a:ext cx="3352800" cy="2022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 name="TextBox 13"/>
            <p:cNvSpPr txBox="1"/>
            <p:nvPr/>
          </p:nvSpPr>
          <p:spPr>
            <a:xfrm>
              <a:off x="1208561" y="5407112"/>
              <a:ext cx="2603803" cy="338554"/>
            </a:xfrm>
            <a:prstGeom prst="rect">
              <a:avLst/>
            </a:prstGeom>
            <a:solidFill>
              <a:schemeClr val="bg1"/>
            </a:solidFill>
          </p:spPr>
          <p:txBody>
            <a:bodyPr wrap="square" rtlCol="0">
              <a:spAutoFit/>
            </a:bodyPr>
            <a:lstStyle/>
            <a:p>
              <a:pPr algn="ctr"/>
              <a:r>
                <a:rPr lang="en-US" sz="1600" b="1" dirty="0"/>
                <a:t>feature 1</a:t>
              </a:r>
            </a:p>
          </p:txBody>
        </p:sp>
        <p:sp>
          <p:nvSpPr>
            <p:cNvPr id="18" name="TextBox 17"/>
            <p:cNvSpPr txBox="1"/>
            <p:nvPr/>
          </p:nvSpPr>
          <p:spPr>
            <a:xfrm rot="16200000">
              <a:off x="21198" y="4472835"/>
              <a:ext cx="2046010" cy="338554"/>
            </a:xfrm>
            <a:prstGeom prst="rect">
              <a:avLst/>
            </a:prstGeom>
            <a:solidFill>
              <a:schemeClr val="bg1"/>
            </a:solidFill>
          </p:spPr>
          <p:txBody>
            <a:bodyPr wrap="square" rtlCol="0">
              <a:spAutoFit/>
            </a:bodyPr>
            <a:lstStyle/>
            <a:p>
              <a:pPr algn="ctr"/>
              <a:r>
                <a:rPr lang="en-US" sz="1600" b="1" dirty="0"/>
                <a:t>feature 2</a:t>
              </a:r>
            </a:p>
          </p:txBody>
        </p:sp>
      </p:grpSp>
      <p:grpSp>
        <p:nvGrpSpPr>
          <p:cNvPr id="9" name="Group 8"/>
          <p:cNvGrpSpPr/>
          <p:nvPr/>
        </p:nvGrpSpPr>
        <p:grpSpPr>
          <a:xfrm>
            <a:off x="4641815" y="3376919"/>
            <a:ext cx="3533631" cy="2142216"/>
            <a:chOff x="4567110" y="3361978"/>
            <a:chExt cx="3533631" cy="2142216"/>
          </a:xfrm>
        </p:grpSpPr>
        <p:pic>
          <p:nvPicPr>
            <p:cNvPr id="31749" name="Picture 6" descr="marg-bin1"/>
            <p:cNvPicPr>
              <a:picLocks noChangeAspect="1" noChangeArrowheads="1"/>
            </p:cNvPicPr>
            <p:nvPr/>
          </p:nvPicPr>
          <p:blipFill>
            <a:blip r:embed="rId6">
              <a:extLst>
                <a:ext uri="{28A0092B-C50C-407E-A947-70E740481C1C}">
                  <a14:useLocalDpi xmlns:a14="http://schemas.microsoft.com/office/drawing/2010/main" val="0"/>
                </a:ext>
              </a:extLst>
            </a:blip>
            <a:srcRect t="7495"/>
            <a:stretch>
              <a:fillRect/>
            </a:stretch>
          </p:blipFill>
          <p:spPr bwMode="auto">
            <a:xfrm>
              <a:off x="4671741" y="3361978"/>
              <a:ext cx="3429000" cy="205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 name="TextBox 16"/>
            <p:cNvSpPr txBox="1"/>
            <p:nvPr/>
          </p:nvSpPr>
          <p:spPr>
            <a:xfrm rot="16200000">
              <a:off x="3853776" y="4202864"/>
              <a:ext cx="1765221" cy="338554"/>
            </a:xfrm>
            <a:prstGeom prst="rect">
              <a:avLst/>
            </a:prstGeom>
            <a:solidFill>
              <a:schemeClr val="bg1"/>
            </a:solidFill>
          </p:spPr>
          <p:txBody>
            <a:bodyPr wrap="square" rtlCol="0">
              <a:spAutoFit/>
            </a:bodyPr>
            <a:lstStyle/>
            <a:p>
              <a:pPr algn="ctr"/>
              <a:r>
                <a:rPr lang="en-US" sz="1600" b="1" dirty="0"/>
                <a:t>feature 2</a:t>
              </a:r>
            </a:p>
          </p:txBody>
        </p:sp>
        <p:sp>
          <p:nvSpPr>
            <p:cNvPr id="15" name="TextBox 14"/>
            <p:cNvSpPr txBox="1"/>
            <p:nvPr/>
          </p:nvSpPr>
          <p:spPr>
            <a:xfrm>
              <a:off x="4724400" y="5165640"/>
              <a:ext cx="2603803" cy="338554"/>
            </a:xfrm>
            <a:prstGeom prst="rect">
              <a:avLst/>
            </a:prstGeom>
            <a:solidFill>
              <a:schemeClr val="bg1"/>
            </a:solidFill>
          </p:spPr>
          <p:txBody>
            <a:bodyPr wrap="square" rtlCol="0">
              <a:spAutoFit/>
            </a:bodyPr>
            <a:lstStyle/>
            <a:p>
              <a:pPr algn="ctr"/>
              <a:r>
                <a:rPr lang="en-US" sz="1600" b="1" dirty="0"/>
                <a:t>feature 1</a:t>
              </a:r>
            </a:p>
          </p:txBody>
        </p:sp>
      </p:grpSp>
    </p:spTree>
    <p:extLst>
      <p:ext uri="{BB962C8B-B14F-4D97-AF65-F5344CB8AC3E}">
        <p14:creationId xmlns:p14="http://schemas.microsoft.com/office/powerpoint/2010/main" val="71742300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5094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50947">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50947">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175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0947" grpId="0" build="p"/>
      <p:bldP spid="3175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ext Box 3"/>
          <p:cNvSpPr txBox="1">
            <a:spLocks noChangeArrowheads="1"/>
          </p:cNvSpPr>
          <p:nvPr/>
        </p:nvSpPr>
        <p:spPr bwMode="auto">
          <a:xfrm>
            <a:off x="6248400" y="5778500"/>
            <a:ext cx="2438400" cy="774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102000"/>
              </a:lnSpc>
              <a:spcBef>
                <a:spcPct val="50000"/>
              </a:spcBef>
              <a:buClr>
                <a:srgbClr val="000000"/>
              </a:buClr>
              <a:buSzPct val="100000"/>
              <a:buFont typeface="Times New Roman" charset="0"/>
              <a:buNone/>
            </a:pPr>
            <a:r>
              <a:rPr lang="en-US" sz="2200" dirty="0">
                <a:solidFill>
                  <a:schemeClr val="bg1"/>
                </a:solidFill>
                <a:latin typeface="Trebuchet MS" charset="0"/>
              </a:rPr>
              <a:t>Space Shuttle Cargo Bay</a:t>
            </a:r>
          </a:p>
        </p:txBody>
      </p:sp>
      <p:sp>
        <p:nvSpPr>
          <p:cNvPr id="69635" name="Rectangle 4"/>
          <p:cNvSpPr>
            <a:spLocks noGrp="1" noChangeArrowheads="1"/>
          </p:cNvSpPr>
          <p:nvPr>
            <p:ph type="title"/>
          </p:nvPr>
        </p:nvSpPr>
        <p:spPr/>
        <p:txBody>
          <a:bodyPr>
            <a:normAutofit/>
          </a:bodyPr>
          <a:lstStyle/>
          <a:p>
            <a:r>
              <a:rPr lang="en-US" dirty="0">
                <a:latin typeface="Calibri" charset="0"/>
              </a:rPr>
              <a:t>Histograms</a:t>
            </a:r>
          </a:p>
        </p:txBody>
      </p:sp>
      <p:pic>
        <p:nvPicPr>
          <p:cNvPr id="69637"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2362200"/>
            <a:ext cx="3009900" cy="1952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9639" name="TextBox 8"/>
          <p:cNvSpPr txBox="1">
            <a:spLocks noChangeArrowheads="1"/>
          </p:cNvSpPr>
          <p:nvPr/>
        </p:nvSpPr>
        <p:spPr bwMode="auto">
          <a:xfrm>
            <a:off x="5077094" y="1838035"/>
            <a:ext cx="1686680" cy="4924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600" dirty="0"/>
              <a:t>Clustering</a:t>
            </a:r>
          </a:p>
        </p:txBody>
      </p:sp>
      <p:sp>
        <p:nvSpPr>
          <p:cNvPr id="69640" name="TextBox 9"/>
          <p:cNvSpPr txBox="1">
            <a:spLocks noChangeArrowheads="1"/>
          </p:cNvSpPr>
          <p:nvPr/>
        </p:nvSpPr>
        <p:spPr bwMode="auto">
          <a:xfrm>
            <a:off x="399531" y="6137433"/>
            <a:ext cx="664156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342900" indent="-342900" eaLnBrk="1" hangingPunct="1">
              <a:buFont typeface="Wingdings" pitchFamily="2" charset="2"/>
              <a:buChar char="Ø"/>
            </a:pPr>
            <a:r>
              <a:rPr lang="en-US" dirty="0">
                <a:solidFill>
                  <a:srgbClr val="FF0000"/>
                </a:solidFill>
              </a:rPr>
              <a:t>Use the same cluster centroids in all images!</a:t>
            </a:r>
          </a:p>
        </p:txBody>
      </p:sp>
      <p:grpSp>
        <p:nvGrpSpPr>
          <p:cNvPr id="2" name="Group 1"/>
          <p:cNvGrpSpPr/>
          <p:nvPr/>
        </p:nvGrpSpPr>
        <p:grpSpPr>
          <a:xfrm>
            <a:off x="708025" y="2010515"/>
            <a:ext cx="3673475" cy="2642448"/>
            <a:chOff x="708025" y="2010515"/>
            <a:chExt cx="3673475" cy="2642448"/>
          </a:xfrm>
        </p:grpSpPr>
        <p:sp>
          <p:nvSpPr>
            <p:cNvPr id="69633" name="Text Box 2"/>
            <p:cNvSpPr txBox="1">
              <a:spLocks noChangeArrowheads="1"/>
            </p:cNvSpPr>
            <p:nvPr/>
          </p:nvSpPr>
          <p:spPr bwMode="auto">
            <a:xfrm>
              <a:off x="708025" y="3878263"/>
              <a:ext cx="1654175" cy="774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102000"/>
                </a:lnSpc>
                <a:spcBef>
                  <a:spcPct val="50000"/>
                </a:spcBef>
                <a:buClr>
                  <a:srgbClr val="000000"/>
                </a:buClr>
                <a:buSzPct val="100000"/>
                <a:buFont typeface="Times New Roman" charset="0"/>
                <a:buNone/>
              </a:pPr>
              <a:r>
                <a:rPr lang="en-US" sz="2200">
                  <a:solidFill>
                    <a:schemeClr val="bg1"/>
                  </a:solidFill>
                  <a:latin typeface="Trebuchet MS" charset="0"/>
                </a:rPr>
                <a:t>EASE Truss </a:t>
              </a:r>
              <a:br>
                <a:rPr lang="en-US" sz="2200">
                  <a:solidFill>
                    <a:schemeClr val="bg1"/>
                  </a:solidFill>
                  <a:latin typeface="Trebuchet MS" charset="0"/>
                </a:rPr>
              </a:br>
              <a:r>
                <a:rPr lang="en-US" sz="2200">
                  <a:solidFill>
                    <a:schemeClr val="bg1"/>
                  </a:solidFill>
                  <a:latin typeface="Trebuchet MS" charset="0"/>
                </a:rPr>
                <a:t>Assembly</a:t>
              </a:r>
            </a:p>
          </p:txBody>
        </p:sp>
        <p:pic>
          <p:nvPicPr>
            <p:cNvPr id="69638"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2362200"/>
              <a:ext cx="3009900" cy="1952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TextBox 11"/>
            <p:cNvSpPr txBox="1"/>
            <p:nvPr/>
          </p:nvSpPr>
          <p:spPr>
            <a:xfrm>
              <a:off x="1343424" y="4097462"/>
              <a:ext cx="2603803" cy="338554"/>
            </a:xfrm>
            <a:prstGeom prst="rect">
              <a:avLst/>
            </a:prstGeom>
            <a:solidFill>
              <a:schemeClr val="bg1"/>
            </a:solidFill>
          </p:spPr>
          <p:txBody>
            <a:bodyPr wrap="square" rtlCol="0">
              <a:spAutoFit/>
            </a:bodyPr>
            <a:lstStyle/>
            <a:p>
              <a:pPr algn="ctr"/>
              <a:r>
                <a:rPr lang="en-US" sz="1600" b="1" dirty="0"/>
                <a:t>feature 1</a:t>
              </a:r>
            </a:p>
          </p:txBody>
        </p:sp>
        <p:sp>
          <p:nvSpPr>
            <p:cNvPr id="13" name="TextBox 12"/>
            <p:cNvSpPr txBox="1"/>
            <p:nvPr/>
          </p:nvSpPr>
          <p:spPr>
            <a:xfrm rot="16200000">
              <a:off x="85376" y="3143140"/>
              <a:ext cx="2603803" cy="338554"/>
            </a:xfrm>
            <a:prstGeom prst="rect">
              <a:avLst/>
            </a:prstGeom>
            <a:solidFill>
              <a:schemeClr val="bg1"/>
            </a:solidFill>
          </p:spPr>
          <p:txBody>
            <a:bodyPr wrap="square" rtlCol="0">
              <a:spAutoFit/>
            </a:bodyPr>
            <a:lstStyle/>
            <a:p>
              <a:pPr algn="ctr"/>
              <a:r>
                <a:rPr lang="en-US" sz="1600" b="1" dirty="0"/>
                <a:t>feature 2</a:t>
              </a:r>
            </a:p>
          </p:txBody>
        </p:sp>
      </p:grpSp>
      <p:sp>
        <p:nvSpPr>
          <p:cNvPr id="14" name="TextBox 13"/>
          <p:cNvSpPr txBox="1"/>
          <p:nvPr/>
        </p:nvSpPr>
        <p:spPr>
          <a:xfrm>
            <a:off x="4855860" y="4097870"/>
            <a:ext cx="2603803" cy="338554"/>
          </a:xfrm>
          <a:prstGeom prst="rect">
            <a:avLst/>
          </a:prstGeom>
          <a:solidFill>
            <a:schemeClr val="bg1"/>
          </a:solidFill>
        </p:spPr>
        <p:txBody>
          <a:bodyPr wrap="square" rtlCol="0">
            <a:spAutoFit/>
          </a:bodyPr>
          <a:lstStyle/>
          <a:p>
            <a:pPr algn="ctr"/>
            <a:r>
              <a:rPr lang="en-US" sz="1600" b="1" dirty="0"/>
              <a:t>feature 1</a:t>
            </a:r>
          </a:p>
        </p:txBody>
      </p:sp>
      <p:sp>
        <p:nvSpPr>
          <p:cNvPr id="15" name="TextBox 14"/>
          <p:cNvSpPr txBox="1"/>
          <p:nvPr/>
        </p:nvSpPr>
        <p:spPr>
          <a:xfrm rot="16200000">
            <a:off x="3619940" y="3201459"/>
            <a:ext cx="2603803" cy="338554"/>
          </a:xfrm>
          <a:prstGeom prst="rect">
            <a:avLst/>
          </a:prstGeom>
          <a:solidFill>
            <a:schemeClr val="bg1"/>
          </a:solidFill>
        </p:spPr>
        <p:txBody>
          <a:bodyPr wrap="square" rtlCol="0">
            <a:spAutoFit/>
          </a:bodyPr>
          <a:lstStyle/>
          <a:p>
            <a:pPr algn="ctr"/>
            <a:r>
              <a:rPr lang="en-US" sz="1600" b="1" dirty="0"/>
              <a:t>feature 2</a:t>
            </a:r>
          </a:p>
        </p:txBody>
      </p:sp>
      <p:grpSp>
        <p:nvGrpSpPr>
          <p:cNvPr id="27" name="Group 26"/>
          <p:cNvGrpSpPr/>
          <p:nvPr/>
        </p:nvGrpSpPr>
        <p:grpSpPr>
          <a:xfrm>
            <a:off x="4251703" y="4558756"/>
            <a:ext cx="1060353" cy="1439680"/>
            <a:chOff x="4549651" y="4476450"/>
            <a:chExt cx="1060353" cy="1439680"/>
          </a:xfrm>
        </p:grpSpPr>
        <p:sp>
          <p:nvSpPr>
            <p:cNvPr id="19" name="Rectangle 18"/>
            <p:cNvSpPr/>
            <p:nvPr/>
          </p:nvSpPr>
          <p:spPr bwMode="auto">
            <a:xfrm>
              <a:off x="5023849" y="4882884"/>
              <a:ext cx="91440" cy="438912"/>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cs typeface="Arial" charset="0"/>
              </a:endParaRPr>
            </a:p>
          </p:txBody>
        </p:sp>
        <p:sp>
          <p:nvSpPr>
            <p:cNvPr id="20" name="Rectangle 19"/>
            <p:cNvSpPr/>
            <p:nvPr/>
          </p:nvSpPr>
          <p:spPr bwMode="auto">
            <a:xfrm>
              <a:off x="5176249" y="5173666"/>
              <a:ext cx="91440" cy="148886"/>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cs typeface="Arial" charset="0"/>
              </a:endParaRPr>
            </a:p>
          </p:txBody>
        </p:sp>
        <p:cxnSp>
          <p:nvCxnSpPr>
            <p:cNvPr id="24" name="Straight Arrow Connector 23"/>
            <p:cNvCxnSpPr>
              <a:endCxn id="20" idx="2"/>
            </p:cNvCxnSpPr>
            <p:nvPr/>
          </p:nvCxnSpPr>
          <p:spPr bwMode="auto">
            <a:xfrm>
              <a:off x="5015611" y="5321796"/>
              <a:ext cx="206358" cy="756"/>
            </a:xfrm>
            <a:prstGeom prst="straightConnector1">
              <a:avLst/>
            </a:prstGeom>
            <a:solidFill>
              <a:schemeClr val="accent1"/>
            </a:solidFill>
            <a:ln w="9525" cap="flat" cmpd="sng" algn="ctr">
              <a:solidFill>
                <a:schemeClr val="tx1"/>
              </a:solidFill>
              <a:prstDash val="solid"/>
              <a:round/>
              <a:headEnd type="none" w="med" len="med"/>
              <a:tailEnd type="none" w="med" len="med"/>
            </a:ln>
            <a:effectLst/>
          </p:spPr>
        </p:cxnSp>
        <p:sp>
          <p:nvSpPr>
            <p:cNvPr id="25" name="TextBox 24"/>
            <p:cNvSpPr txBox="1"/>
            <p:nvPr/>
          </p:nvSpPr>
          <p:spPr>
            <a:xfrm>
              <a:off x="4679448" y="5269799"/>
              <a:ext cx="793357" cy="646331"/>
            </a:xfrm>
            <a:prstGeom prst="rect">
              <a:avLst/>
            </a:prstGeom>
            <a:noFill/>
          </p:spPr>
          <p:txBody>
            <a:bodyPr wrap="square" rtlCol="0">
              <a:spAutoFit/>
            </a:bodyPr>
            <a:lstStyle/>
            <a:p>
              <a:pPr algn="ctr"/>
              <a:r>
                <a:rPr lang="en-US" sz="1200" dirty="0"/>
                <a:t>index </a:t>
              </a:r>
            </a:p>
            <a:p>
              <a:pPr algn="ctr"/>
              <a:r>
                <a:rPr lang="en-US" sz="1200" dirty="0"/>
                <a:t>of cluster</a:t>
              </a:r>
            </a:p>
            <a:p>
              <a:pPr algn="ctr"/>
              <a:r>
                <a:rPr lang="en-US" sz="1200" dirty="0"/>
                <a:t>centers</a:t>
              </a:r>
            </a:p>
          </p:txBody>
        </p:sp>
        <p:sp>
          <p:nvSpPr>
            <p:cNvPr id="26" name="TextBox 25"/>
            <p:cNvSpPr txBox="1"/>
            <p:nvPr/>
          </p:nvSpPr>
          <p:spPr>
            <a:xfrm rot="16200000">
              <a:off x="4403589" y="4805282"/>
              <a:ext cx="779208" cy="276999"/>
            </a:xfrm>
            <a:prstGeom prst="rect">
              <a:avLst/>
            </a:prstGeom>
            <a:noFill/>
          </p:spPr>
          <p:txBody>
            <a:bodyPr wrap="square" rtlCol="0">
              <a:spAutoFit/>
            </a:bodyPr>
            <a:lstStyle/>
            <a:p>
              <a:r>
                <a:rPr lang="en-US" sz="1200" dirty="0"/>
                <a:t>#points</a:t>
              </a:r>
            </a:p>
          </p:txBody>
        </p:sp>
        <p:sp>
          <p:nvSpPr>
            <p:cNvPr id="4" name="TextBox 3"/>
            <p:cNvSpPr txBox="1"/>
            <p:nvPr/>
          </p:nvSpPr>
          <p:spPr>
            <a:xfrm>
              <a:off x="4885805" y="4622970"/>
              <a:ext cx="381883" cy="276999"/>
            </a:xfrm>
            <a:prstGeom prst="rect">
              <a:avLst/>
            </a:prstGeom>
            <a:noFill/>
          </p:spPr>
          <p:txBody>
            <a:bodyPr wrap="square" rtlCol="0">
              <a:spAutoFit/>
            </a:bodyPr>
            <a:lstStyle/>
            <a:p>
              <a:r>
                <a:rPr lang="en-US" sz="1200" dirty="0"/>
                <a:t>19</a:t>
              </a:r>
            </a:p>
          </p:txBody>
        </p:sp>
        <p:sp>
          <p:nvSpPr>
            <p:cNvPr id="28" name="TextBox 27"/>
            <p:cNvSpPr txBox="1"/>
            <p:nvPr/>
          </p:nvSpPr>
          <p:spPr>
            <a:xfrm>
              <a:off x="5091834" y="4907688"/>
              <a:ext cx="381883" cy="276999"/>
            </a:xfrm>
            <a:prstGeom prst="rect">
              <a:avLst/>
            </a:prstGeom>
            <a:noFill/>
          </p:spPr>
          <p:txBody>
            <a:bodyPr wrap="square" rtlCol="0">
              <a:spAutoFit/>
            </a:bodyPr>
            <a:lstStyle/>
            <a:p>
              <a:r>
                <a:rPr lang="en-US" sz="1200" dirty="0"/>
                <a:t>4</a:t>
              </a:r>
            </a:p>
          </p:txBody>
        </p:sp>
        <p:sp>
          <p:nvSpPr>
            <p:cNvPr id="8" name="Rectangle 7"/>
            <p:cNvSpPr/>
            <p:nvPr/>
          </p:nvSpPr>
          <p:spPr>
            <a:xfrm>
              <a:off x="4549651" y="4476450"/>
              <a:ext cx="1060353" cy="1439680"/>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7" name="Group 36"/>
          <p:cNvGrpSpPr/>
          <p:nvPr/>
        </p:nvGrpSpPr>
        <p:grpSpPr>
          <a:xfrm>
            <a:off x="7124218" y="4598594"/>
            <a:ext cx="1060353" cy="1439680"/>
            <a:chOff x="7146540" y="4476450"/>
            <a:chExt cx="1060353" cy="1439680"/>
          </a:xfrm>
        </p:grpSpPr>
        <p:sp>
          <p:nvSpPr>
            <p:cNvPr id="31" name="Rectangle 30"/>
            <p:cNvSpPr/>
            <p:nvPr/>
          </p:nvSpPr>
          <p:spPr bwMode="auto">
            <a:xfrm>
              <a:off x="7562955" y="4858080"/>
              <a:ext cx="91440" cy="438912"/>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cs typeface="Arial" charset="0"/>
              </a:endParaRPr>
            </a:p>
          </p:txBody>
        </p:sp>
        <p:sp>
          <p:nvSpPr>
            <p:cNvPr id="32" name="Rectangle 31"/>
            <p:cNvSpPr/>
            <p:nvPr/>
          </p:nvSpPr>
          <p:spPr bwMode="auto">
            <a:xfrm>
              <a:off x="7715355" y="5148862"/>
              <a:ext cx="91440" cy="148886"/>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cs typeface="Arial" charset="0"/>
              </a:endParaRPr>
            </a:p>
          </p:txBody>
        </p:sp>
        <p:cxnSp>
          <p:nvCxnSpPr>
            <p:cNvPr id="33" name="Straight Arrow Connector 32"/>
            <p:cNvCxnSpPr>
              <a:endCxn id="32" idx="2"/>
            </p:cNvCxnSpPr>
            <p:nvPr/>
          </p:nvCxnSpPr>
          <p:spPr bwMode="auto">
            <a:xfrm>
              <a:off x="7554717" y="5296992"/>
              <a:ext cx="206358" cy="756"/>
            </a:xfrm>
            <a:prstGeom prst="straightConnector1">
              <a:avLst/>
            </a:prstGeom>
            <a:solidFill>
              <a:schemeClr val="accent1"/>
            </a:solidFill>
            <a:ln w="9525" cap="flat" cmpd="sng" algn="ctr">
              <a:solidFill>
                <a:schemeClr val="tx1"/>
              </a:solidFill>
              <a:prstDash val="solid"/>
              <a:round/>
              <a:headEnd type="none" w="med" len="med"/>
              <a:tailEnd type="none" w="med" len="med"/>
            </a:ln>
            <a:effectLst/>
          </p:spPr>
        </p:cxnSp>
        <p:sp>
          <p:nvSpPr>
            <p:cNvPr id="34" name="TextBox 33"/>
            <p:cNvSpPr txBox="1"/>
            <p:nvPr/>
          </p:nvSpPr>
          <p:spPr>
            <a:xfrm>
              <a:off x="7223881" y="5269799"/>
              <a:ext cx="874297" cy="646331"/>
            </a:xfrm>
            <a:prstGeom prst="rect">
              <a:avLst/>
            </a:prstGeom>
            <a:noFill/>
          </p:spPr>
          <p:txBody>
            <a:bodyPr wrap="square" rtlCol="0">
              <a:spAutoFit/>
            </a:bodyPr>
            <a:lstStyle/>
            <a:p>
              <a:pPr algn="ctr"/>
              <a:r>
                <a:rPr lang="en-US" sz="1200" dirty="0"/>
                <a:t>index </a:t>
              </a:r>
            </a:p>
            <a:p>
              <a:pPr algn="ctr"/>
              <a:r>
                <a:rPr lang="en-US" sz="1200" dirty="0"/>
                <a:t>of cluster</a:t>
              </a:r>
            </a:p>
            <a:p>
              <a:pPr algn="ctr"/>
              <a:r>
                <a:rPr lang="en-US" sz="1200" dirty="0"/>
                <a:t>centers</a:t>
              </a:r>
            </a:p>
          </p:txBody>
        </p:sp>
        <p:sp>
          <p:nvSpPr>
            <p:cNvPr id="35" name="TextBox 34"/>
            <p:cNvSpPr txBox="1"/>
            <p:nvPr/>
          </p:nvSpPr>
          <p:spPr>
            <a:xfrm>
              <a:off x="7575494" y="4882884"/>
              <a:ext cx="522684" cy="276999"/>
            </a:xfrm>
            <a:prstGeom prst="rect">
              <a:avLst/>
            </a:prstGeom>
            <a:noFill/>
          </p:spPr>
          <p:txBody>
            <a:bodyPr wrap="square" rtlCol="0">
              <a:spAutoFit/>
            </a:bodyPr>
            <a:lstStyle/>
            <a:p>
              <a:r>
                <a:rPr lang="en-US" sz="1200" dirty="0"/>
                <a:t>0.17</a:t>
              </a:r>
            </a:p>
          </p:txBody>
        </p:sp>
        <p:sp>
          <p:nvSpPr>
            <p:cNvPr id="36" name="TextBox 35"/>
            <p:cNvSpPr txBox="1"/>
            <p:nvPr/>
          </p:nvSpPr>
          <p:spPr>
            <a:xfrm>
              <a:off x="7368094" y="4581081"/>
              <a:ext cx="457352" cy="276999"/>
            </a:xfrm>
            <a:prstGeom prst="rect">
              <a:avLst/>
            </a:prstGeom>
            <a:noFill/>
          </p:spPr>
          <p:txBody>
            <a:bodyPr wrap="square" rtlCol="0">
              <a:spAutoFit/>
            </a:bodyPr>
            <a:lstStyle/>
            <a:p>
              <a:r>
                <a:rPr lang="en-US" sz="1200" dirty="0"/>
                <a:t>0.83</a:t>
              </a:r>
            </a:p>
          </p:txBody>
        </p:sp>
        <p:sp>
          <p:nvSpPr>
            <p:cNvPr id="39" name="Rectangle 38"/>
            <p:cNvSpPr/>
            <p:nvPr/>
          </p:nvSpPr>
          <p:spPr>
            <a:xfrm>
              <a:off x="7146540" y="4476450"/>
              <a:ext cx="1060353" cy="1439680"/>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16" name="Straight Arrow Connector 15"/>
          <p:cNvCxnSpPr/>
          <p:nvPr/>
        </p:nvCxnSpPr>
        <p:spPr>
          <a:xfrm flipV="1">
            <a:off x="5437390" y="5297748"/>
            <a:ext cx="1603177" cy="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5548675" y="4936773"/>
            <a:ext cx="1479562" cy="369332"/>
          </a:xfrm>
          <a:prstGeom prst="rect">
            <a:avLst/>
          </a:prstGeom>
          <a:noFill/>
        </p:spPr>
        <p:txBody>
          <a:bodyPr wrap="square" rtlCol="0">
            <a:spAutoFit/>
          </a:bodyPr>
          <a:lstStyle/>
          <a:p>
            <a:r>
              <a:rPr lang="en-US" dirty="0"/>
              <a:t>normalization</a:t>
            </a:r>
          </a:p>
        </p:txBody>
      </p:sp>
      <p:sp>
        <p:nvSpPr>
          <p:cNvPr id="38" name="TextBox 37"/>
          <p:cNvSpPr txBox="1"/>
          <p:nvPr/>
        </p:nvSpPr>
        <p:spPr>
          <a:xfrm>
            <a:off x="2621130" y="3366113"/>
            <a:ext cx="362655" cy="369332"/>
          </a:xfrm>
          <a:prstGeom prst="rect">
            <a:avLst/>
          </a:prstGeom>
          <a:solidFill>
            <a:srgbClr val="FFFFFF"/>
          </a:solidFill>
        </p:spPr>
        <p:txBody>
          <a:bodyPr wrap="square" rtlCol="0">
            <a:spAutoFit/>
          </a:bodyPr>
          <a:lstStyle/>
          <a:p>
            <a:endParaRPr lang="en-US" dirty="0"/>
          </a:p>
        </p:txBody>
      </p:sp>
      <p:sp>
        <p:nvSpPr>
          <p:cNvPr id="48" name="TextBox 47"/>
          <p:cNvSpPr txBox="1"/>
          <p:nvPr/>
        </p:nvSpPr>
        <p:spPr>
          <a:xfrm>
            <a:off x="7124218" y="6553200"/>
            <a:ext cx="2502397" cy="276999"/>
          </a:xfrm>
          <a:prstGeom prst="rect">
            <a:avLst/>
          </a:prstGeom>
          <a:noFill/>
        </p:spPr>
        <p:txBody>
          <a:bodyPr wrap="square" rtlCol="0">
            <a:spAutoFit/>
          </a:bodyPr>
          <a:lstStyle/>
          <a:p>
            <a:r>
              <a:rPr lang="en-US" sz="1200" dirty="0"/>
              <a:t>Slide adapted after D. </a:t>
            </a:r>
            <a:r>
              <a:rPr lang="en-US" sz="1200" dirty="0" err="1"/>
              <a:t>Kauchak</a:t>
            </a:r>
            <a:endParaRPr lang="en-US" sz="1200" dirty="0"/>
          </a:p>
        </p:txBody>
      </p:sp>
    </p:spTree>
    <p:extLst>
      <p:ext uri="{BB962C8B-B14F-4D97-AF65-F5344CB8AC3E}">
        <p14:creationId xmlns:p14="http://schemas.microsoft.com/office/powerpoint/2010/main" val="37815109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96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40" grpId="0"/>
      <p:bldP spid="1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09600" y="1118647"/>
            <a:ext cx="7132908" cy="2893100"/>
          </a:xfrm>
          <a:prstGeom prst="rect">
            <a:avLst/>
          </a:prstGeom>
          <a:noFill/>
        </p:spPr>
        <p:txBody>
          <a:bodyPr wrap="square" rtlCol="0">
            <a:spAutoFit/>
          </a:bodyPr>
          <a:lstStyle/>
          <a:p>
            <a:pPr marL="285750" indent="-285750">
              <a:buFont typeface="Arial"/>
              <a:buChar char="•"/>
            </a:pPr>
            <a:r>
              <a:rPr lang="en-US" sz="2600" dirty="0"/>
              <a:t>Euclidean distance (L</a:t>
            </a:r>
            <a:r>
              <a:rPr lang="en-US" sz="2600" baseline="-25000" dirty="0"/>
              <a:t>2</a:t>
            </a:r>
            <a:r>
              <a:rPr lang="en-US" sz="2600" dirty="0"/>
              <a:t>):</a:t>
            </a:r>
          </a:p>
          <a:p>
            <a:pPr marL="285750" indent="-285750">
              <a:buFont typeface="Arial"/>
              <a:buChar char="•"/>
            </a:pPr>
            <a:endParaRPr lang="en-US" sz="2600" dirty="0"/>
          </a:p>
          <a:p>
            <a:pPr marL="285750" indent="-285750">
              <a:buFont typeface="Arial"/>
              <a:buChar char="•"/>
            </a:pPr>
            <a:endParaRPr lang="en-US" sz="2600" dirty="0"/>
          </a:p>
          <a:p>
            <a:pPr marL="285750" indent="-285750">
              <a:buFont typeface="Arial"/>
              <a:buChar char="•"/>
            </a:pPr>
            <a:r>
              <a:rPr lang="en-US" sz="2600" dirty="0"/>
              <a:t>Chi-square distance:</a:t>
            </a:r>
          </a:p>
          <a:p>
            <a:pPr marL="285750" indent="-285750">
              <a:buFont typeface="Arial"/>
              <a:buChar char="•"/>
            </a:pPr>
            <a:endParaRPr lang="en-US" sz="2600" dirty="0"/>
          </a:p>
          <a:p>
            <a:pPr marL="285750" indent="-285750">
              <a:buFont typeface="Arial"/>
              <a:buChar char="•"/>
            </a:pPr>
            <a:endParaRPr lang="en-US" sz="2600" dirty="0"/>
          </a:p>
          <a:p>
            <a:pPr marL="285750" indent="-285750">
              <a:buFont typeface="Arial"/>
              <a:buChar char="•"/>
            </a:pPr>
            <a:r>
              <a:rPr lang="en-US" sz="2600" dirty="0"/>
              <a:t>Histogram intersection distance:</a:t>
            </a:r>
          </a:p>
        </p:txBody>
      </p:sp>
      <p:sp>
        <p:nvSpPr>
          <p:cNvPr id="71681" name="Rectangle 2"/>
          <p:cNvSpPr>
            <a:spLocks noGrp="1" noChangeArrowheads="1"/>
          </p:cNvSpPr>
          <p:nvPr>
            <p:ph type="title"/>
          </p:nvPr>
        </p:nvSpPr>
        <p:spPr>
          <a:xfrm>
            <a:off x="231494" y="76200"/>
            <a:ext cx="8669438" cy="987425"/>
          </a:xfrm>
        </p:spPr>
        <p:txBody>
          <a:bodyPr>
            <a:normAutofit fontScale="90000"/>
          </a:bodyPr>
          <a:lstStyle/>
          <a:p>
            <a:r>
              <a:rPr lang="en-US" dirty="0">
                <a:latin typeface="Calibri" charset="0"/>
              </a:rPr>
              <a:t>Computing distance between histograms</a:t>
            </a:r>
          </a:p>
        </p:txBody>
      </p:sp>
      <p:pic>
        <p:nvPicPr>
          <p:cNvPr id="859139" name="Picture 3"/>
          <p:cNvPicPr>
            <a:picLocks noChangeAspect="1" noChangeArrowheads="1"/>
          </p:cNvPicPr>
          <p:nvPr/>
        </p:nvPicPr>
        <p:blipFill>
          <a:blip r:embed="rId3">
            <a:extLst>
              <a:ext uri="{28A0092B-C50C-407E-A947-70E740481C1C}">
                <a14:useLocalDpi xmlns:a14="http://schemas.microsoft.com/office/drawing/2010/main" val="0"/>
              </a:ext>
            </a:extLst>
          </a:blip>
          <a:srcRect t="1520" b="66121"/>
          <a:stretch>
            <a:fillRect/>
          </a:stretch>
        </p:blipFill>
        <p:spPr bwMode="auto">
          <a:xfrm>
            <a:off x="914400" y="4891630"/>
            <a:ext cx="6858000" cy="1722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Box 8"/>
          <p:cNvSpPr txBox="1">
            <a:spLocks noChangeArrowheads="1"/>
          </p:cNvSpPr>
          <p:nvPr/>
        </p:nvSpPr>
        <p:spPr bwMode="auto">
          <a:xfrm>
            <a:off x="1352441" y="6478172"/>
            <a:ext cx="603242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t>Nearest color histograms (based on Chi-square distance)</a:t>
            </a:r>
          </a:p>
        </p:txBody>
      </p:sp>
      <p:pic>
        <p:nvPicPr>
          <p:cNvPr id="5" name="Picture 4"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87529" y="1459636"/>
            <a:ext cx="4680665" cy="930814"/>
          </a:xfrm>
          <a:prstGeom prst="rect">
            <a:avLst/>
          </a:prstGeom>
        </p:spPr>
      </p:pic>
      <p:pic>
        <p:nvPicPr>
          <p:cNvPr id="6" name="Picture 5"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87529" y="2654306"/>
            <a:ext cx="4680665" cy="850294"/>
          </a:xfrm>
          <a:prstGeom prst="rect">
            <a:avLst/>
          </a:prstGeom>
        </p:spPr>
      </p:pic>
      <p:pic>
        <p:nvPicPr>
          <p:cNvPr id="2" name="Picture 1"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56117" y="3974863"/>
            <a:ext cx="5775151" cy="878827"/>
          </a:xfrm>
          <a:prstGeom prst="rect">
            <a:avLst/>
          </a:prstGeom>
        </p:spPr>
      </p:pic>
      <p:pic>
        <p:nvPicPr>
          <p:cNvPr id="1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7436" t="2863" r="76543" b="82915"/>
          <a:stretch/>
        </p:blipFill>
        <p:spPr bwMode="auto">
          <a:xfrm>
            <a:off x="112703" y="5371128"/>
            <a:ext cx="1098744" cy="7570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98798391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85913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Title 1"/>
          <p:cNvSpPr>
            <a:spLocks noGrp="1"/>
          </p:cNvSpPr>
          <p:nvPr>
            <p:ph type="title"/>
          </p:nvPr>
        </p:nvSpPr>
        <p:spPr>
          <a:xfrm>
            <a:off x="457200" y="274638"/>
            <a:ext cx="8229600" cy="848106"/>
          </a:xfrm>
        </p:spPr>
        <p:txBody>
          <a:bodyPr>
            <a:normAutofit fontScale="90000"/>
          </a:bodyPr>
          <a:lstStyle/>
          <a:p>
            <a:r>
              <a:rPr lang="en-US" dirty="0">
                <a:latin typeface="Calibri" charset="0"/>
              </a:rPr>
              <a:t>Histograms: implementation details</a:t>
            </a:r>
          </a:p>
        </p:txBody>
      </p:sp>
      <p:sp>
        <p:nvSpPr>
          <p:cNvPr id="7" name="Content Placeholder 6"/>
          <p:cNvSpPr>
            <a:spLocks noGrp="1"/>
          </p:cNvSpPr>
          <p:nvPr>
            <p:ph idx="1"/>
          </p:nvPr>
        </p:nvSpPr>
        <p:spPr>
          <a:xfrm>
            <a:off x="457200" y="1282486"/>
            <a:ext cx="8465896" cy="5014142"/>
          </a:xfrm>
        </p:spPr>
        <p:txBody>
          <a:bodyPr>
            <a:normAutofit/>
          </a:bodyPr>
          <a:lstStyle/>
          <a:p>
            <a:pPr>
              <a:lnSpc>
                <a:spcPct val="80000"/>
              </a:lnSpc>
            </a:pPr>
            <a:r>
              <a:rPr lang="en-US" sz="2700" dirty="0">
                <a:latin typeface="Calibri" charset="0"/>
              </a:rPr>
              <a:t>Data grouping</a:t>
            </a:r>
          </a:p>
          <a:p>
            <a:pPr lvl="1">
              <a:lnSpc>
                <a:spcPct val="80000"/>
              </a:lnSpc>
            </a:pPr>
            <a:r>
              <a:rPr lang="en-US" sz="2400" dirty="0">
                <a:latin typeface="Calibri" charset="0"/>
              </a:rPr>
              <a:t>Intervals: fast, applicable for small images</a:t>
            </a:r>
          </a:p>
          <a:p>
            <a:pPr lvl="1">
              <a:lnSpc>
                <a:spcPct val="80000"/>
              </a:lnSpc>
            </a:pPr>
            <a:r>
              <a:rPr lang="en-US" sz="2400" dirty="0">
                <a:latin typeface="Calibri" charset="0"/>
              </a:rPr>
              <a:t>Clustering: slow, but applicable for large images</a:t>
            </a:r>
          </a:p>
          <a:p>
            <a:pPr>
              <a:lnSpc>
                <a:spcPct val="80000"/>
              </a:lnSpc>
            </a:pPr>
            <a:endParaRPr lang="en-US" sz="2700" dirty="0">
              <a:latin typeface="Calibri" charset="0"/>
            </a:endParaRPr>
          </a:p>
          <a:p>
            <a:pPr>
              <a:lnSpc>
                <a:spcPct val="80000"/>
              </a:lnSpc>
            </a:pPr>
            <a:endParaRPr lang="en-US" sz="2700" dirty="0">
              <a:latin typeface="Calibri" charset="0"/>
            </a:endParaRPr>
          </a:p>
          <a:p>
            <a:pPr>
              <a:lnSpc>
                <a:spcPct val="80000"/>
              </a:lnSpc>
            </a:pPr>
            <a:endParaRPr lang="en-US" sz="2700" dirty="0">
              <a:latin typeface="Calibri" charset="0"/>
            </a:endParaRPr>
          </a:p>
          <a:p>
            <a:pPr>
              <a:lnSpc>
                <a:spcPct val="80000"/>
              </a:lnSpc>
            </a:pPr>
            <a:endParaRPr lang="en-US" sz="2700" dirty="0">
              <a:latin typeface="Calibri" charset="0"/>
            </a:endParaRPr>
          </a:p>
          <a:p>
            <a:pPr>
              <a:lnSpc>
                <a:spcPct val="80000"/>
              </a:lnSpc>
            </a:pPr>
            <a:endParaRPr lang="en-US" sz="2700" dirty="0">
              <a:latin typeface="Calibri" charset="0"/>
            </a:endParaRPr>
          </a:p>
          <a:p>
            <a:pPr>
              <a:lnSpc>
                <a:spcPct val="80000"/>
              </a:lnSpc>
            </a:pPr>
            <a:r>
              <a:rPr lang="en-US" sz="2700" dirty="0">
                <a:latin typeface="Calibri" charset="0"/>
              </a:rPr>
              <a:t>Distance metrics between histograms</a:t>
            </a:r>
          </a:p>
          <a:p>
            <a:pPr lvl="1">
              <a:lnSpc>
                <a:spcPct val="80000"/>
              </a:lnSpc>
            </a:pPr>
            <a:r>
              <a:rPr lang="en-US" sz="2400" dirty="0">
                <a:latin typeface="Calibri" charset="0"/>
              </a:rPr>
              <a:t>Euclidean, intersection =&gt; fast to compute</a:t>
            </a:r>
          </a:p>
          <a:p>
            <a:pPr lvl="1">
              <a:lnSpc>
                <a:spcPct val="80000"/>
              </a:lnSpc>
            </a:pPr>
            <a:r>
              <a:rPr lang="en-US" sz="2400" dirty="0">
                <a:latin typeface="Calibri" charset="0"/>
              </a:rPr>
              <a:t>Chi-square =&gt; better accuracy</a:t>
            </a:r>
          </a:p>
          <a:p>
            <a:pPr lvl="1">
              <a:lnSpc>
                <a:spcPct val="80000"/>
              </a:lnSpc>
            </a:pPr>
            <a:r>
              <a:rPr lang="en-US" sz="2400" dirty="0">
                <a:latin typeface="Calibri" charset="0"/>
              </a:rPr>
              <a:t>Try out other distance metrics</a:t>
            </a:r>
          </a:p>
        </p:txBody>
      </p:sp>
      <p:grpSp>
        <p:nvGrpSpPr>
          <p:cNvPr id="2" name="Group 7"/>
          <p:cNvGrpSpPr>
            <a:grpSpLocks/>
          </p:cNvGrpSpPr>
          <p:nvPr/>
        </p:nvGrpSpPr>
        <p:grpSpPr bwMode="auto">
          <a:xfrm>
            <a:off x="381000" y="2590800"/>
            <a:ext cx="8245591" cy="1675942"/>
            <a:chOff x="228600" y="1219200"/>
            <a:chExt cx="8245591" cy="1675611"/>
          </a:xfrm>
        </p:grpSpPr>
        <p:sp>
          <p:nvSpPr>
            <p:cNvPr id="4" name="Left-Right Arrow 3"/>
            <p:cNvSpPr/>
            <p:nvPr/>
          </p:nvSpPr>
          <p:spPr>
            <a:xfrm>
              <a:off x="609600" y="1219200"/>
              <a:ext cx="7848600" cy="609479"/>
            </a:xfrm>
            <a:prstGeom prst="leftRightArrow">
              <a:avLst/>
            </a:prstGeom>
            <a:gradFill flip="none" rotWithShape="1">
              <a:gsLst>
                <a:gs pos="0">
                  <a:srgbClr val="000082"/>
                </a:gs>
                <a:gs pos="30000">
                  <a:srgbClr val="66008F"/>
                </a:gs>
                <a:gs pos="64999">
                  <a:srgbClr val="BA0066"/>
                </a:gs>
                <a:gs pos="89999">
                  <a:srgbClr val="FF0000"/>
                </a:gs>
                <a:gs pos="100000">
                  <a:srgbClr val="FF8200"/>
                </a:gs>
              </a:gsLst>
              <a:lin ang="10800000" scaled="0"/>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3733" name="TextBox 4"/>
            <p:cNvSpPr txBox="1">
              <a:spLocks noChangeArrowheads="1"/>
            </p:cNvSpPr>
            <p:nvPr/>
          </p:nvSpPr>
          <p:spPr bwMode="auto">
            <a:xfrm>
              <a:off x="228600" y="1828800"/>
              <a:ext cx="2749471" cy="10154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dirty="0"/>
                <a:t>Few Intervals</a:t>
              </a:r>
            </a:p>
            <a:p>
              <a:pPr eaLnBrk="1" hangingPunct="1"/>
              <a:r>
                <a:rPr lang="en-US" sz="1800" dirty="0"/>
                <a:t>Few points for estimation</a:t>
              </a:r>
            </a:p>
            <a:p>
              <a:pPr eaLnBrk="1" hangingPunct="1"/>
              <a:r>
                <a:rPr lang="en-US" sz="1800" dirty="0"/>
                <a:t>Coarse representation</a:t>
              </a:r>
            </a:p>
          </p:txBody>
        </p:sp>
        <p:sp>
          <p:nvSpPr>
            <p:cNvPr id="73734" name="TextBox 5"/>
            <p:cNvSpPr txBox="1">
              <a:spLocks noChangeArrowheads="1"/>
            </p:cNvSpPr>
            <p:nvPr/>
          </p:nvSpPr>
          <p:spPr bwMode="auto">
            <a:xfrm>
              <a:off x="5596480" y="1879349"/>
              <a:ext cx="2877711" cy="10154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dirty="0"/>
                <a:t>Many Intervals</a:t>
              </a:r>
            </a:p>
            <a:p>
              <a:pPr eaLnBrk="1" hangingPunct="1"/>
              <a:r>
                <a:rPr lang="en-US" sz="1800" dirty="0"/>
                <a:t>Many points for estimation</a:t>
              </a:r>
            </a:p>
            <a:p>
              <a:pPr eaLnBrk="1" hangingPunct="1"/>
              <a:r>
                <a:rPr lang="en-US" sz="1800" dirty="0"/>
                <a:t>Fine representation</a:t>
              </a:r>
            </a:p>
          </p:txBody>
        </p:sp>
      </p:grpSp>
      <p:sp>
        <p:nvSpPr>
          <p:cNvPr id="8" name="TextBox 7"/>
          <p:cNvSpPr txBox="1"/>
          <p:nvPr/>
        </p:nvSpPr>
        <p:spPr>
          <a:xfrm>
            <a:off x="7143262" y="6568087"/>
            <a:ext cx="2000738" cy="276999"/>
          </a:xfrm>
          <a:prstGeom prst="rect">
            <a:avLst/>
          </a:prstGeom>
          <a:noFill/>
        </p:spPr>
        <p:txBody>
          <a:bodyPr wrap="square" rtlCol="0">
            <a:spAutoFit/>
          </a:bodyPr>
          <a:lstStyle/>
          <a:p>
            <a:r>
              <a:rPr lang="en-US" sz="1200" dirty="0"/>
              <a:t>Slide adapted after D. </a:t>
            </a:r>
            <a:r>
              <a:rPr lang="en-US" sz="1200" dirty="0" err="1"/>
              <a:t>Hoiem</a:t>
            </a:r>
            <a:endParaRPr lang="en-US" sz="1200" dirty="0"/>
          </a:p>
        </p:txBody>
      </p:sp>
    </p:spTree>
    <p:extLst>
      <p:ext uri="{BB962C8B-B14F-4D97-AF65-F5344CB8AC3E}">
        <p14:creationId xmlns:p14="http://schemas.microsoft.com/office/powerpoint/2010/main" val="28702020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9" end="9"/>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10" end="1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71510" y="2998113"/>
            <a:ext cx="6400979" cy="861774"/>
          </a:xfrm>
          <a:prstGeom prst="rect">
            <a:avLst/>
          </a:prstGeom>
          <a:noFill/>
        </p:spPr>
        <p:txBody>
          <a:bodyPr wrap="square" rtlCol="0">
            <a:spAutoFit/>
          </a:bodyPr>
          <a:lstStyle/>
          <a:p>
            <a:pPr algn="ctr"/>
            <a:r>
              <a:rPr lang="en-US" sz="5000" dirty="0"/>
              <a:t>Text classification</a:t>
            </a:r>
          </a:p>
        </p:txBody>
      </p:sp>
    </p:spTree>
    <p:extLst>
      <p:ext uri="{BB962C8B-B14F-4D97-AF65-F5344CB8AC3E}">
        <p14:creationId xmlns:p14="http://schemas.microsoft.com/office/powerpoint/2010/main" val="18763114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Rectangle 2"/>
          <p:cNvSpPr>
            <a:spLocks noGrp="1" noChangeArrowheads="1"/>
          </p:cNvSpPr>
          <p:nvPr>
            <p:ph type="title" idx="4294967295"/>
          </p:nvPr>
        </p:nvSpPr>
        <p:spPr>
          <a:xfrm>
            <a:off x="457200" y="149225"/>
            <a:ext cx="8229600" cy="856615"/>
          </a:xfrm>
        </p:spPr>
        <p:txBody>
          <a:bodyPr lIns="91440" tIns="45720" rIns="91440" bIns="45720" anchor="b">
            <a:normAutofit/>
          </a:bodyPr>
          <a:lstStyle/>
          <a:p>
            <a:pPr eaLnBrk="1" hangingPunct="1"/>
            <a:r>
              <a:rPr lang="en-US" dirty="0"/>
              <a:t>Bag-of-words</a:t>
            </a:r>
          </a:p>
        </p:txBody>
      </p:sp>
      <p:sp>
        <p:nvSpPr>
          <p:cNvPr id="360452" name="Rectangle 3"/>
          <p:cNvSpPr>
            <a:spLocks noGrp="1" noChangeArrowheads="1"/>
          </p:cNvSpPr>
          <p:nvPr>
            <p:ph type="body" sz="half" idx="4294967295"/>
          </p:nvPr>
        </p:nvSpPr>
        <p:spPr>
          <a:xfrm>
            <a:off x="601698" y="1803400"/>
            <a:ext cx="8012112" cy="4448175"/>
          </a:xfrm>
        </p:spPr>
        <p:txBody>
          <a:bodyPr lIns="91440" tIns="45720" rIns="91440" bIns="45720">
            <a:normAutofit/>
          </a:bodyPr>
          <a:lstStyle/>
          <a:p>
            <a:pPr marL="0" indent="0">
              <a:lnSpc>
                <a:spcPct val="90000"/>
              </a:lnSpc>
              <a:spcAft>
                <a:spcPts val="600"/>
              </a:spcAft>
            </a:pPr>
            <a:r>
              <a:rPr lang="en-US" sz="2800" dirty="0"/>
              <a:t> </a:t>
            </a:r>
            <a:r>
              <a:rPr lang="en-US" dirty="0"/>
              <a:t>The bag-of-words model works as follows:</a:t>
            </a:r>
            <a:endParaRPr lang="en-US" sz="2800" dirty="0"/>
          </a:p>
          <a:p>
            <a:pPr marL="0" indent="0">
              <a:lnSpc>
                <a:spcPct val="90000"/>
              </a:lnSpc>
              <a:spcAft>
                <a:spcPts val="600"/>
              </a:spcAft>
              <a:buNone/>
            </a:pPr>
            <a:r>
              <a:rPr lang="en-US" sz="2800" dirty="0"/>
              <a:t>1) </a:t>
            </a:r>
            <a:r>
              <a:rPr lang="en-US" dirty="0"/>
              <a:t>Given a set of text documents, all the words from the set are added in a vocabulary</a:t>
            </a:r>
            <a:endParaRPr lang="en-US" sz="2800" dirty="0"/>
          </a:p>
          <a:p>
            <a:pPr marL="0" indent="0">
              <a:lnSpc>
                <a:spcPct val="90000"/>
              </a:lnSpc>
              <a:spcAft>
                <a:spcPts val="600"/>
              </a:spcAft>
              <a:buNone/>
            </a:pPr>
            <a:r>
              <a:rPr lang="en-US" sz="2800" dirty="0"/>
              <a:t>2) </a:t>
            </a:r>
            <a:r>
              <a:rPr lang="en-US" dirty="0"/>
              <a:t>A bag-of-words representation is built for each document, by counting down the occurrences of each word in the vocabulary</a:t>
            </a:r>
            <a:endParaRPr lang="en-US" sz="2800" dirty="0"/>
          </a:p>
        </p:txBody>
      </p:sp>
    </p:spTree>
    <p:extLst>
      <p:ext uri="{BB962C8B-B14F-4D97-AF65-F5344CB8AC3E}">
        <p14:creationId xmlns:p14="http://schemas.microsoft.com/office/powerpoint/2010/main" val="2571895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045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045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2" name="Rectangle 3"/>
          <p:cNvSpPr>
            <a:spLocks noGrp="1" noChangeArrowheads="1"/>
          </p:cNvSpPr>
          <p:nvPr>
            <p:ph type="body" sz="half" idx="4294967295"/>
          </p:nvPr>
        </p:nvSpPr>
        <p:spPr>
          <a:xfrm>
            <a:off x="565944" y="1173480"/>
            <a:ext cx="8012112" cy="1935480"/>
          </a:xfrm>
        </p:spPr>
        <p:txBody>
          <a:bodyPr lIns="91440" tIns="45720" rIns="91440" bIns="45720">
            <a:normAutofit/>
          </a:bodyPr>
          <a:lstStyle/>
          <a:p>
            <a:pPr marL="0" indent="0">
              <a:lnSpc>
                <a:spcPct val="90000"/>
              </a:lnSpc>
              <a:spcAft>
                <a:spcPts val="600"/>
              </a:spcAft>
            </a:pPr>
            <a:r>
              <a:rPr lang="en-US" sz="2400" dirty="0"/>
              <a:t> “I believe that at the end of the century the use of words and general educated opinion will have altered so much that one will be able to speak of machines thinking without expecting to be contradicted.” – Alan Turing</a:t>
            </a:r>
          </a:p>
        </p:txBody>
      </p:sp>
      <p:pic>
        <p:nvPicPr>
          <p:cNvPr id="2" name="Picture 1" descr="BOW-model.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2925" y="2605210"/>
            <a:ext cx="4130444" cy="4130444"/>
          </a:xfrm>
          <a:prstGeom prst="rect">
            <a:avLst/>
          </a:prstGeom>
        </p:spPr>
      </p:pic>
      <p:sp>
        <p:nvSpPr>
          <p:cNvPr id="5" name="Rectangle 2">
            <a:extLst>
              <a:ext uri="{FF2B5EF4-FFF2-40B4-BE49-F238E27FC236}">
                <a16:creationId xmlns:a16="http://schemas.microsoft.com/office/drawing/2014/main" id="{F97A01D9-9B00-2147-B135-6003283AF183}"/>
              </a:ext>
            </a:extLst>
          </p:cNvPr>
          <p:cNvSpPr txBox="1">
            <a:spLocks noChangeArrowheads="1"/>
          </p:cNvSpPr>
          <p:nvPr/>
        </p:nvSpPr>
        <p:spPr>
          <a:xfrm>
            <a:off x="457200" y="149225"/>
            <a:ext cx="8229600" cy="856615"/>
          </a:xfrm>
          <a:prstGeom prst="rect">
            <a:avLst/>
          </a:prstGeom>
          <a:noFill/>
          <a:ln>
            <a:noFill/>
          </a:ln>
        </p:spPr>
        <p:txBody>
          <a:bodyPr lIns="91440" tIns="45720" rIns="91440" bIns="45720" anchor="b" anchorCtr="0">
            <a:norm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dirty="0"/>
              <a:t>Bag-of-words</a:t>
            </a:r>
          </a:p>
        </p:txBody>
      </p:sp>
      <p:sp>
        <p:nvSpPr>
          <p:cNvPr id="3" name="TextBox 2">
            <a:extLst>
              <a:ext uri="{FF2B5EF4-FFF2-40B4-BE49-F238E27FC236}">
                <a16:creationId xmlns:a16="http://schemas.microsoft.com/office/drawing/2014/main" id="{FD91D959-2248-AE4F-A7B9-0EEC8DE552B9}"/>
              </a:ext>
            </a:extLst>
          </p:cNvPr>
          <p:cNvSpPr txBox="1"/>
          <p:nvPr/>
        </p:nvSpPr>
        <p:spPr>
          <a:xfrm>
            <a:off x="6633369" y="3108960"/>
            <a:ext cx="2147104" cy="1015663"/>
          </a:xfrm>
          <a:prstGeom prst="rect">
            <a:avLst/>
          </a:prstGeom>
          <a:noFill/>
          <a:ln w="28575">
            <a:solidFill>
              <a:srgbClr val="FF0000"/>
            </a:solidFill>
          </a:ln>
        </p:spPr>
        <p:txBody>
          <a:bodyPr wrap="square" rtlCol="0">
            <a:spAutoFit/>
          </a:bodyPr>
          <a:lstStyle/>
          <a:p>
            <a:pPr algn="ctr"/>
            <a:r>
              <a:rPr lang="en-US" sz="2000" dirty="0"/>
              <a:t>Note that </a:t>
            </a:r>
            <a:r>
              <a:rPr lang="en-US" sz="2000" dirty="0" err="1"/>
              <a:t>stopwords</a:t>
            </a:r>
            <a:r>
              <a:rPr lang="en-US" sz="2000" dirty="0"/>
              <a:t> are usually removed!</a:t>
            </a:r>
          </a:p>
        </p:txBody>
      </p:sp>
    </p:spTree>
    <p:extLst>
      <p:ext uri="{BB962C8B-B14F-4D97-AF65-F5344CB8AC3E}">
        <p14:creationId xmlns:p14="http://schemas.microsoft.com/office/powerpoint/2010/main" val="581723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oogle-quer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254" y="1785484"/>
            <a:ext cx="8612818" cy="584540"/>
          </a:xfrm>
          <a:prstGeom prst="rect">
            <a:avLst/>
          </a:prstGeom>
        </p:spPr>
      </p:pic>
      <p:sp>
        <p:nvSpPr>
          <p:cNvPr id="5" name="Rectangle 2">
            <a:extLst>
              <a:ext uri="{FF2B5EF4-FFF2-40B4-BE49-F238E27FC236}">
                <a16:creationId xmlns:a16="http://schemas.microsoft.com/office/drawing/2014/main" id="{0501C53D-7EBA-AE45-B03C-0160162707AD}"/>
              </a:ext>
            </a:extLst>
          </p:cNvPr>
          <p:cNvSpPr txBox="1">
            <a:spLocks noChangeArrowheads="1"/>
          </p:cNvSpPr>
          <p:nvPr/>
        </p:nvSpPr>
        <p:spPr>
          <a:xfrm>
            <a:off x="457200" y="149225"/>
            <a:ext cx="8229600" cy="856615"/>
          </a:xfrm>
          <a:prstGeom prst="rect">
            <a:avLst/>
          </a:prstGeom>
          <a:noFill/>
          <a:ln>
            <a:noFill/>
          </a:ln>
        </p:spPr>
        <p:txBody>
          <a:bodyPr lIns="91440" tIns="45720" rIns="91440" bIns="45720" anchor="b" anchorCtr="0">
            <a:norm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dirty="0"/>
              <a:t>Bag-of-words</a:t>
            </a:r>
          </a:p>
        </p:txBody>
      </p:sp>
      <p:sp>
        <p:nvSpPr>
          <p:cNvPr id="6" name="Rectangle 3">
            <a:extLst>
              <a:ext uri="{FF2B5EF4-FFF2-40B4-BE49-F238E27FC236}">
                <a16:creationId xmlns:a16="http://schemas.microsoft.com/office/drawing/2014/main" id="{910E0354-218C-A349-A4F7-CE5D1CC3331C}"/>
              </a:ext>
            </a:extLst>
          </p:cNvPr>
          <p:cNvSpPr txBox="1">
            <a:spLocks noChangeArrowheads="1"/>
          </p:cNvSpPr>
          <p:nvPr/>
        </p:nvSpPr>
        <p:spPr>
          <a:xfrm>
            <a:off x="565944" y="1341120"/>
            <a:ext cx="8012112" cy="4470718"/>
          </a:xfrm>
          <a:prstGeom prst="rect">
            <a:avLst/>
          </a:prstGeom>
          <a:noFill/>
          <a:ln>
            <a:noFill/>
          </a:ln>
        </p:spPr>
        <p:txBody>
          <a:bodyPr lIns="91440" tIns="45720" rIns="91440" bIns="45720" anchor="t" anchorCtr="0">
            <a:norm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nSpc>
                <a:spcPct val="90000"/>
              </a:lnSpc>
              <a:spcAft>
                <a:spcPts val="600"/>
              </a:spcAft>
            </a:pPr>
            <a:r>
              <a:rPr lang="en-US" sz="2400" dirty="0"/>
              <a:t> For a search query such as:</a:t>
            </a:r>
          </a:p>
          <a:p>
            <a:pPr marL="0" indent="0">
              <a:lnSpc>
                <a:spcPct val="90000"/>
              </a:lnSpc>
              <a:spcAft>
                <a:spcPts val="600"/>
              </a:spcAft>
              <a:buFont typeface="Arial"/>
              <a:buNone/>
            </a:pPr>
            <a:endParaRPr lang="en-US" sz="1100" dirty="0"/>
          </a:p>
          <a:p>
            <a:pPr marL="0" indent="0">
              <a:lnSpc>
                <a:spcPct val="90000"/>
              </a:lnSpc>
              <a:spcAft>
                <a:spcPts val="600"/>
              </a:spcAft>
              <a:buNone/>
            </a:pPr>
            <a:endParaRPr lang="en-US" sz="1100" dirty="0"/>
          </a:p>
        </p:txBody>
      </p:sp>
    </p:spTree>
    <p:extLst>
      <p:ext uri="{BB962C8B-B14F-4D97-AF65-F5344CB8AC3E}">
        <p14:creationId xmlns:p14="http://schemas.microsoft.com/office/powerpoint/2010/main" val="33777464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2" name="Rectangle 3"/>
          <p:cNvSpPr>
            <a:spLocks noGrp="1" noChangeArrowheads="1"/>
          </p:cNvSpPr>
          <p:nvPr>
            <p:ph type="body" sz="half" idx="4294967295"/>
          </p:nvPr>
        </p:nvSpPr>
        <p:spPr>
          <a:xfrm>
            <a:off x="565944" y="1341120"/>
            <a:ext cx="8012112" cy="4470718"/>
          </a:xfrm>
        </p:spPr>
        <p:txBody>
          <a:bodyPr lIns="91440" tIns="45720" rIns="91440" bIns="45720">
            <a:normAutofit/>
          </a:bodyPr>
          <a:lstStyle/>
          <a:p>
            <a:pPr marL="0" indent="0">
              <a:lnSpc>
                <a:spcPct val="90000"/>
              </a:lnSpc>
              <a:spcAft>
                <a:spcPts val="600"/>
              </a:spcAft>
            </a:pPr>
            <a:r>
              <a:rPr lang="en-US" sz="2400" dirty="0"/>
              <a:t> For a search query such as:</a:t>
            </a:r>
          </a:p>
          <a:p>
            <a:pPr marL="0" indent="0">
              <a:lnSpc>
                <a:spcPct val="90000"/>
              </a:lnSpc>
              <a:spcAft>
                <a:spcPts val="600"/>
              </a:spcAft>
              <a:buNone/>
            </a:pPr>
            <a:endParaRPr lang="en-US" sz="1100" dirty="0"/>
          </a:p>
          <a:p>
            <a:pPr marL="0" indent="0">
              <a:lnSpc>
                <a:spcPct val="90000"/>
              </a:lnSpc>
              <a:spcAft>
                <a:spcPts val="600"/>
              </a:spcAft>
            </a:pPr>
            <a:endParaRPr lang="en-US" sz="1100" dirty="0"/>
          </a:p>
          <a:p>
            <a:pPr marL="0" indent="0">
              <a:lnSpc>
                <a:spcPct val="90000"/>
              </a:lnSpc>
              <a:spcAft>
                <a:spcPts val="600"/>
              </a:spcAft>
            </a:pPr>
            <a:r>
              <a:rPr lang="en-US" sz="2400" dirty="0"/>
              <a:t> The system can quickly figure out which documents contain the query terms:</a:t>
            </a:r>
          </a:p>
        </p:txBody>
      </p:sp>
      <p:pic>
        <p:nvPicPr>
          <p:cNvPr id="3" name="Picture 2" descr="Google-quer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254" y="1785484"/>
            <a:ext cx="8612818" cy="584540"/>
          </a:xfrm>
          <a:prstGeom prst="rect">
            <a:avLst/>
          </a:prstGeom>
        </p:spPr>
      </p:pic>
      <p:pic>
        <p:nvPicPr>
          <p:cNvPr id="2" name="Picture 1" descr="BOW-model-selected.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13557" y="2885629"/>
            <a:ext cx="3748223" cy="3748223"/>
          </a:xfrm>
          <a:prstGeom prst="rect">
            <a:avLst/>
          </a:prstGeom>
        </p:spPr>
      </p:pic>
      <p:sp>
        <p:nvSpPr>
          <p:cNvPr id="6" name="Rectangle 2">
            <a:extLst>
              <a:ext uri="{FF2B5EF4-FFF2-40B4-BE49-F238E27FC236}">
                <a16:creationId xmlns:a16="http://schemas.microsoft.com/office/drawing/2014/main" id="{7435F7A9-F0E6-6D42-8E22-DF6D33C60DA9}"/>
              </a:ext>
            </a:extLst>
          </p:cNvPr>
          <p:cNvSpPr txBox="1">
            <a:spLocks noChangeArrowheads="1"/>
          </p:cNvSpPr>
          <p:nvPr/>
        </p:nvSpPr>
        <p:spPr>
          <a:xfrm>
            <a:off x="457200" y="149225"/>
            <a:ext cx="8229600" cy="856615"/>
          </a:xfrm>
          <a:prstGeom prst="rect">
            <a:avLst/>
          </a:prstGeom>
          <a:noFill/>
          <a:ln>
            <a:noFill/>
          </a:ln>
        </p:spPr>
        <p:txBody>
          <a:bodyPr lIns="91440" tIns="45720" rIns="91440" bIns="45720" anchor="b" anchorCtr="0">
            <a:norm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dirty="0"/>
              <a:t>Bag-of-words</a:t>
            </a:r>
          </a:p>
        </p:txBody>
      </p:sp>
    </p:spTree>
    <p:extLst>
      <p:ext uri="{BB962C8B-B14F-4D97-AF65-F5344CB8AC3E}">
        <p14:creationId xmlns:p14="http://schemas.microsoft.com/office/powerpoint/2010/main" val="24590926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2" name="Rectangle 3"/>
          <p:cNvSpPr>
            <a:spLocks noGrp="1" noChangeArrowheads="1"/>
          </p:cNvSpPr>
          <p:nvPr>
            <p:ph type="body" sz="half" idx="4294967295"/>
          </p:nvPr>
        </p:nvSpPr>
        <p:spPr>
          <a:xfrm>
            <a:off x="565944" y="1281113"/>
            <a:ext cx="8012112" cy="4448175"/>
          </a:xfrm>
        </p:spPr>
        <p:txBody>
          <a:bodyPr lIns="91440" tIns="45720" rIns="91440" bIns="45720">
            <a:normAutofit/>
          </a:bodyPr>
          <a:lstStyle/>
          <a:p>
            <a:pPr marL="0" indent="0">
              <a:lnSpc>
                <a:spcPct val="90000"/>
              </a:lnSpc>
              <a:spcAft>
                <a:spcPts val="600"/>
              </a:spcAft>
            </a:pPr>
            <a:r>
              <a:rPr lang="en-US" sz="2400" dirty="0"/>
              <a:t> And return appropriate results:</a:t>
            </a:r>
          </a:p>
        </p:txBody>
      </p:sp>
      <p:pic>
        <p:nvPicPr>
          <p:cNvPr id="4" name="Picture 3" descr="Google-result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9707" y="1714462"/>
            <a:ext cx="7150214" cy="4966480"/>
          </a:xfrm>
          <a:prstGeom prst="rect">
            <a:avLst/>
          </a:prstGeom>
        </p:spPr>
      </p:pic>
      <p:sp>
        <p:nvSpPr>
          <p:cNvPr id="5" name="Rectangle 2">
            <a:extLst>
              <a:ext uri="{FF2B5EF4-FFF2-40B4-BE49-F238E27FC236}">
                <a16:creationId xmlns:a16="http://schemas.microsoft.com/office/drawing/2014/main" id="{09548AF7-B9C4-3143-8ACF-92CED875A3D4}"/>
              </a:ext>
            </a:extLst>
          </p:cNvPr>
          <p:cNvSpPr txBox="1">
            <a:spLocks noChangeArrowheads="1"/>
          </p:cNvSpPr>
          <p:nvPr/>
        </p:nvSpPr>
        <p:spPr>
          <a:xfrm>
            <a:off x="457200" y="149225"/>
            <a:ext cx="8229600" cy="856615"/>
          </a:xfrm>
          <a:prstGeom prst="rect">
            <a:avLst/>
          </a:prstGeom>
          <a:noFill/>
          <a:ln>
            <a:noFill/>
          </a:ln>
        </p:spPr>
        <p:txBody>
          <a:bodyPr lIns="91440" tIns="45720" rIns="91440" bIns="45720" anchor="b" anchorCtr="0">
            <a:norm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dirty="0"/>
              <a:t>Bag-of-words</a:t>
            </a:r>
          </a:p>
        </p:txBody>
      </p:sp>
    </p:spTree>
    <p:extLst>
      <p:ext uri="{BB962C8B-B14F-4D97-AF65-F5344CB8AC3E}">
        <p14:creationId xmlns:p14="http://schemas.microsoft.com/office/powerpoint/2010/main" val="8443219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6"/>
          <p:cNvSpPr txBox="1">
            <a:spLocks noChangeArrowheads="1"/>
          </p:cNvSpPr>
          <p:nvPr/>
        </p:nvSpPr>
        <p:spPr bwMode="auto">
          <a:xfrm>
            <a:off x="4648200" y="5529209"/>
            <a:ext cx="143693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dirty="0">
                <a:latin typeface="Calibri" charset="0"/>
              </a:rPr>
              <a:t>Is it </a:t>
            </a:r>
            <a:r>
              <a:rPr lang="en-US" b="1" dirty="0">
                <a:latin typeface="Calibri" charset="0"/>
              </a:rPr>
              <a:t>alive</a:t>
            </a:r>
            <a:r>
              <a:rPr lang="en-US" dirty="0">
                <a:latin typeface="Calibri" charset="0"/>
              </a:rPr>
              <a:t>?</a:t>
            </a:r>
          </a:p>
        </p:txBody>
      </p:sp>
      <p:sp>
        <p:nvSpPr>
          <p:cNvPr id="7" name="TextBox 7"/>
          <p:cNvSpPr txBox="1">
            <a:spLocks noChangeArrowheads="1"/>
          </p:cNvSpPr>
          <p:nvPr/>
        </p:nvSpPr>
        <p:spPr bwMode="auto">
          <a:xfrm>
            <a:off x="1752600" y="5405438"/>
            <a:ext cx="2174891"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dirty="0">
                <a:latin typeface="Calibri" charset="0"/>
              </a:rPr>
              <a:t>Is it </a:t>
            </a:r>
            <a:r>
              <a:rPr lang="en-US" b="1" dirty="0">
                <a:latin typeface="Calibri" charset="0"/>
              </a:rPr>
              <a:t>dangerous</a:t>
            </a:r>
            <a:r>
              <a:rPr lang="en-US" dirty="0">
                <a:latin typeface="Calibri" charset="0"/>
              </a:rPr>
              <a:t>?</a:t>
            </a:r>
          </a:p>
        </p:txBody>
      </p:sp>
      <p:sp>
        <p:nvSpPr>
          <p:cNvPr id="9" name="TextBox 9"/>
          <p:cNvSpPr txBox="1">
            <a:spLocks noChangeArrowheads="1"/>
          </p:cNvSpPr>
          <p:nvPr/>
        </p:nvSpPr>
        <p:spPr bwMode="auto">
          <a:xfrm>
            <a:off x="1752600" y="5929807"/>
            <a:ext cx="285046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dirty="0">
                <a:latin typeface="Calibri" charset="0"/>
              </a:rPr>
              <a:t>How </a:t>
            </a:r>
            <a:r>
              <a:rPr lang="en-US" b="1" dirty="0">
                <a:latin typeface="Calibri" charset="0"/>
              </a:rPr>
              <a:t>fast</a:t>
            </a:r>
            <a:r>
              <a:rPr lang="en-US" dirty="0">
                <a:latin typeface="Calibri" charset="0"/>
              </a:rPr>
              <a:t> does it run?</a:t>
            </a:r>
          </a:p>
        </p:txBody>
      </p:sp>
      <p:sp>
        <p:nvSpPr>
          <p:cNvPr id="11" name="TextBox 9"/>
          <p:cNvSpPr txBox="1">
            <a:spLocks noChangeArrowheads="1"/>
          </p:cNvSpPr>
          <p:nvPr/>
        </p:nvSpPr>
        <p:spPr bwMode="auto">
          <a:xfrm>
            <a:off x="5702107" y="5968391"/>
            <a:ext cx="126367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dirty="0">
                <a:latin typeface="Calibri" charset="0"/>
              </a:rPr>
              <a:t>Has </a:t>
            </a:r>
            <a:r>
              <a:rPr lang="en-US" b="1" dirty="0">
                <a:latin typeface="Calibri" charset="0"/>
              </a:rPr>
              <a:t>tail</a:t>
            </a:r>
            <a:r>
              <a:rPr lang="en-US" dirty="0">
                <a:latin typeface="Calibri" charset="0"/>
              </a:rPr>
              <a:t>?</a:t>
            </a:r>
          </a:p>
        </p:txBody>
      </p:sp>
      <p:pic>
        <p:nvPicPr>
          <p:cNvPr id="25608" name="Picture 1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1473200"/>
            <a:ext cx="9144000" cy="3905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 name="Rectangle 14"/>
          <p:cNvSpPr/>
          <p:nvPr/>
        </p:nvSpPr>
        <p:spPr>
          <a:xfrm>
            <a:off x="2971800" y="4343400"/>
            <a:ext cx="609600" cy="1143000"/>
          </a:xfrm>
          <a:prstGeom prst="rect">
            <a:avLst/>
          </a:prstGeom>
          <a:noFill/>
          <a:ln w="76200" cmpd="sng">
            <a:solidFill>
              <a:srgbClr val="FFFF00"/>
            </a:solidFill>
          </a:ln>
        </p:spPr>
        <p:style>
          <a:lnRef idx="2">
            <a:schemeClr val="accent2"/>
          </a:lnRef>
          <a:fillRef idx="1">
            <a:schemeClr val="lt1"/>
          </a:fillRef>
          <a:effectRef idx="0">
            <a:schemeClr val="accent2"/>
          </a:effectRef>
          <a:fontRef idx="minor">
            <a:schemeClr val="dk1"/>
          </a:fontRef>
        </p:style>
        <p:txBody>
          <a:bodyPr anchor="ctr"/>
          <a:lstStyle/>
          <a:p>
            <a:pPr algn="ctr">
              <a:defRPr/>
            </a:pPr>
            <a:endParaRPr lang="en-US"/>
          </a:p>
        </p:txBody>
      </p:sp>
      <p:sp>
        <p:nvSpPr>
          <p:cNvPr id="16" name="Rectangle 15"/>
          <p:cNvSpPr/>
          <p:nvPr/>
        </p:nvSpPr>
        <p:spPr>
          <a:xfrm>
            <a:off x="2667000" y="1676400"/>
            <a:ext cx="1981200" cy="2895600"/>
          </a:xfrm>
          <a:prstGeom prst="rect">
            <a:avLst/>
          </a:prstGeom>
          <a:noFill/>
          <a:ln w="76200" cmpd="sng">
            <a:prstDash val="dash"/>
          </a:ln>
        </p:spPr>
        <p:style>
          <a:lnRef idx="2">
            <a:schemeClr val="accent2"/>
          </a:lnRef>
          <a:fillRef idx="1">
            <a:schemeClr val="lt1"/>
          </a:fillRef>
          <a:effectRef idx="0">
            <a:schemeClr val="accent2"/>
          </a:effectRef>
          <a:fontRef idx="minor">
            <a:schemeClr val="dk1"/>
          </a:fontRef>
        </p:style>
        <p:txBody>
          <a:bodyPr anchor="ctr"/>
          <a:lstStyle/>
          <a:p>
            <a:pPr algn="ctr">
              <a:defRPr/>
            </a:pPr>
            <a:endParaRPr lang="en-US"/>
          </a:p>
        </p:txBody>
      </p:sp>
      <p:sp>
        <p:nvSpPr>
          <p:cNvPr id="10" name="TextBox 9"/>
          <p:cNvSpPr txBox="1"/>
          <p:nvPr/>
        </p:nvSpPr>
        <p:spPr>
          <a:xfrm>
            <a:off x="6919334" y="6581001"/>
            <a:ext cx="2224666" cy="276999"/>
          </a:xfrm>
          <a:prstGeom prst="rect">
            <a:avLst/>
          </a:prstGeom>
          <a:noFill/>
        </p:spPr>
        <p:txBody>
          <a:bodyPr wrap="square" rtlCol="0">
            <a:spAutoFit/>
          </a:bodyPr>
          <a:lstStyle/>
          <a:p>
            <a:r>
              <a:rPr lang="en-US" sz="1200" dirty="0"/>
              <a:t>Slide adapted after Derek </a:t>
            </a:r>
            <a:r>
              <a:rPr lang="en-US" sz="1200" dirty="0" err="1"/>
              <a:t>Hoiem</a:t>
            </a:r>
            <a:endParaRPr lang="en-US" sz="1200" dirty="0"/>
          </a:p>
        </p:txBody>
      </p:sp>
    </p:spTree>
    <p:custDataLst>
      <p:tags r:id="rId1"/>
    </p:custDataLst>
    <p:extLst>
      <p:ext uri="{BB962C8B-B14F-4D97-AF65-F5344CB8AC3E}">
        <p14:creationId xmlns:p14="http://schemas.microsoft.com/office/powerpoint/2010/main" val="23797391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P spid="11"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a:extLst>
              <a:ext uri="{FF2B5EF4-FFF2-40B4-BE49-F238E27FC236}">
                <a16:creationId xmlns:a16="http://schemas.microsoft.com/office/drawing/2014/main" id="{E6BC5203-D654-4349-8E2B-1A3727DD6A93}"/>
              </a:ext>
            </a:extLst>
          </p:cNvPr>
          <p:cNvSpPr>
            <a:spLocks noGrp="1" noChangeArrowheads="1"/>
          </p:cNvSpPr>
          <p:nvPr>
            <p:ph type="title"/>
          </p:nvPr>
        </p:nvSpPr>
        <p:spPr/>
        <p:txBody>
          <a:bodyPr>
            <a:normAutofit fontScale="90000"/>
          </a:bodyPr>
          <a:lstStyle/>
          <a:p>
            <a:pPr eaLnBrk="1" hangingPunct="1"/>
            <a:r>
              <a:rPr lang="en-US" altLang="ro-RO" dirty="0">
                <a:ea typeface="ＭＳ Ｐゴシック" panose="020B0600070205080204" pitchFamily="34" charset="-128"/>
              </a:rPr>
              <a:t>Binary term-document</a:t>
            </a:r>
            <a:br>
              <a:rPr lang="en-US" altLang="ro-RO" dirty="0">
                <a:ea typeface="ＭＳ Ｐゴシック" panose="020B0600070205080204" pitchFamily="34" charset="-128"/>
              </a:rPr>
            </a:br>
            <a:r>
              <a:rPr lang="en-US" altLang="ro-RO" dirty="0">
                <a:ea typeface="ＭＳ Ｐゴシック" panose="020B0600070205080204" pitchFamily="34" charset="-128"/>
              </a:rPr>
              <a:t>incidence matrix</a:t>
            </a:r>
          </a:p>
        </p:txBody>
      </p:sp>
      <p:graphicFrame>
        <p:nvGraphicFramePr>
          <p:cNvPr id="2050" name="Object 1028">
            <a:extLst>
              <a:ext uri="{FF2B5EF4-FFF2-40B4-BE49-F238E27FC236}">
                <a16:creationId xmlns:a16="http://schemas.microsoft.com/office/drawing/2014/main" id="{809F32DC-A3B9-CF4B-AB70-5CAD72B21578}"/>
              </a:ext>
            </a:extLst>
          </p:cNvPr>
          <p:cNvGraphicFramePr>
            <a:graphicFrameLocks noGrp="1" noChangeAspect="1"/>
          </p:cNvGraphicFramePr>
          <p:nvPr>
            <p:ph idx="1"/>
          </p:nvPr>
        </p:nvGraphicFramePr>
        <p:xfrm>
          <a:off x="0" y="1985963"/>
          <a:ext cx="9101138" cy="3348037"/>
        </p:xfrm>
        <a:graphic>
          <a:graphicData uri="http://schemas.openxmlformats.org/presentationml/2006/ole">
            <mc:AlternateContent xmlns:mc="http://schemas.openxmlformats.org/markup-compatibility/2006">
              <mc:Choice xmlns:v="urn:schemas-microsoft-com:vml" Requires="v">
                <p:oleObj name="Worksheet" r:id="rId2" imgW="9804400" imgH="3606800" progId="Excel.Sheet.8">
                  <p:embed/>
                </p:oleObj>
              </mc:Choice>
              <mc:Fallback>
                <p:oleObj name="Worksheet" r:id="rId2" imgW="9804400" imgH="3606800" progId="Excel.Sheet.8">
                  <p:embed/>
                  <p:pic>
                    <p:nvPicPr>
                      <p:cNvPr id="2050" name="Object 1028">
                        <a:extLst>
                          <a:ext uri="{FF2B5EF4-FFF2-40B4-BE49-F238E27FC236}">
                            <a16:creationId xmlns:a16="http://schemas.microsoft.com/office/drawing/2014/main" id="{809F32DC-A3B9-CF4B-AB70-5CAD72B215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85963"/>
                        <a:ext cx="9101138" cy="3348037"/>
                      </a:xfrm>
                      <a:prstGeom prst="rect">
                        <a:avLst/>
                      </a:prstGeom>
                    </p:spPr>
                  </p:pic>
                </p:oleObj>
              </mc:Fallback>
            </mc:AlternateContent>
          </a:graphicData>
        </a:graphic>
      </p:graphicFrame>
      <mc:AlternateContent xmlns:mc="http://schemas.openxmlformats.org/markup-compatibility/2006" xmlns:a14="http://schemas.microsoft.com/office/drawing/2010/main">
        <mc:Choice Requires="a14">
          <p:sp>
            <p:nvSpPr>
              <p:cNvPr id="2052" name="TextBox 6">
                <a:extLst>
                  <a:ext uri="{FF2B5EF4-FFF2-40B4-BE49-F238E27FC236}">
                    <a16:creationId xmlns:a16="http://schemas.microsoft.com/office/drawing/2014/main" id="{479AA85A-8E37-D84F-9CFC-54095E6C1FE2}"/>
                  </a:ext>
                </a:extLst>
              </p:cNvPr>
              <p:cNvSpPr txBox="1">
                <a:spLocks noChangeArrowheads="1"/>
              </p:cNvSpPr>
              <p:nvPr/>
            </p:nvSpPr>
            <p:spPr bwMode="auto">
              <a:xfrm>
                <a:off x="76200" y="6096000"/>
                <a:ext cx="8837676" cy="49379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none">
                <a:spAutoFit/>
              </a:bodyPr>
              <a:lstStyle>
                <a:lvl1pPr eaLnBrk="0" hangingPunct="0">
                  <a:defRPr sz="2400">
                    <a:solidFill>
                      <a:schemeClr val="tx1"/>
                    </a:solidFill>
                    <a:latin typeface="Lucida Sans" panose="020B0602030504020204" pitchFamily="34" charset="77"/>
                    <a:ea typeface="Arial Unicode MS" panose="020B0604020202020204" pitchFamily="34" charset="-128"/>
                    <a:cs typeface="Arial Unicode MS" panose="020B0604020202020204" pitchFamily="34" charset="-128"/>
                  </a:defRPr>
                </a:lvl1pPr>
                <a:lvl2pPr marL="742950" indent="-285750" eaLnBrk="0" hangingPunct="0">
                  <a:defRPr sz="2400">
                    <a:solidFill>
                      <a:schemeClr val="tx1"/>
                    </a:solidFill>
                    <a:latin typeface="Lucida Sans" panose="020B0602030504020204" pitchFamily="34" charset="77"/>
                    <a:ea typeface="Arial Unicode MS" panose="020B0604020202020204" pitchFamily="34" charset="-128"/>
                    <a:cs typeface="Arial Unicode MS" panose="020B0604020202020204" pitchFamily="34" charset="-128"/>
                  </a:defRPr>
                </a:lvl2pPr>
                <a:lvl3pPr marL="1143000" indent="-228600" eaLnBrk="0" hangingPunct="0">
                  <a:defRPr sz="2400">
                    <a:solidFill>
                      <a:schemeClr val="tx1"/>
                    </a:solidFill>
                    <a:latin typeface="Lucida Sans" panose="020B0602030504020204" pitchFamily="34" charset="77"/>
                    <a:ea typeface="Arial Unicode MS" panose="020B0604020202020204" pitchFamily="34" charset="-128"/>
                    <a:cs typeface="Arial Unicode MS" panose="020B0604020202020204" pitchFamily="34" charset="-128"/>
                  </a:defRPr>
                </a:lvl3pPr>
                <a:lvl4pPr marL="1600200" indent="-228600" eaLnBrk="0" hangingPunct="0">
                  <a:defRPr sz="2400">
                    <a:solidFill>
                      <a:schemeClr val="tx1"/>
                    </a:solidFill>
                    <a:latin typeface="Lucida Sans" panose="020B0602030504020204" pitchFamily="34" charset="77"/>
                    <a:ea typeface="Arial Unicode MS" panose="020B0604020202020204" pitchFamily="34" charset="-128"/>
                    <a:cs typeface="Arial Unicode MS" panose="020B0604020202020204" pitchFamily="34" charset="-128"/>
                  </a:defRPr>
                </a:lvl4pPr>
                <a:lvl5pPr marL="2057400" indent="-228600" eaLnBrk="0" hangingPunct="0">
                  <a:defRPr sz="2400">
                    <a:solidFill>
                      <a:schemeClr val="tx1"/>
                    </a:solidFill>
                    <a:latin typeface="Lucida Sans" panose="020B0602030504020204" pitchFamily="34" charset="77"/>
                    <a:ea typeface="Arial Unicode MS" panose="020B0604020202020204" pitchFamily="34" charset="-128"/>
                    <a:cs typeface="Arial Unicode MS" panose="020B0604020202020204" pitchFamily="34" charset="-128"/>
                  </a:defRPr>
                </a:lvl5pPr>
                <a:lvl6pPr marL="2514600" indent="-228600" eaLnBrk="0" fontAlgn="base" hangingPunct="0">
                  <a:spcBef>
                    <a:spcPct val="0"/>
                  </a:spcBef>
                  <a:spcAft>
                    <a:spcPct val="0"/>
                  </a:spcAft>
                  <a:defRPr sz="2400">
                    <a:solidFill>
                      <a:schemeClr val="tx1"/>
                    </a:solidFill>
                    <a:latin typeface="Lucida Sans" panose="020B0602030504020204" pitchFamily="34" charset="77"/>
                    <a:ea typeface="Arial Unicode MS" panose="020B0604020202020204" pitchFamily="34" charset="-128"/>
                    <a:cs typeface="Arial Unicode MS" panose="020B0604020202020204" pitchFamily="34" charset="-128"/>
                  </a:defRPr>
                </a:lvl6pPr>
                <a:lvl7pPr marL="2971800" indent="-228600" eaLnBrk="0" fontAlgn="base" hangingPunct="0">
                  <a:spcBef>
                    <a:spcPct val="0"/>
                  </a:spcBef>
                  <a:spcAft>
                    <a:spcPct val="0"/>
                  </a:spcAft>
                  <a:defRPr sz="2400">
                    <a:solidFill>
                      <a:schemeClr val="tx1"/>
                    </a:solidFill>
                    <a:latin typeface="Lucida Sans" panose="020B0602030504020204" pitchFamily="34" charset="77"/>
                    <a:ea typeface="Arial Unicode MS" panose="020B0604020202020204" pitchFamily="34" charset="-128"/>
                    <a:cs typeface="Arial Unicode MS" panose="020B0604020202020204" pitchFamily="34" charset="-128"/>
                  </a:defRPr>
                </a:lvl7pPr>
                <a:lvl8pPr marL="3429000" indent="-228600" eaLnBrk="0" fontAlgn="base" hangingPunct="0">
                  <a:spcBef>
                    <a:spcPct val="0"/>
                  </a:spcBef>
                  <a:spcAft>
                    <a:spcPct val="0"/>
                  </a:spcAft>
                  <a:defRPr sz="2400">
                    <a:solidFill>
                      <a:schemeClr val="tx1"/>
                    </a:solidFill>
                    <a:latin typeface="Lucida Sans" panose="020B0602030504020204" pitchFamily="34" charset="77"/>
                    <a:ea typeface="Arial Unicode MS" panose="020B0604020202020204" pitchFamily="34" charset="-128"/>
                    <a:cs typeface="Arial Unicode MS" panose="020B0604020202020204" pitchFamily="34" charset="-128"/>
                  </a:defRPr>
                </a:lvl8pPr>
                <a:lvl9pPr marL="3886200" indent="-228600" eaLnBrk="0" fontAlgn="base" hangingPunct="0">
                  <a:spcBef>
                    <a:spcPct val="0"/>
                  </a:spcBef>
                  <a:spcAft>
                    <a:spcPct val="0"/>
                  </a:spcAft>
                  <a:defRPr sz="2400">
                    <a:solidFill>
                      <a:schemeClr val="tx1"/>
                    </a:solidFill>
                    <a:latin typeface="Lucida Sans" panose="020B0602030504020204" pitchFamily="34" charset="77"/>
                    <a:ea typeface="Arial Unicode MS" panose="020B0604020202020204" pitchFamily="34" charset="-128"/>
                    <a:cs typeface="Arial Unicode MS" panose="020B0604020202020204" pitchFamily="34" charset="-128"/>
                  </a:defRPr>
                </a:lvl9pPr>
              </a:lstStyle>
              <a:p>
                <a:pPr eaLnBrk="1" hangingPunct="1"/>
                <a:r>
                  <a:rPr lang="en-US" altLang="ro-RO" dirty="0"/>
                  <a:t>Each document is represented by a binary vector </a:t>
                </a:r>
                <a14:m>
                  <m:oMath xmlns:m="http://schemas.openxmlformats.org/officeDocument/2006/math">
                    <m:r>
                      <a:rPr lang="en-US" altLang="ro-RO" i="1" dirty="0" smtClean="0">
                        <a:latin typeface="Cambria Math" panose="02040503050406030204" pitchFamily="18" charset="0"/>
                      </a:rPr>
                      <m:t>∈</m:t>
                    </m:r>
                    <m:sSup>
                      <m:sSupPr>
                        <m:ctrlPr>
                          <a:rPr lang="en-US" altLang="ro-RO" i="1" dirty="0" smtClean="0">
                            <a:latin typeface="Cambria Math" panose="02040503050406030204" pitchFamily="18" charset="0"/>
                          </a:rPr>
                        </m:ctrlPr>
                      </m:sSupPr>
                      <m:e>
                        <m:r>
                          <a:rPr lang="en-US" altLang="ro-RO" i="1" dirty="0">
                            <a:latin typeface="Cambria Math" panose="02040503050406030204" pitchFamily="18" charset="0"/>
                          </a:rPr>
                          <m:t>{0,1}</m:t>
                        </m:r>
                      </m:e>
                      <m:sup>
                        <m:d>
                          <m:dPr>
                            <m:begChr m:val="|"/>
                            <m:endChr m:val="|"/>
                            <m:ctrlPr>
                              <a:rPr lang="en-US" altLang="ro-RO" i="1" dirty="0" smtClean="0">
                                <a:latin typeface="Cambria Math" panose="02040503050406030204" pitchFamily="18" charset="0"/>
                              </a:rPr>
                            </m:ctrlPr>
                          </m:dPr>
                          <m:e>
                            <m:r>
                              <a:rPr lang="en-US" altLang="ro-RO" b="0" i="1" dirty="0" smtClean="0">
                                <a:latin typeface="Cambria Math" panose="02040503050406030204" pitchFamily="18" charset="0"/>
                              </a:rPr>
                              <m:t>𝑉</m:t>
                            </m:r>
                          </m:e>
                        </m:d>
                      </m:sup>
                    </m:sSup>
                  </m:oMath>
                </a14:m>
                <a:endParaRPr lang="en-US" altLang="ro-RO" baseline="30000" dirty="0"/>
              </a:p>
            </p:txBody>
          </p:sp>
        </mc:Choice>
        <mc:Fallback xmlns="">
          <p:sp>
            <p:nvSpPr>
              <p:cNvPr id="2052" name="TextBox 6">
                <a:extLst>
                  <a:ext uri="{FF2B5EF4-FFF2-40B4-BE49-F238E27FC236}">
                    <a16:creationId xmlns:a16="http://schemas.microsoft.com/office/drawing/2014/main" id="{479AA85A-8E37-D84F-9CFC-54095E6C1FE2}"/>
                  </a:ext>
                </a:extLst>
              </p:cNvPr>
              <p:cNvSpPr txBox="1">
                <a:spLocks noRot="1" noChangeAspect="1" noMove="1" noResize="1" noEditPoints="1" noAdjustHandles="1" noChangeArrowheads="1" noChangeShapeType="1" noTextEdit="1"/>
              </p:cNvSpPr>
              <p:nvPr/>
            </p:nvSpPr>
            <p:spPr bwMode="auto">
              <a:xfrm>
                <a:off x="76200" y="6096000"/>
                <a:ext cx="8837676" cy="493790"/>
              </a:xfrm>
              <a:prstGeom prst="rect">
                <a:avLst/>
              </a:prstGeom>
              <a:blipFill>
                <a:blip r:embed="rId5"/>
                <a:stretch>
                  <a:fillRect l="-861" t="-5128" b="-2307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2053" name="TextBox 4">
            <a:extLst>
              <a:ext uri="{FF2B5EF4-FFF2-40B4-BE49-F238E27FC236}">
                <a16:creationId xmlns:a16="http://schemas.microsoft.com/office/drawing/2014/main" id="{77F35628-5E14-2249-9D53-31894206D96E}"/>
              </a:ext>
            </a:extLst>
          </p:cNvPr>
          <p:cNvSpPr txBox="1">
            <a:spLocks noChangeArrowheads="1"/>
          </p:cNvSpPr>
          <p:nvPr/>
        </p:nvSpPr>
        <p:spPr bwMode="auto">
          <a:xfrm>
            <a:off x="7620000" y="-33338"/>
            <a:ext cx="9683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Lucida Sans" panose="020B0602030504020204" pitchFamily="34" charset="77"/>
                <a:ea typeface="Arial Unicode MS" panose="020B0604020202020204" pitchFamily="34" charset="-128"/>
                <a:cs typeface="Arial Unicode MS" panose="020B0604020202020204" pitchFamily="34" charset="-128"/>
              </a:defRPr>
            </a:lvl1pPr>
            <a:lvl2pPr marL="742950" indent="-285750" eaLnBrk="0" hangingPunct="0">
              <a:defRPr sz="2400">
                <a:solidFill>
                  <a:schemeClr val="tx1"/>
                </a:solidFill>
                <a:latin typeface="Lucida Sans" panose="020B0602030504020204" pitchFamily="34" charset="77"/>
                <a:ea typeface="Arial Unicode MS" panose="020B0604020202020204" pitchFamily="34" charset="-128"/>
                <a:cs typeface="Arial Unicode MS" panose="020B0604020202020204" pitchFamily="34" charset="-128"/>
              </a:defRPr>
            </a:lvl2pPr>
            <a:lvl3pPr marL="1143000" indent="-228600" eaLnBrk="0" hangingPunct="0">
              <a:defRPr sz="2400">
                <a:solidFill>
                  <a:schemeClr val="tx1"/>
                </a:solidFill>
                <a:latin typeface="Lucida Sans" panose="020B0602030504020204" pitchFamily="34" charset="77"/>
                <a:ea typeface="Arial Unicode MS" panose="020B0604020202020204" pitchFamily="34" charset="-128"/>
                <a:cs typeface="Arial Unicode MS" panose="020B0604020202020204" pitchFamily="34" charset="-128"/>
              </a:defRPr>
            </a:lvl3pPr>
            <a:lvl4pPr marL="1600200" indent="-228600" eaLnBrk="0" hangingPunct="0">
              <a:defRPr sz="2400">
                <a:solidFill>
                  <a:schemeClr val="tx1"/>
                </a:solidFill>
                <a:latin typeface="Lucida Sans" panose="020B0602030504020204" pitchFamily="34" charset="77"/>
                <a:ea typeface="Arial Unicode MS" panose="020B0604020202020204" pitchFamily="34" charset="-128"/>
                <a:cs typeface="Arial Unicode MS" panose="020B0604020202020204" pitchFamily="34" charset="-128"/>
              </a:defRPr>
            </a:lvl4pPr>
            <a:lvl5pPr marL="2057400" indent="-228600" eaLnBrk="0" hangingPunct="0">
              <a:defRPr sz="2400">
                <a:solidFill>
                  <a:schemeClr val="tx1"/>
                </a:solidFill>
                <a:latin typeface="Lucida Sans" panose="020B0602030504020204" pitchFamily="34" charset="77"/>
                <a:ea typeface="Arial Unicode MS" panose="020B0604020202020204" pitchFamily="34" charset="-128"/>
                <a:cs typeface="Arial Unicode MS" panose="020B0604020202020204" pitchFamily="34" charset="-128"/>
              </a:defRPr>
            </a:lvl5pPr>
            <a:lvl6pPr marL="2514600" indent="-228600" eaLnBrk="0" fontAlgn="base" hangingPunct="0">
              <a:spcBef>
                <a:spcPct val="0"/>
              </a:spcBef>
              <a:spcAft>
                <a:spcPct val="0"/>
              </a:spcAft>
              <a:defRPr sz="2400">
                <a:solidFill>
                  <a:schemeClr val="tx1"/>
                </a:solidFill>
                <a:latin typeface="Lucida Sans" panose="020B0602030504020204" pitchFamily="34" charset="77"/>
                <a:ea typeface="Arial Unicode MS" panose="020B0604020202020204" pitchFamily="34" charset="-128"/>
                <a:cs typeface="Arial Unicode MS" panose="020B0604020202020204" pitchFamily="34" charset="-128"/>
              </a:defRPr>
            </a:lvl6pPr>
            <a:lvl7pPr marL="2971800" indent="-228600" eaLnBrk="0" fontAlgn="base" hangingPunct="0">
              <a:spcBef>
                <a:spcPct val="0"/>
              </a:spcBef>
              <a:spcAft>
                <a:spcPct val="0"/>
              </a:spcAft>
              <a:defRPr sz="2400">
                <a:solidFill>
                  <a:schemeClr val="tx1"/>
                </a:solidFill>
                <a:latin typeface="Lucida Sans" panose="020B0602030504020204" pitchFamily="34" charset="77"/>
                <a:ea typeface="Arial Unicode MS" panose="020B0604020202020204" pitchFamily="34" charset="-128"/>
                <a:cs typeface="Arial Unicode MS" panose="020B0604020202020204" pitchFamily="34" charset="-128"/>
              </a:defRPr>
            </a:lvl7pPr>
            <a:lvl8pPr marL="3429000" indent="-228600" eaLnBrk="0" fontAlgn="base" hangingPunct="0">
              <a:spcBef>
                <a:spcPct val="0"/>
              </a:spcBef>
              <a:spcAft>
                <a:spcPct val="0"/>
              </a:spcAft>
              <a:defRPr sz="2400">
                <a:solidFill>
                  <a:schemeClr val="tx1"/>
                </a:solidFill>
                <a:latin typeface="Lucida Sans" panose="020B0602030504020204" pitchFamily="34" charset="77"/>
                <a:ea typeface="Arial Unicode MS" panose="020B0604020202020204" pitchFamily="34" charset="-128"/>
                <a:cs typeface="Arial Unicode MS" panose="020B0604020202020204" pitchFamily="34" charset="-128"/>
              </a:defRPr>
            </a:lvl8pPr>
            <a:lvl9pPr marL="3886200" indent="-228600" eaLnBrk="0" fontAlgn="base" hangingPunct="0">
              <a:spcBef>
                <a:spcPct val="0"/>
              </a:spcBef>
              <a:spcAft>
                <a:spcPct val="0"/>
              </a:spcAft>
              <a:defRPr sz="2400">
                <a:solidFill>
                  <a:schemeClr val="tx1"/>
                </a:solidFill>
                <a:latin typeface="Lucida Sans" panose="020B0602030504020204" pitchFamily="34" charset="77"/>
                <a:ea typeface="Arial Unicode MS" panose="020B0604020202020204" pitchFamily="34" charset="-128"/>
                <a:cs typeface="Arial Unicode MS" panose="020B0604020202020204" pitchFamily="34" charset="-128"/>
              </a:defRPr>
            </a:lvl9pPr>
          </a:lstStyle>
          <a:p>
            <a:pPr eaLnBrk="1" hangingPunct="1"/>
            <a:r>
              <a:rPr lang="en-US" altLang="ro-RO" sz="1600">
                <a:solidFill>
                  <a:srgbClr val="FBFCFF"/>
                </a:solidFill>
              </a:rPr>
              <a:t>Sec. 6.2</a:t>
            </a:r>
          </a:p>
        </p:txBody>
      </p:sp>
    </p:spTree>
    <p:extLst>
      <p:ext uri="{BB962C8B-B14F-4D97-AF65-F5344CB8AC3E}">
        <p14:creationId xmlns:p14="http://schemas.microsoft.com/office/powerpoint/2010/main" val="234886844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a:extLst>
              <a:ext uri="{FF2B5EF4-FFF2-40B4-BE49-F238E27FC236}">
                <a16:creationId xmlns:a16="http://schemas.microsoft.com/office/drawing/2014/main" id="{1369AB65-E84A-0B4A-B029-A8C214CDDF0F}"/>
              </a:ext>
            </a:extLst>
          </p:cNvPr>
          <p:cNvSpPr>
            <a:spLocks noGrp="1" noChangeArrowheads="1"/>
          </p:cNvSpPr>
          <p:nvPr>
            <p:ph type="title"/>
          </p:nvPr>
        </p:nvSpPr>
        <p:spPr/>
        <p:txBody>
          <a:bodyPr/>
          <a:lstStyle/>
          <a:p>
            <a:pPr eaLnBrk="1" hangingPunct="1"/>
            <a:r>
              <a:rPr lang="en-US" altLang="ro-RO">
                <a:ea typeface="ＭＳ Ｐゴシック" panose="020B0600070205080204" pitchFamily="34" charset="-128"/>
              </a:rPr>
              <a:t>Term-document count matrices</a:t>
            </a:r>
          </a:p>
        </p:txBody>
      </p:sp>
      <mc:AlternateContent xmlns:mc="http://schemas.openxmlformats.org/markup-compatibility/2006" xmlns:a14="http://schemas.microsoft.com/office/drawing/2010/main">
        <mc:Choice Requires="a14">
          <p:sp>
            <p:nvSpPr>
              <p:cNvPr id="3076" name="Rectangle 3">
                <a:extLst>
                  <a:ext uri="{FF2B5EF4-FFF2-40B4-BE49-F238E27FC236}">
                    <a16:creationId xmlns:a16="http://schemas.microsoft.com/office/drawing/2014/main" id="{319BE7AA-55BD-5C4C-8E53-4FC9D949300C}"/>
                  </a:ext>
                </a:extLst>
              </p:cNvPr>
              <p:cNvSpPr>
                <a:spLocks noGrp="1" noChangeArrowheads="1"/>
              </p:cNvSpPr>
              <p:nvPr>
                <p:ph type="body" idx="1"/>
              </p:nvPr>
            </p:nvSpPr>
            <p:spPr/>
            <p:txBody>
              <a:bodyPr/>
              <a:lstStyle/>
              <a:p>
                <a:pPr eaLnBrk="1" hangingPunct="1"/>
                <a:r>
                  <a:rPr lang="en-US" altLang="ro-RO" dirty="0">
                    <a:ea typeface="ＭＳ Ｐゴシック" panose="020B0600070205080204" pitchFamily="34" charset="-128"/>
                  </a:rPr>
                  <a:t>Consider the number of occurrences of a term in a document: </a:t>
                </a:r>
              </a:p>
              <a:p>
                <a:pPr lvl="1"/>
                <a:r>
                  <a:rPr lang="en-US" altLang="ro-RO" dirty="0">
                    <a:ea typeface="ＭＳ Ｐゴシック" panose="020B0600070205080204" pitchFamily="34" charset="-128"/>
                  </a:rPr>
                  <a:t>Each document is a count vector in </a:t>
                </a:r>
                <a14:m>
                  <m:oMath xmlns:m="http://schemas.openxmlformats.org/officeDocument/2006/math">
                    <m:sSup>
                      <m:sSupPr>
                        <m:ctrlPr>
                          <a:rPr lang="en-US" altLang="ro-RO" i="1" dirty="0" smtClean="0">
                            <a:latin typeface="Cambria Math" panose="02040503050406030204" pitchFamily="18" charset="0"/>
                            <a:ea typeface="ＭＳ Ｐゴシック" panose="020B0600070205080204" pitchFamily="34" charset="-128"/>
                            <a:cs typeface="Lucida Sans Unicode" panose="020B0602030504020204" pitchFamily="34" charset="0"/>
                          </a:rPr>
                        </m:ctrlPr>
                      </m:sSupPr>
                      <m:e>
                        <m:r>
                          <a:rPr lang="en-US" altLang="ro-RO" i="1" dirty="0">
                            <a:latin typeface="Cambria Math" panose="02040503050406030204" pitchFamily="18" charset="0"/>
                            <a:ea typeface="ＭＳ Ｐゴシック" panose="020B0600070205080204" pitchFamily="34" charset="-128"/>
                            <a:cs typeface="Lucida Sans Unicode" panose="020B0602030504020204" pitchFamily="34" charset="0"/>
                          </a:rPr>
                          <m:t>ℕ</m:t>
                        </m:r>
                      </m:e>
                      <m:sup>
                        <m:d>
                          <m:dPr>
                            <m:begChr m:val="|"/>
                            <m:endChr m:val="|"/>
                            <m:ctrlPr>
                              <a:rPr lang="en-US" altLang="ro-RO" i="1" dirty="0" smtClean="0">
                                <a:latin typeface="Cambria Math" panose="02040503050406030204" pitchFamily="18" charset="0"/>
                                <a:ea typeface="ＭＳ Ｐゴシック" panose="020B0600070205080204" pitchFamily="34" charset="-128"/>
                                <a:cs typeface="Lucida Sans Unicode" panose="020B0602030504020204" pitchFamily="34" charset="0"/>
                              </a:rPr>
                            </m:ctrlPr>
                          </m:dPr>
                          <m:e>
                            <m:r>
                              <a:rPr lang="en-US" altLang="ro-RO" b="0" i="1" dirty="0" smtClean="0">
                                <a:latin typeface="Cambria Math" panose="02040503050406030204" pitchFamily="18" charset="0"/>
                                <a:ea typeface="ＭＳ Ｐゴシック" panose="020B0600070205080204" pitchFamily="34" charset="-128"/>
                                <a:cs typeface="Lucida Sans Unicode" panose="020B0602030504020204" pitchFamily="34" charset="0"/>
                              </a:rPr>
                              <m:t>𝑉</m:t>
                            </m:r>
                          </m:e>
                        </m:d>
                      </m:sup>
                    </m:sSup>
                  </m:oMath>
                </a14:m>
                <a:r>
                  <a:rPr lang="en-US" altLang="ro-RO" dirty="0">
                    <a:ea typeface="ＭＳ Ｐゴシック" panose="020B0600070205080204" pitchFamily="34" charset="-128"/>
                  </a:rPr>
                  <a:t>: a column below </a:t>
                </a:r>
              </a:p>
            </p:txBody>
          </p:sp>
        </mc:Choice>
        <mc:Fallback xmlns="">
          <p:sp>
            <p:nvSpPr>
              <p:cNvPr id="3076" name="Rectangle 3">
                <a:extLst>
                  <a:ext uri="{FF2B5EF4-FFF2-40B4-BE49-F238E27FC236}">
                    <a16:creationId xmlns:a16="http://schemas.microsoft.com/office/drawing/2014/main" id="{319BE7AA-55BD-5C4C-8E53-4FC9D949300C}"/>
                  </a:ext>
                </a:extLst>
              </p:cNvPr>
              <p:cNvSpPr>
                <a:spLocks noGrp="1" noRot="1" noChangeAspect="1" noMove="1" noResize="1" noEditPoints="1" noAdjustHandles="1" noChangeArrowheads="1" noChangeShapeType="1" noTextEdit="1"/>
              </p:cNvSpPr>
              <p:nvPr>
                <p:ph type="body" idx="1"/>
              </p:nvPr>
            </p:nvSpPr>
            <p:spPr>
              <a:blipFill>
                <a:blip r:embed="rId3"/>
                <a:stretch>
                  <a:fillRect l="-1852" t="-1401" r="-2006"/>
                </a:stretch>
              </a:blipFill>
            </p:spPr>
            <p:txBody>
              <a:bodyPr/>
              <a:lstStyle/>
              <a:p>
                <a:r>
                  <a:rPr lang="en-US">
                    <a:noFill/>
                  </a:rPr>
                  <a:t> </a:t>
                </a:r>
              </a:p>
            </p:txBody>
          </p:sp>
        </mc:Fallback>
      </mc:AlternateContent>
      <p:graphicFrame>
        <p:nvGraphicFramePr>
          <p:cNvPr id="3074" name="Object 2">
            <a:extLst>
              <a:ext uri="{FF2B5EF4-FFF2-40B4-BE49-F238E27FC236}">
                <a16:creationId xmlns:a16="http://schemas.microsoft.com/office/drawing/2014/main" id="{D624E3C9-DF07-2843-BD4A-FCAC6E687BB0}"/>
              </a:ext>
            </a:extLst>
          </p:cNvPr>
          <p:cNvGraphicFramePr>
            <a:graphicFrameLocks noChangeAspect="1"/>
          </p:cNvGraphicFramePr>
          <p:nvPr/>
        </p:nvGraphicFramePr>
        <p:xfrm>
          <a:off x="76200" y="3765550"/>
          <a:ext cx="8932863" cy="2711450"/>
        </p:xfrm>
        <a:graphic>
          <a:graphicData uri="http://schemas.openxmlformats.org/presentationml/2006/ole">
            <mc:AlternateContent xmlns:mc="http://schemas.openxmlformats.org/markup-compatibility/2006">
              <mc:Choice xmlns:v="urn:schemas-microsoft-com:vml" Requires="v">
                <p:oleObj name="Worksheet" r:id="rId4" imgW="9804400" imgH="2933700" progId="Excel.Sheet.8">
                  <p:embed/>
                </p:oleObj>
              </mc:Choice>
              <mc:Fallback>
                <p:oleObj name="Worksheet" r:id="rId4" imgW="9804400" imgH="2933700" progId="Excel.Sheet.8">
                  <p:embed/>
                  <p:pic>
                    <p:nvPicPr>
                      <p:cNvPr id="3074" name="Object 2">
                        <a:extLst>
                          <a:ext uri="{FF2B5EF4-FFF2-40B4-BE49-F238E27FC236}">
                            <a16:creationId xmlns:a16="http://schemas.microsoft.com/office/drawing/2014/main" id="{D624E3C9-DF07-2843-BD4A-FCAC6E687BB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3765550"/>
                        <a:ext cx="8932863" cy="2711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077" name="Rectangle 4">
            <a:extLst>
              <a:ext uri="{FF2B5EF4-FFF2-40B4-BE49-F238E27FC236}">
                <a16:creationId xmlns:a16="http://schemas.microsoft.com/office/drawing/2014/main" id="{F837088B-CCF8-BD4C-8F4C-994CBCC63E77}"/>
              </a:ext>
            </a:extLst>
          </p:cNvPr>
          <p:cNvSpPr>
            <a:spLocks noChangeArrowheads="1"/>
          </p:cNvSpPr>
          <p:nvPr/>
        </p:nvSpPr>
        <p:spPr bwMode="auto">
          <a:xfrm>
            <a:off x="3352800" y="3810000"/>
            <a:ext cx="1371600" cy="2667000"/>
          </a:xfrm>
          <a:prstGeom prst="rect">
            <a:avLst/>
          </a:prstGeom>
          <a:noFill/>
          <a:ln w="317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Lucida Sans" panose="020B0602030504020204" pitchFamily="34" charset="77"/>
                <a:ea typeface="Arial Unicode MS" panose="020B0604020202020204" pitchFamily="34" charset="-128"/>
                <a:cs typeface="Arial Unicode MS" panose="020B0604020202020204" pitchFamily="34" charset="-128"/>
              </a:defRPr>
            </a:lvl1pPr>
            <a:lvl2pPr marL="742950" indent="-285750" eaLnBrk="0" hangingPunct="0">
              <a:defRPr sz="2400">
                <a:solidFill>
                  <a:schemeClr val="tx1"/>
                </a:solidFill>
                <a:latin typeface="Lucida Sans" panose="020B0602030504020204" pitchFamily="34" charset="77"/>
                <a:ea typeface="Arial Unicode MS" panose="020B0604020202020204" pitchFamily="34" charset="-128"/>
                <a:cs typeface="Arial Unicode MS" panose="020B0604020202020204" pitchFamily="34" charset="-128"/>
              </a:defRPr>
            </a:lvl2pPr>
            <a:lvl3pPr marL="1143000" indent="-228600" eaLnBrk="0" hangingPunct="0">
              <a:defRPr sz="2400">
                <a:solidFill>
                  <a:schemeClr val="tx1"/>
                </a:solidFill>
                <a:latin typeface="Lucida Sans" panose="020B0602030504020204" pitchFamily="34" charset="77"/>
                <a:ea typeface="Arial Unicode MS" panose="020B0604020202020204" pitchFamily="34" charset="-128"/>
                <a:cs typeface="Arial Unicode MS" panose="020B0604020202020204" pitchFamily="34" charset="-128"/>
              </a:defRPr>
            </a:lvl3pPr>
            <a:lvl4pPr marL="1600200" indent="-228600" eaLnBrk="0" hangingPunct="0">
              <a:defRPr sz="2400">
                <a:solidFill>
                  <a:schemeClr val="tx1"/>
                </a:solidFill>
                <a:latin typeface="Lucida Sans" panose="020B0602030504020204" pitchFamily="34" charset="77"/>
                <a:ea typeface="Arial Unicode MS" panose="020B0604020202020204" pitchFamily="34" charset="-128"/>
                <a:cs typeface="Arial Unicode MS" panose="020B0604020202020204" pitchFamily="34" charset="-128"/>
              </a:defRPr>
            </a:lvl4pPr>
            <a:lvl5pPr marL="2057400" indent="-228600" eaLnBrk="0" hangingPunct="0">
              <a:defRPr sz="2400">
                <a:solidFill>
                  <a:schemeClr val="tx1"/>
                </a:solidFill>
                <a:latin typeface="Lucida Sans" panose="020B0602030504020204" pitchFamily="34" charset="77"/>
                <a:ea typeface="Arial Unicode MS" panose="020B0604020202020204" pitchFamily="34" charset="-128"/>
                <a:cs typeface="Arial Unicode MS" panose="020B0604020202020204" pitchFamily="34" charset="-128"/>
              </a:defRPr>
            </a:lvl5pPr>
            <a:lvl6pPr marL="2514600" indent="-228600" eaLnBrk="0" fontAlgn="base" hangingPunct="0">
              <a:spcBef>
                <a:spcPct val="0"/>
              </a:spcBef>
              <a:spcAft>
                <a:spcPct val="0"/>
              </a:spcAft>
              <a:defRPr sz="2400">
                <a:solidFill>
                  <a:schemeClr val="tx1"/>
                </a:solidFill>
                <a:latin typeface="Lucida Sans" panose="020B0602030504020204" pitchFamily="34" charset="77"/>
                <a:ea typeface="Arial Unicode MS" panose="020B0604020202020204" pitchFamily="34" charset="-128"/>
                <a:cs typeface="Arial Unicode MS" panose="020B0604020202020204" pitchFamily="34" charset="-128"/>
              </a:defRPr>
            </a:lvl6pPr>
            <a:lvl7pPr marL="2971800" indent="-228600" eaLnBrk="0" fontAlgn="base" hangingPunct="0">
              <a:spcBef>
                <a:spcPct val="0"/>
              </a:spcBef>
              <a:spcAft>
                <a:spcPct val="0"/>
              </a:spcAft>
              <a:defRPr sz="2400">
                <a:solidFill>
                  <a:schemeClr val="tx1"/>
                </a:solidFill>
                <a:latin typeface="Lucida Sans" panose="020B0602030504020204" pitchFamily="34" charset="77"/>
                <a:ea typeface="Arial Unicode MS" panose="020B0604020202020204" pitchFamily="34" charset="-128"/>
                <a:cs typeface="Arial Unicode MS" panose="020B0604020202020204" pitchFamily="34" charset="-128"/>
              </a:defRPr>
            </a:lvl7pPr>
            <a:lvl8pPr marL="3429000" indent="-228600" eaLnBrk="0" fontAlgn="base" hangingPunct="0">
              <a:spcBef>
                <a:spcPct val="0"/>
              </a:spcBef>
              <a:spcAft>
                <a:spcPct val="0"/>
              </a:spcAft>
              <a:defRPr sz="2400">
                <a:solidFill>
                  <a:schemeClr val="tx1"/>
                </a:solidFill>
                <a:latin typeface="Lucida Sans" panose="020B0602030504020204" pitchFamily="34" charset="77"/>
                <a:ea typeface="Arial Unicode MS" panose="020B0604020202020204" pitchFamily="34" charset="-128"/>
                <a:cs typeface="Arial Unicode MS" panose="020B0604020202020204" pitchFamily="34" charset="-128"/>
              </a:defRPr>
            </a:lvl8pPr>
            <a:lvl9pPr marL="3886200" indent="-228600" eaLnBrk="0" fontAlgn="base" hangingPunct="0">
              <a:spcBef>
                <a:spcPct val="0"/>
              </a:spcBef>
              <a:spcAft>
                <a:spcPct val="0"/>
              </a:spcAft>
              <a:defRPr sz="2400">
                <a:solidFill>
                  <a:schemeClr val="tx1"/>
                </a:solidFill>
                <a:latin typeface="Lucida Sans" panose="020B0602030504020204" pitchFamily="34" charset="77"/>
                <a:ea typeface="Arial Unicode MS" panose="020B0604020202020204" pitchFamily="34" charset="-128"/>
                <a:cs typeface="Arial Unicode MS" panose="020B0604020202020204" pitchFamily="34" charset="-128"/>
              </a:defRPr>
            </a:lvl9pPr>
          </a:lstStyle>
          <a:p>
            <a:pPr eaLnBrk="1" hangingPunct="1"/>
            <a:endParaRPr lang="ro-RO" altLang="ro-RO"/>
          </a:p>
        </p:txBody>
      </p:sp>
      <p:sp>
        <p:nvSpPr>
          <p:cNvPr id="3078" name="Rectangle 5">
            <a:extLst>
              <a:ext uri="{FF2B5EF4-FFF2-40B4-BE49-F238E27FC236}">
                <a16:creationId xmlns:a16="http://schemas.microsoft.com/office/drawing/2014/main" id="{796C1255-F029-444D-A304-29D2AB6BB178}"/>
              </a:ext>
            </a:extLst>
          </p:cNvPr>
          <p:cNvSpPr>
            <a:spLocks noChangeArrowheads="1"/>
          </p:cNvSpPr>
          <p:nvPr/>
        </p:nvSpPr>
        <p:spPr bwMode="auto">
          <a:xfrm>
            <a:off x="4127338" y="2678574"/>
            <a:ext cx="1868347" cy="504463"/>
          </a:xfrm>
          <a:prstGeom prst="rect">
            <a:avLst/>
          </a:prstGeom>
          <a:noFill/>
          <a:ln w="317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Lucida Sans" panose="020B0602030504020204" pitchFamily="34" charset="77"/>
                <a:ea typeface="Arial Unicode MS" panose="020B0604020202020204" pitchFamily="34" charset="-128"/>
                <a:cs typeface="Arial Unicode MS" panose="020B0604020202020204" pitchFamily="34" charset="-128"/>
              </a:defRPr>
            </a:lvl1pPr>
            <a:lvl2pPr marL="742950" indent="-285750" eaLnBrk="0" hangingPunct="0">
              <a:defRPr sz="2400">
                <a:solidFill>
                  <a:schemeClr val="tx1"/>
                </a:solidFill>
                <a:latin typeface="Lucida Sans" panose="020B0602030504020204" pitchFamily="34" charset="77"/>
                <a:ea typeface="Arial Unicode MS" panose="020B0604020202020204" pitchFamily="34" charset="-128"/>
                <a:cs typeface="Arial Unicode MS" panose="020B0604020202020204" pitchFamily="34" charset="-128"/>
              </a:defRPr>
            </a:lvl2pPr>
            <a:lvl3pPr marL="1143000" indent="-228600" eaLnBrk="0" hangingPunct="0">
              <a:defRPr sz="2400">
                <a:solidFill>
                  <a:schemeClr val="tx1"/>
                </a:solidFill>
                <a:latin typeface="Lucida Sans" panose="020B0602030504020204" pitchFamily="34" charset="77"/>
                <a:ea typeface="Arial Unicode MS" panose="020B0604020202020204" pitchFamily="34" charset="-128"/>
                <a:cs typeface="Arial Unicode MS" panose="020B0604020202020204" pitchFamily="34" charset="-128"/>
              </a:defRPr>
            </a:lvl3pPr>
            <a:lvl4pPr marL="1600200" indent="-228600" eaLnBrk="0" hangingPunct="0">
              <a:defRPr sz="2400">
                <a:solidFill>
                  <a:schemeClr val="tx1"/>
                </a:solidFill>
                <a:latin typeface="Lucida Sans" panose="020B0602030504020204" pitchFamily="34" charset="77"/>
                <a:ea typeface="Arial Unicode MS" panose="020B0604020202020204" pitchFamily="34" charset="-128"/>
                <a:cs typeface="Arial Unicode MS" panose="020B0604020202020204" pitchFamily="34" charset="-128"/>
              </a:defRPr>
            </a:lvl4pPr>
            <a:lvl5pPr marL="2057400" indent="-228600" eaLnBrk="0" hangingPunct="0">
              <a:defRPr sz="2400">
                <a:solidFill>
                  <a:schemeClr val="tx1"/>
                </a:solidFill>
                <a:latin typeface="Lucida Sans" panose="020B0602030504020204" pitchFamily="34" charset="77"/>
                <a:ea typeface="Arial Unicode MS" panose="020B0604020202020204" pitchFamily="34" charset="-128"/>
                <a:cs typeface="Arial Unicode MS" panose="020B0604020202020204" pitchFamily="34" charset="-128"/>
              </a:defRPr>
            </a:lvl5pPr>
            <a:lvl6pPr marL="2514600" indent="-228600" eaLnBrk="0" fontAlgn="base" hangingPunct="0">
              <a:spcBef>
                <a:spcPct val="0"/>
              </a:spcBef>
              <a:spcAft>
                <a:spcPct val="0"/>
              </a:spcAft>
              <a:defRPr sz="2400">
                <a:solidFill>
                  <a:schemeClr val="tx1"/>
                </a:solidFill>
                <a:latin typeface="Lucida Sans" panose="020B0602030504020204" pitchFamily="34" charset="77"/>
                <a:ea typeface="Arial Unicode MS" panose="020B0604020202020204" pitchFamily="34" charset="-128"/>
                <a:cs typeface="Arial Unicode MS" panose="020B0604020202020204" pitchFamily="34" charset="-128"/>
              </a:defRPr>
            </a:lvl6pPr>
            <a:lvl7pPr marL="2971800" indent="-228600" eaLnBrk="0" fontAlgn="base" hangingPunct="0">
              <a:spcBef>
                <a:spcPct val="0"/>
              </a:spcBef>
              <a:spcAft>
                <a:spcPct val="0"/>
              </a:spcAft>
              <a:defRPr sz="2400">
                <a:solidFill>
                  <a:schemeClr val="tx1"/>
                </a:solidFill>
                <a:latin typeface="Lucida Sans" panose="020B0602030504020204" pitchFamily="34" charset="77"/>
                <a:ea typeface="Arial Unicode MS" panose="020B0604020202020204" pitchFamily="34" charset="-128"/>
                <a:cs typeface="Arial Unicode MS" panose="020B0604020202020204" pitchFamily="34" charset="-128"/>
              </a:defRPr>
            </a:lvl7pPr>
            <a:lvl8pPr marL="3429000" indent="-228600" eaLnBrk="0" fontAlgn="base" hangingPunct="0">
              <a:spcBef>
                <a:spcPct val="0"/>
              </a:spcBef>
              <a:spcAft>
                <a:spcPct val="0"/>
              </a:spcAft>
              <a:defRPr sz="2400">
                <a:solidFill>
                  <a:schemeClr val="tx1"/>
                </a:solidFill>
                <a:latin typeface="Lucida Sans" panose="020B0602030504020204" pitchFamily="34" charset="77"/>
                <a:ea typeface="Arial Unicode MS" panose="020B0604020202020204" pitchFamily="34" charset="-128"/>
                <a:cs typeface="Arial Unicode MS" panose="020B0604020202020204" pitchFamily="34" charset="-128"/>
              </a:defRPr>
            </a:lvl8pPr>
            <a:lvl9pPr marL="3886200" indent="-228600" eaLnBrk="0" fontAlgn="base" hangingPunct="0">
              <a:spcBef>
                <a:spcPct val="0"/>
              </a:spcBef>
              <a:spcAft>
                <a:spcPct val="0"/>
              </a:spcAft>
              <a:defRPr sz="2400">
                <a:solidFill>
                  <a:schemeClr val="tx1"/>
                </a:solidFill>
                <a:latin typeface="Lucida Sans" panose="020B0602030504020204" pitchFamily="34" charset="77"/>
                <a:ea typeface="Arial Unicode MS" panose="020B0604020202020204" pitchFamily="34" charset="-128"/>
                <a:cs typeface="Arial Unicode MS" panose="020B0604020202020204" pitchFamily="34" charset="-128"/>
              </a:defRPr>
            </a:lvl9pPr>
          </a:lstStyle>
          <a:p>
            <a:pPr eaLnBrk="1" hangingPunct="1"/>
            <a:endParaRPr lang="ro-RO" altLang="ro-RO"/>
          </a:p>
        </p:txBody>
      </p:sp>
      <p:sp>
        <p:nvSpPr>
          <p:cNvPr id="3079" name="TextBox 4">
            <a:extLst>
              <a:ext uri="{FF2B5EF4-FFF2-40B4-BE49-F238E27FC236}">
                <a16:creationId xmlns:a16="http://schemas.microsoft.com/office/drawing/2014/main" id="{2A27206A-36E3-7E40-992C-5B4CBE56A417}"/>
              </a:ext>
            </a:extLst>
          </p:cNvPr>
          <p:cNvSpPr txBox="1">
            <a:spLocks noChangeArrowheads="1"/>
          </p:cNvSpPr>
          <p:nvPr/>
        </p:nvSpPr>
        <p:spPr bwMode="auto">
          <a:xfrm>
            <a:off x="7620000" y="-33338"/>
            <a:ext cx="9683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Lucida Sans" panose="020B0602030504020204" pitchFamily="34" charset="77"/>
                <a:ea typeface="Arial Unicode MS" panose="020B0604020202020204" pitchFamily="34" charset="-128"/>
                <a:cs typeface="Arial Unicode MS" panose="020B0604020202020204" pitchFamily="34" charset="-128"/>
              </a:defRPr>
            </a:lvl1pPr>
            <a:lvl2pPr marL="742950" indent="-285750" eaLnBrk="0" hangingPunct="0">
              <a:defRPr sz="2400">
                <a:solidFill>
                  <a:schemeClr val="tx1"/>
                </a:solidFill>
                <a:latin typeface="Lucida Sans" panose="020B0602030504020204" pitchFamily="34" charset="77"/>
                <a:ea typeface="Arial Unicode MS" panose="020B0604020202020204" pitchFamily="34" charset="-128"/>
                <a:cs typeface="Arial Unicode MS" panose="020B0604020202020204" pitchFamily="34" charset="-128"/>
              </a:defRPr>
            </a:lvl2pPr>
            <a:lvl3pPr marL="1143000" indent="-228600" eaLnBrk="0" hangingPunct="0">
              <a:defRPr sz="2400">
                <a:solidFill>
                  <a:schemeClr val="tx1"/>
                </a:solidFill>
                <a:latin typeface="Lucida Sans" panose="020B0602030504020204" pitchFamily="34" charset="77"/>
                <a:ea typeface="Arial Unicode MS" panose="020B0604020202020204" pitchFamily="34" charset="-128"/>
                <a:cs typeface="Arial Unicode MS" panose="020B0604020202020204" pitchFamily="34" charset="-128"/>
              </a:defRPr>
            </a:lvl3pPr>
            <a:lvl4pPr marL="1600200" indent="-228600" eaLnBrk="0" hangingPunct="0">
              <a:defRPr sz="2400">
                <a:solidFill>
                  <a:schemeClr val="tx1"/>
                </a:solidFill>
                <a:latin typeface="Lucida Sans" panose="020B0602030504020204" pitchFamily="34" charset="77"/>
                <a:ea typeface="Arial Unicode MS" panose="020B0604020202020204" pitchFamily="34" charset="-128"/>
                <a:cs typeface="Arial Unicode MS" panose="020B0604020202020204" pitchFamily="34" charset="-128"/>
              </a:defRPr>
            </a:lvl4pPr>
            <a:lvl5pPr marL="2057400" indent="-228600" eaLnBrk="0" hangingPunct="0">
              <a:defRPr sz="2400">
                <a:solidFill>
                  <a:schemeClr val="tx1"/>
                </a:solidFill>
                <a:latin typeface="Lucida Sans" panose="020B0602030504020204" pitchFamily="34" charset="77"/>
                <a:ea typeface="Arial Unicode MS" panose="020B0604020202020204" pitchFamily="34" charset="-128"/>
                <a:cs typeface="Arial Unicode MS" panose="020B0604020202020204" pitchFamily="34" charset="-128"/>
              </a:defRPr>
            </a:lvl5pPr>
            <a:lvl6pPr marL="2514600" indent="-228600" eaLnBrk="0" fontAlgn="base" hangingPunct="0">
              <a:spcBef>
                <a:spcPct val="0"/>
              </a:spcBef>
              <a:spcAft>
                <a:spcPct val="0"/>
              </a:spcAft>
              <a:defRPr sz="2400">
                <a:solidFill>
                  <a:schemeClr val="tx1"/>
                </a:solidFill>
                <a:latin typeface="Lucida Sans" panose="020B0602030504020204" pitchFamily="34" charset="77"/>
                <a:ea typeface="Arial Unicode MS" panose="020B0604020202020204" pitchFamily="34" charset="-128"/>
                <a:cs typeface="Arial Unicode MS" panose="020B0604020202020204" pitchFamily="34" charset="-128"/>
              </a:defRPr>
            </a:lvl6pPr>
            <a:lvl7pPr marL="2971800" indent="-228600" eaLnBrk="0" fontAlgn="base" hangingPunct="0">
              <a:spcBef>
                <a:spcPct val="0"/>
              </a:spcBef>
              <a:spcAft>
                <a:spcPct val="0"/>
              </a:spcAft>
              <a:defRPr sz="2400">
                <a:solidFill>
                  <a:schemeClr val="tx1"/>
                </a:solidFill>
                <a:latin typeface="Lucida Sans" panose="020B0602030504020204" pitchFamily="34" charset="77"/>
                <a:ea typeface="Arial Unicode MS" panose="020B0604020202020204" pitchFamily="34" charset="-128"/>
                <a:cs typeface="Arial Unicode MS" panose="020B0604020202020204" pitchFamily="34" charset="-128"/>
              </a:defRPr>
            </a:lvl7pPr>
            <a:lvl8pPr marL="3429000" indent="-228600" eaLnBrk="0" fontAlgn="base" hangingPunct="0">
              <a:spcBef>
                <a:spcPct val="0"/>
              </a:spcBef>
              <a:spcAft>
                <a:spcPct val="0"/>
              </a:spcAft>
              <a:defRPr sz="2400">
                <a:solidFill>
                  <a:schemeClr val="tx1"/>
                </a:solidFill>
                <a:latin typeface="Lucida Sans" panose="020B0602030504020204" pitchFamily="34" charset="77"/>
                <a:ea typeface="Arial Unicode MS" panose="020B0604020202020204" pitchFamily="34" charset="-128"/>
                <a:cs typeface="Arial Unicode MS" panose="020B0604020202020204" pitchFamily="34" charset="-128"/>
              </a:defRPr>
            </a:lvl8pPr>
            <a:lvl9pPr marL="3886200" indent="-228600" eaLnBrk="0" fontAlgn="base" hangingPunct="0">
              <a:spcBef>
                <a:spcPct val="0"/>
              </a:spcBef>
              <a:spcAft>
                <a:spcPct val="0"/>
              </a:spcAft>
              <a:defRPr sz="2400">
                <a:solidFill>
                  <a:schemeClr val="tx1"/>
                </a:solidFill>
                <a:latin typeface="Lucida Sans" panose="020B0602030504020204" pitchFamily="34" charset="77"/>
                <a:ea typeface="Arial Unicode MS" panose="020B0604020202020204" pitchFamily="34" charset="-128"/>
                <a:cs typeface="Arial Unicode MS" panose="020B0604020202020204" pitchFamily="34" charset="-128"/>
              </a:defRPr>
            </a:lvl9pPr>
          </a:lstStyle>
          <a:p>
            <a:pPr eaLnBrk="1" hangingPunct="1"/>
            <a:r>
              <a:rPr lang="en-US" altLang="ro-RO" sz="1600">
                <a:solidFill>
                  <a:srgbClr val="FBFCFF"/>
                </a:solidFill>
              </a:rPr>
              <a:t>Sec. 6.2</a:t>
            </a:r>
          </a:p>
        </p:txBody>
      </p:sp>
    </p:spTree>
    <p:extLst>
      <p:ext uri="{BB962C8B-B14F-4D97-AF65-F5344CB8AC3E}">
        <p14:creationId xmlns:p14="http://schemas.microsoft.com/office/powerpoint/2010/main" val="182802091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a:extLst>
              <a:ext uri="{FF2B5EF4-FFF2-40B4-BE49-F238E27FC236}">
                <a16:creationId xmlns:a16="http://schemas.microsoft.com/office/drawing/2014/main" id="{3C5E3B5F-CD14-5D41-AE88-B1999CDDB024}"/>
              </a:ext>
            </a:extLst>
          </p:cNvPr>
          <p:cNvSpPr>
            <a:spLocks noGrp="1"/>
          </p:cNvSpPr>
          <p:nvPr>
            <p:ph type="title"/>
          </p:nvPr>
        </p:nvSpPr>
        <p:spPr>
          <a:xfrm>
            <a:off x="457200" y="274638"/>
            <a:ext cx="8229600" cy="963853"/>
          </a:xfrm>
        </p:spPr>
        <p:txBody>
          <a:bodyPr/>
          <a:lstStyle/>
          <a:p>
            <a:pPr eaLnBrk="1" hangingPunct="1"/>
            <a:r>
              <a:rPr lang="en-US" altLang="ro-RO" dirty="0">
                <a:ea typeface="ＭＳ Ｐゴシック" panose="020B0600070205080204" pitchFamily="34" charset="-128"/>
              </a:rPr>
              <a:t>Bag-of-words</a:t>
            </a:r>
          </a:p>
        </p:txBody>
      </p:sp>
      <p:sp>
        <p:nvSpPr>
          <p:cNvPr id="22531" name="Content Placeholder 2">
            <a:extLst>
              <a:ext uri="{FF2B5EF4-FFF2-40B4-BE49-F238E27FC236}">
                <a16:creationId xmlns:a16="http://schemas.microsoft.com/office/drawing/2014/main" id="{846B6457-28C2-6B4B-8844-C271720EB460}"/>
              </a:ext>
            </a:extLst>
          </p:cNvPr>
          <p:cNvSpPr>
            <a:spLocks noGrp="1"/>
          </p:cNvSpPr>
          <p:nvPr>
            <p:ph idx="1"/>
          </p:nvPr>
        </p:nvSpPr>
        <p:spPr/>
        <p:txBody>
          <a:bodyPr>
            <a:normAutofit fontScale="92500" lnSpcReduction="10000"/>
          </a:bodyPr>
          <a:lstStyle/>
          <a:p>
            <a:pPr eaLnBrk="1" hangingPunct="1"/>
            <a:r>
              <a:rPr lang="en-US" altLang="ro-RO" dirty="0">
                <a:ea typeface="ＭＳ Ｐゴシック" panose="020B0600070205080204" pitchFamily="34" charset="-128"/>
              </a:rPr>
              <a:t>Vector representation doesn’t consider the ordering of words in a document.</a:t>
            </a:r>
          </a:p>
          <a:p>
            <a:pPr eaLnBrk="1" hangingPunct="1"/>
            <a:r>
              <a:rPr lang="en-US" altLang="ro-RO" dirty="0">
                <a:solidFill>
                  <a:srgbClr val="FF0000"/>
                </a:solidFill>
                <a:ea typeface="ＭＳ Ｐゴシック" panose="020B0600070205080204" pitchFamily="34" charset="-128"/>
              </a:rPr>
              <a:t>Problem: “</a:t>
            </a:r>
            <a:r>
              <a:rPr lang="en-US" altLang="ro-RO" i="1" dirty="0">
                <a:solidFill>
                  <a:srgbClr val="FF0000"/>
                </a:solidFill>
                <a:ea typeface="ＭＳ Ｐゴシック" panose="020B0600070205080204" pitchFamily="34" charset="-128"/>
              </a:rPr>
              <a:t>John is quicker than Mary” </a:t>
            </a:r>
            <a:r>
              <a:rPr lang="en-US" altLang="ro-RO" dirty="0">
                <a:solidFill>
                  <a:srgbClr val="FF0000"/>
                </a:solidFill>
                <a:ea typeface="ＭＳ Ｐゴシック" panose="020B0600070205080204" pitchFamily="34" charset="-128"/>
              </a:rPr>
              <a:t>and “</a:t>
            </a:r>
            <a:r>
              <a:rPr lang="en-US" altLang="ro-RO" i="1" dirty="0">
                <a:solidFill>
                  <a:srgbClr val="FF0000"/>
                </a:solidFill>
                <a:ea typeface="ＭＳ Ｐゴシック" panose="020B0600070205080204" pitchFamily="34" charset="-128"/>
              </a:rPr>
              <a:t>Mary is quicker than John”</a:t>
            </a:r>
            <a:r>
              <a:rPr lang="en-US" altLang="ro-RO" dirty="0">
                <a:solidFill>
                  <a:srgbClr val="FF0000"/>
                </a:solidFill>
                <a:ea typeface="ＭＳ Ｐゴシック" panose="020B0600070205080204" pitchFamily="34" charset="-128"/>
              </a:rPr>
              <a:t> have the same vectors.</a:t>
            </a:r>
          </a:p>
          <a:p>
            <a:pPr eaLnBrk="1" hangingPunct="1"/>
            <a:r>
              <a:rPr lang="en-US" altLang="ro-RO" dirty="0">
                <a:ea typeface="ＭＳ Ｐゴシック" panose="020B0600070205080204" pitchFamily="34" charset="-128"/>
              </a:rPr>
              <a:t>Locations of words can be partially recovered by using:</a:t>
            </a:r>
          </a:p>
          <a:p>
            <a:pPr eaLnBrk="1" hangingPunct="1">
              <a:buFont typeface="Wingdings" pitchFamily="2" charset="2"/>
              <a:buChar char="Ø"/>
            </a:pPr>
            <a:r>
              <a:rPr lang="en-US" altLang="ro-RO" dirty="0">
                <a:ea typeface="ＭＳ Ｐゴシック" panose="020B0600070205080204" pitchFamily="34" charset="-128"/>
              </a:rPr>
              <a:t>word n-grams</a:t>
            </a:r>
          </a:p>
          <a:p>
            <a:pPr eaLnBrk="1" hangingPunct="1">
              <a:buFont typeface="Wingdings" pitchFamily="2" charset="2"/>
              <a:buChar char="Ø"/>
            </a:pPr>
            <a:r>
              <a:rPr lang="en-US" altLang="ro-RO" dirty="0">
                <a:ea typeface="ＭＳ Ｐゴシック" panose="020B0600070205080204" pitchFamily="34" charset="-128"/>
              </a:rPr>
              <a:t>spatial pyramids [Ionescu &amp; Popescu, Springer, ACVPR, 2016]</a:t>
            </a:r>
          </a:p>
        </p:txBody>
      </p:sp>
    </p:spTree>
    <p:extLst>
      <p:ext uri="{BB962C8B-B14F-4D97-AF65-F5344CB8AC3E}">
        <p14:creationId xmlns:p14="http://schemas.microsoft.com/office/powerpoint/2010/main" val="2829743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 presetClass="entr" presetSubtype="0" fill="hold" nodeType="clickEffect">
                                  <p:stCondLst>
                                    <p:cond delay="0"/>
                                  </p:stCondLst>
                                  <p:childTnLst>
                                    <p:set>
                                      <p:cBhvr>
                                        <p:cTn id="6" dur="1" fill="hold">
                                          <p:stCondLst>
                                            <p:cond delay="0"/>
                                          </p:stCondLst>
                                        </p:cTn>
                                        <p:tgtEl>
                                          <p:spTgt spid="22531">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531">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53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a:extLst>
              <a:ext uri="{FF2B5EF4-FFF2-40B4-BE49-F238E27FC236}">
                <a16:creationId xmlns:a16="http://schemas.microsoft.com/office/drawing/2014/main" id="{8A9868DB-73DB-344C-BE55-5A5FD710C75E}"/>
              </a:ext>
            </a:extLst>
          </p:cNvPr>
          <p:cNvSpPr>
            <a:spLocks noGrp="1" noChangeArrowheads="1"/>
          </p:cNvSpPr>
          <p:nvPr>
            <p:ph type="title"/>
          </p:nvPr>
        </p:nvSpPr>
        <p:spPr>
          <a:xfrm>
            <a:off x="457200" y="274638"/>
            <a:ext cx="8229600" cy="1033301"/>
          </a:xfrm>
        </p:spPr>
        <p:txBody>
          <a:bodyPr/>
          <a:lstStyle/>
          <a:p>
            <a:r>
              <a:rPr lang="en-US" altLang="zh-TW" sz="4000" dirty="0">
                <a:ea typeface="新細明體" panose="02020500000000000000" pitchFamily="18" charset="-120"/>
              </a:rPr>
              <a:t>The Vector-Space Model</a:t>
            </a:r>
          </a:p>
        </p:txBody>
      </p:sp>
      <p:sp>
        <p:nvSpPr>
          <p:cNvPr id="100355" name="Rectangle 3">
            <a:extLst>
              <a:ext uri="{FF2B5EF4-FFF2-40B4-BE49-F238E27FC236}">
                <a16:creationId xmlns:a16="http://schemas.microsoft.com/office/drawing/2014/main" id="{DF6B4F94-5C03-DC44-9507-7A5FDF1AF4ED}"/>
              </a:ext>
            </a:extLst>
          </p:cNvPr>
          <p:cNvSpPr>
            <a:spLocks noGrp="1" noChangeArrowheads="1"/>
          </p:cNvSpPr>
          <p:nvPr>
            <p:ph type="body" idx="1"/>
          </p:nvPr>
        </p:nvSpPr>
        <p:spPr/>
        <p:txBody>
          <a:bodyPr/>
          <a:lstStyle/>
          <a:p>
            <a:r>
              <a:rPr lang="en-US" altLang="zh-TW" sz="2800" dirty="0">
                <a:ea typeface="新細明體" panose="02020500000000000000" pitchFamily="18" charset="-120"/>
              </a:rPr>
              <a:t>Assume</a:t>
            </a:r>
            <a:r>
              <a:rPr lang="en-US" altLang="zh-TW" sz="2800" i="1" dirty="0">
                <a:ea typeface="新細明體" panose="02020500000000000000" pitchFamily="18" charset="-120"/>
              </a:rPr>
              <a:t> t</a:t>
            </a:r>
            <a:r>
              <a:rPr lang="en-US" altLang="zh-TW" sz="2800" dirty="0">
                <a:ea typeface="新細明體" panose="02020500000000000000" pitchFamily="18" charset="-120"/>
              </a:rPr>
              <a:t> distinct terms remain after indexing</a:t>
            </a:r>
          </a:p>
          <a:p>
            <a:r>
              <a:rPr lang="en-US" altLang="zh-TW" sz="2800" dirty="0">
                <a:ea typeface="新細明體" panose="02020500000000000000" pitchFamily="18" charset="-120"/>
              </a:rPr>
              <a:t>We call them </a:t>
            </a:r>
            <a:r>
              <a:rPr lang="en-US" altLang="zh-TW" sz="2800" b="1" dirty="0">
                <a:ea typeface="新細明體" panose="02020500000000000000" pitchFamily="18" charset="-120"/>
              </a:rPr>
              <a:t>index terms</a:t>
            </a:r>
            <a:r>
              <a:rPr lang="en-US" altLang="zh-TW" sz="2800" dirty="0">
                <a:ea typeface="新細明體" panose="02020500000000000000" pitchFamily="18" charset="-120"/>
              </a:rPr>
              <a:t> or the </a:t>
            </a:r>
            <a:r>
              <a:rPr lang="en-US" altLang="zh-TW" sz="2800" b="1" dirty="0">
                <a:ea typeface="新細明體" panose="02020500000000000000" pitchFamily="18" charset="-120"/>
              </a:rPr>
              <a:t>vocabulary</a:t>
            </a:r>
            <a:endParaRPr lang="en-US" altLang="zh-TW" sz="2800" dirty="0">
              <a:ea typeface="新細明體" panose="02020500000000000000" pitchFamily="18" charset="-120"/>
            </a:endParaRPr>
          </a:p>
          <a:p>
            <a:r>
              <a:rPr lang="en-US" altLang="zh-TW" sz="2800" dirty="0">
                <a:ea typeface="新細明體" panose="02020500000000000000" pitchFamily="18" charset="-120"/>
              </a:rPr>
              <a:t>These “orthogonal” terms form a vector space:</a:t>
            </a:r>
          </a:p>
          <a:p>
            <a:pPr marL="0" indent="0" algn="ctr">
              <a:buNone/>
            </a:pPr>
            <a:r>
              <a:rPr lang="en-US" altLang="zh-TW" sz="2400" dirty="0">
                <a:ea typeface="新細明體" panose="02020500000000000000" pitchFamily="18" charset="-120"/>
              </a:rPr>
              <a:t>Dimension = </a:t>
            </a:r>
            <a:r>
              <a:rPr lang="en-US" altLang="zh-TW" sz="2400" i="1" dirty="0">
                <a:ea typeface="新細明體" panose="02020500000000000000" pitchFamily="18" charset="-120"/>
              </a:rPr>
              <a:t>t</a:t>
            </a:r>
            <a:r>
              <a:rPr lang="en-US" altLang="zh-TW" sz="2400" dirty="0">
                <a:ea typeface="新細明體" panose="02020500000000000000" pitchFamily="18" charset="-120"/>
              </a:rPr>
              <a:t> = |vocabulary| </a:t>
            </a:r>
          </a:p>
          <a:p>
            <a:r>
              <a:rPr lang="en-US" altLang="zh-TW" sz="2800" dirty="0">
                <a:ea typeface="新細明體" panose="02020500000000000000" pitchFamily="18" charset="-120"/>
              </a:rPr>
              <a:t>Each term, </a:t>
            </a:r>
            <a:r>
              <a:rPr lang="en-US" altLang="zh-TW" sz="2800" i="1" dirty="0" err="1">
                <a:ea typeface="新細明體" panose="02020500000000000000" pitchFamily="18" charset="-120"/>
              </a:rPr>
              <a:t>i</a:t>
            </a:r>
            <a:r>
              <a:rPr lang="en-US" altLang="zh-TW" sz="2800" dirty="0">
                <a:ea typeface="新細明體" panose="02020500000000000000" pitchFamily="18" charset="-120"/>
              </a:rPr>
              <a:t>,  in a document or query, </a:t>
            </a:r>
            <a:r>
              <a:rPr lang="en-US" altLang="zh-TW" sz="2800" i="1" dirty="0">
                <a:ea typeface="新細明體" panose="02020500000000000000" pitchFamily="18" charset="-120"/>
              </a:rPr>
              <a:t>j</a:t>
            </a:r>
            <a:r>
              <a:rPr lang="en-US" altLang="zh-TW" sz="2800" dirty="0">
                <a:ea typeface="新細明體" panose="02020500000000000000" pitchFamily="18" charset="-120"/>
              </a:rPr>
              <a:t>, is given a real-valued weight, </a:t>
            </a:r>
            <a:r>
              <a:rPr lang="en-US" altLang="zh-TW" sz="2800" i="1" dirty="0" err="1">
                <a:ea typeface="新細明體" panose="02020500000000000000" pitchFamily="18" charset="-120"/>
              </a:rPr>
              <a:t>w</a:t>
            </a:r>
            <a:r>
              <a:rPr lang="en-US" altLang="zh-TW" sz="2800" i="1" baseline="-25000" dirty="0" err="1">
                <a:ea typeface="新細明體" panose="02020500000000000000" pitchFamily="18" charset="-120"/>
              </a:rPr>
              <a:t>ij</a:t>
            </a:r>
            <a:r>
              <a:rPr lang="en-US" altLang="zh-TW" sz="2800" i="1" baseline="-25000" dirty="0">
                <a:ea typeface="新細明體" panose="02020500000000000000" pitchFamily="18" charset="-120"/>
              </a:rPr>
              <a:t>.</a:t>
            </a:r>
          </a:p>
          <a:p>
            <a:r>
              <a:rPr lang="en-US" altLang="zh-TW" sz="2800" dirty="0">
                <a:ea typeface="新細明體" panose="02020500000000000000" pitchFamily="18" charset="-120"/>
              </a:rPr>
              <a:t>Both documents and queries are expressed as t-dimensional vectors:</a:t>
            </a:r>
          </a:p>
          <a:p>
            <a:pPr marL="0" indent="0" algn="ctr">
              <a:buNone/>
            </a:pPr>
            <a:r>
              <a:rPr lang="en-US" altLang="zh-TW" sz="2400" i="1" dirty="0" err="1">
                <a:ea typeface="新細明體" panose="02020500000000000000" pitchFamily="18" charset="-120"/>
              </a:rPr>
              <a:t>d</a:t>
            </a:r>
            <a:r>
              <a:rPr lang="en-US" altLang="zh-TW" sz="2400" i="1" baseline="-25000" dirty="0" err="1">
                <a:ea typeface="新細明體" panose="02020500000000000000" pitchFamily="18" charset="-120"/>
              </a:rPr>
              <a:t>j</a:t>
            </a:r>
            <a:r>
              <a:rPr lang="en-US" altLang="zh-TW" sz="2400" dirty="0">
                <a:ea typeface="新細明體" panose="02020500000000000000" pitchFamily="18" charset="-120"/>
              </a:rPr>
              <a:t> = (</a:t>
            </a:r>
            <a:r>
              <a:rPr lang="en-US" altLang="zh-TW" sz="2400" i="1" dirty="0">
                <a:ea typeface="新細明體" panose="02020500000000000000" pitchFamily="18" charset="-120"/>
              </a:rPr>
              <a:t>w</a:t>
            </a:r>
            <a:r>
              <a:rPr lang="en-US" altLang="zh-TW" sz="2400" i="1" baseline="-25000" dirty="0">
                <a:ea typeface="新細明體" panose="02020500000000000000" pitchFamily="18" charset="-120"/>
              </a:rPr>
              <a:t>1j </a:t>
            </a:r>
            <a:r>
              <a:rPr lang="en-US" altLang="zh-TW" sz="2400" i="1" dirty="0">
                <a:ea typeface="新細明體" panose="02020500000000000000" pitchFamily="18" charset="-120"/>
              </a:rPr>
              <a:t>, w</a:t>
            </a:r>
            <a:r>
              <a:rPr lang="en-US" altLang="zh-TW" sz="2400" i="1" baseline="-25000" dirty="0">
                <a:ea typeface="新細明體" panose="02020500000000000000" pitchFamily="18" charset="-120"/>
              </a:rPr>
              <a:t>2j </a:t>
            </a:r>
            <a:r>
              <a:rPr lang="en-US" altLang="zh-TW" sz="2400" i="1" dirty="0">
                <a:ea typeface="新細明體" panose="02020500000000000000" pitchFamily="18" charset="-120"/>
              </a:rPr>
              <a:t>, …, </a:t>
            </a:r>
            <a:r>
              <a:rPr lang="en-US" altLang="zh-TW" sz="2400" i="1" dirty="0" err="1">
                <a:ea typeface="新細明體" panose="02020500000000000000" pitchFamily="18" charset="-120"/>
              </a:rPr>
              <a:t>w</a:t>
            </a:r>
            <a:r>
              <a:rPr lang="en-US" altLang="zh-TW" sz="2400" i="1" baseline="-25000" dirty="0" err="1">
                <a:ea typeface="新細明體" panose="02020500000000000000" pitchFamily="18" charset="-120"/>
              </a:rPr>
              <a:t>tj</a:t>
            </a:r>
            <a:r>
              <a:rPr lang="en-US" altLang="zh-TW" sz="2400" dirty="0">
                <a:ea typeface="新細明體" panose="02020500000000000000" pitchFamily="18" charset="-120"/>
              </a:rPr>
              <a:t>)</a:t>
            </a:r>
          </a:p>
          <a:p>
            <a:pPr>
              <a:buFontTx/>
              <a:buNone/>
            </a:pPr>
            <a:endParaRPr lang="zh-TW" altLang="en-US" sz="2800" dirty="0">
              <a:ea typeface="新細明體" panose="02020500000000000000" pitchFamily="18" charset="-120"/>
            </a:endParaRPr>
          </a:p>
        </p:txBody>
      </p:sp>
    </p:spTree>
    <p:extLst>
      <p:ext uri="{BB962C8B-B14F-4D97-AF65-F5344CB8AC3E}">
        <p14:creationId xmlns:p14="http://schemas.microsoft.com/office/powerpoint/2010/main" val="38913724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1378" name="Rectangle 2">
            <a:extLst>
              <a:ext uri="{FF2B5EF4-FFF2-40B4-BE49-F238E27FC236}">
                <a16:creationId xmlns:a16="http://schemas.microsoft.com/office/drawing/2014/main" id="{8BE08A8F-57E3-3549-BA78-9295A425E9ED}"/>
              </a:ext>
            </a:extLst>
          </p:cNvPr>
          <p:cNvSpPr>
            <a:spLocks noGrp="1" noChangeArrowheads="1"/>
          </p:cNvSpPr>
          <p:nvPr>
            <p:ph type="title"/>
          </p:nvPr>
        </p:nvSpPr>
        <p:spPr>
          <a:xfrm>
            <a:off x="457200" y="274638"/>
            <a:ext cx="8229600" cy="834231"/>
          </a:xfrm>
        </p:spPr>
        <p:txBody>
          <a:bodyPr/>
          <a:lstStyle/>
          <a:p>
            <a:r>
              <a:rPr lang="en-US" altLang="zh-TW" sz="4000" dirty="0">
                <a:ea typeface="新細明體" panose="02020500000000000000" pitchFamily="18" charset="-120"/>
              </a:rPr>
              <a:t>Graphic Representation</a:t>
            </a:r>
          </a:p>
        </p:txBody>
      </p:sp>
      <p:sp>
        <p:nvSpPr>
          <p:cNvPr id="101379" name="Rectangle 3">
            <a:extLst>
              <a:ext uri="{FF2B5EF4-FFF2-40B4-BE49-F238E27FC236}">
                <a16:creationId xmlns:a16="http://schemas.microsoft.com/office/drawing/2014/main" id="{802D53D6-6A69-D748-8C05-46A05FCE6A35}"/>
              </a:ext>
            </a:extLst>
          </p:cNvPr>
          <p:cNvSpPr>
            <a:spLocks noGrp="1" noChangeArrowheads="1"/>
          </p:cNvSpPr>
          <p:nvPr>
            <p:ph type="body" idx="1"/>
          </p:nvPr>
        </p:nvSpPr>
        <p:spPr>
          <a:xfrm>
            <a:off x="583406" y="1232694"/>
            <a:ext cx="2519363" cy="1528763"/>
          </a:xfrm>
          <a:noFill/>
          <a:ln w="31750">
            <a:solidFill>
              <a:srgbClr val="FF0000"/>
            </a:solidFill>
          </a:ln>
        </p:spPr>
        <p:txBody>
          <a:bodyPr>
            <a:normAutofit fontScale="92500" lnSpcReduction="10000"/>
          </a:bodyPr>
          <a:lstStyle/>
          <a:p>
            <a:pPr>
              <a:buFontTx/>
              <a:buNone/>
            </a:pPr>
            <a:r>
              <a:rPr lang="en-US" altLang="zh-TW" sz="2400" dirty="0">
                <a:ea typeface="新細明體" panose="02020500000000000000" pitchFamily="18" charset="-120"/>
              </a:rPr>
              <a:t>Example</a:t>
            </a:r>
            <a:r>
              <a:rPr lang="en-US" altLang="zh-TW" sz="2400" i="1" dirty="0">
                <a:ea typeface="新細明體" panose="02020500000000000000" pitchFamily="18" charset="-120"/>
              </a:rPr>
              <a:t>:</a:t>
            </a:r>
          </a:p>
          <a:p>
            <a:pPr>
              <a:buFontTx/>
              <a:buNone/>
            </a:pPr>
            <a:r>
              <a:rPr lang="en-US" altLang="zh-TW" sz="2400" i="1" dirty="0">
                <a:ea typeface="新細明體" panose="02020500000000000000" pitchFamily="18" charset="-120"/>
              </a:rPr>
              <a:t>D</a:t>
            </a:r>
            <a:r>
              <a:rPr lang="en-US" altLang="zh-TW" sz="2400" i="1" baseline="-25000" dirty="0">
                <a:ea typeface="新細明體" panose="02020500000000000000" pitchFamily="18" charset="-120"/>
              </a:rPr>
              <a:t>1</a:t>
            </a:r>
            <a:r>
              <a:rPr lang="en-US" altLang="zh-TW" sz="2400" i="1" dirty="0">
                <a:ea typeface="新細明體" panose="02020500000000000000" pitchFamily="18" charset="-120"/>
              </a:rPr>
              <a:t> = 2T</a:t>
            </a:r>
            <a:r>
              <a:rPr lang="en-US" altLang="zh-TW" sz="2400" i="1" baseline="-25000" dirty="0">
                <a:ea typeface="新細明體" panose="02020500000000000000" pitchFamily="18" charset="-120"/>
              </a:rPr>
              <a:t>1</a:t>
            </a:r>
            <a:r>
              <a:rPr lang="en-US" altLang="zh-TW" sz="2400" i="1" dirty="0">
                <a:ea typeface="新細明體" panose="02020500000000000000" pitchFamily="18" charset="-120"/>
              </a:rPr>
              <a:t> + 3T</a:t>
            </a:r>
            <a:r>
              <a:rPr lang="en-US" altLang="zh-TW" sz="2400" i="1" baseline="-25000" dirty="0">
                <a:ea typeface="新細明體" panose="02020500000000000000" pitchFamily="18" charset="-120"/>
              </a:rPr>
              <a:t>2</a:t>
            </a:r>
            <a:r>
              <a:rPr lang="en-US" altLang="zh-TW" sz="2400" i="1" dirty="0">
                <a:ea typeface="新細明體" panose="02020500000000000000" pitchFamily="18" charset="-120"/>
              </a:rPr>
              <a:t> + 5T</a:t>
            </a:r>
            <a:r>
              <a:rPr lang="en-US" altLang="zh-TW" sz="2400" i="1" baseline="-25000" dirty="0">
                <a:ea typeface="新細明體" panose="02020500000000000000" pitchFamily="18" charset="-120"/>
              </a:rPr>
              <a:t>3</a:t>
            </a:r>
          </a:p>
          <a:p>
            <a:pPr>
              <a:buFontTx/>
              <a:buNone/>
            </a:pPr>
            <a:r>
              <a:rPr lang="en-US" altLang="zh-TW" sz="2400" i="1" dirty="0">
                <a:ea typeface="新細明體" panose="02020500000000000000" pitchFamily="18" charset="-120"/>
              </a:rPr>
              <a:t>D</a:t>
            </a:r>
            <a:r>
              <a:rPr lang="en-US" altLang="zh-TW" sz="2400" i="1" baseline="-25000" dirty="0">
                <a:ea typeface="新細明體" panose="02020500000000000000" pitchFamily="18" charset="-120"/>
              </a:rPr>
              <a:t>2</a:t>
            </a:r>
            <a:r>
              <a:rPr lang="en-US" altLang="zh-TW" sz="2400" i="1" dirty="0">
                <a:ea typeface="新細明體" panose="02020500000000000000" pitchFamily="18" charset="-120"/>
              </a:rPr>
              <a:t> = 3T</a:t>
            </a:r>
            <a:r>
              <a:rPr lang="en-US" altLang="zh-TW" sz="2400" i="1" baseline="-25000" dirty="0">
                <a:ea typeface="新細明體" panose="02020500000000000000" pitchFamily="18" charset="-120"/>
              </a:rPr>
              <a:t>1</a:t>
            </a:r>
            <a:r>
              <a:rPr lang="en-US" altLang="zh-TW" sz="2400" i="1" dirty="0">
                <a:ea typeface="新細明體" panose="02020500000000000000" pitchFamily="18" charset="-120"/>
              </a:rPr>
              <a:t> + 7T</a:t>
            </a:r>
            <a:r>
              <a:rPr lang="en-US" altLang="zh-TW" sz="2400" i="1" baseline="-25000" dirty="0">
                <a:ea typeface="新細明體" panose="02020500000000000000" pitchFamily="18" charset="-120"/>
              </a:rPr>
              <a:t>2</a:t>
            </a:r>
            <a:r>
              <a:rPr lang="en-US" altLang="zh-TW" sz="2400" i="1" dirty="0">
                <a:ea typeface="新細明體" panose="02020500000000000000" pitchFamily="18" charset="-120"/>
              </a:rPr>
              <a:t> +   T</a:t>
            </a:r>
            <a:r>
              <a:rPr lang="en-US" altLang="zh-TW" sz="2400" i="1" baseline="-25000" dirty="0">
                <a:ea typeface="新細明體" panose="02020500000000000000" pitchFamily="18" charset="-120"/>
              </a:rPr>
              <a:t>3</a:t>
            </a:r>
          </a:p>
          <a:p>
            <a:pPr>
              <a:buFontTx/>
              <a:buNone/>
            </a:pPr>
            <a:r>
              <a:rPr lang="en-US" altLang="zh-TW" sz="2400" i="1" dirty="0">
                <a:ea typeface="新細明體" panose="02020500000000000000" pitchFamily="18" charset="-120"/>
              </a:rPr>
              <a:t>Q = 0T</a:t>
            </a:r>
            <a:r>
              <a:rPr lang="en-US" altLang="zh-TW" sz="2400" i="1" baseline="-25000" dirty="0">
                <a:ea typeface="新細明體" panose="02020500000000000000" pitchFamily="18" charset="-120"/>
              </a:rPr>
              <a:t>1</a:t>
            </a:r>
            <a:r>
              <a:rPr lang="en-US" altLang="zh-TW" sz="2400" i="1" dirty="0">
                <a:ea typeface="新細明體" panose="02020500000000000000" pitchFamily="18" charset="-120"/>
              </a:rPr>
              <a:t> + 0T</a:t>
            </a:r>
            <a:r>
              <a:rPr lang="en-US" altLang="zh-TW" sz="2400" i="1" baseline="-25000" dirty="0">
                <a:ea typeface="新細明體" panose="02020500000000000000" pitchFamily="18" charset="-120"/>
              </a:rPr>
              <a:t>2</a:t>
            </a:r>
            <a:r>
              <a:rPr lang="en-US" altLang="zh-TW" sz="2400" i="1" dirty="0">
                <a:ea typeface="新細明體" panose="02020500000000000000" pitchFamily="18" charset="-120"/>
              </a:rPr>
              <a:t> +  2T</a:t>
            </a:r>
            <a:r>
              <a:rPr lang="en-US" altLang="zh-TW" sz="2400" i="1" baseline="-25000" dirty="0">
                <a:ea typeface="新細明體" panose="02020500000000000000" pitchFamily="18" charset="-120"/>
              </a:rPr>
              <a:t>3</a:t>
            </a:r>
          </a:p>
        </p:txBody>
      </p:sp>
      <p:sp>
        <p:nvSpPr>
          <p:cNvPr id="101380" name="Line 4">
            <a:extLst>
              <a:ext uri="{FF2B5EF4-FFF2-40B4-BE49-F238E27FC236}">
                <a16:creationId xmlns:a16="http://schemas.microsoft.com/office/drawing/2014/main" id="{759FFA36-420C-4347-9CCC-96C5AC3F9CEE}"/>
              </a:ext>
            </a:extLst>
          </p:cNvPr>
          <p:cNvSpPr>
            <a:spLocks noChangeShapeType="1"/>
          </p:cNvSpPr>
          <p:nvPr/>
        </p:nvSpPr>
        <p:spPr bwMode="auto">
          <a:xfrm>
            <a:off x="4479925" y="4419600"/>
            <a:ext cx="3597275"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nvGrpSpPr>
          <p:cNvPr id="101381" name="Group 5">
            <a:extLst>
              <a:ext uri="{FF2B5EF4-FFF2-40B4-BE49-F238E27FC236}">
                <a16:creationId xmlns:a16="http://schemas.microsoft.com/office/drawing/2014/main" id="{039742BA-CF01-4844-A6BB-B18E9950A7A0}"/>
              </a:ext>
            </a:extLst>
          </p:cNvPr>
          <p:cNvGrpSpPr>
            <a:grpSpLocks/>
          </p:cNvGrpSpPr>
          <p:nvPr/>
        </p:nvGrpSpPr>
        <p:grpSpPr bwMode="auto">
          <a:xfrm>
            <a:off x="1066800" y="1828800"/>
            <a:ext cx="7037388" cy="4176713"/>
            <a:chOff x="816" y="1248"/>
            <a:chExt cx="4433" cy="2631"/>
          </a:xfrm>
        </p:grpSpPr>
        <p:sp>
          <p:nvSpPr>
            <p:cNvPr id="101382" name="Text Box 6">
              <a:extLst>
                <a:ext uri="{FF2B5EF4-FFF2-40B4-BE49-F238E27FC236}">
                  <a16:creationId xmlns:a16="http://schemas.microsoft.com/office/drawing/2014/main" id="{B9E37BC9-D5D8-5943-811D-5FB1EB0FE1B5}"/>
                </a:ext>
              </a:extLst>
            </p:cNvPr>
            <p:cNvSpPr txBox="1">
              <a:spLocks noChangeArrowheads="1"/>
            </p:cNvSpPr>
            <p:nvPr/>
          </p:nvSpPr>
          <p:spPr bwMode="auto">
            <a:xfrm>
              <a:off x="3216" y="1257"/>
              <a:ext cx="257" cy="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kumimoji="1" lang="en-US" altLang="zh-TW" i="1">
                  <a:ea typeface="新細明體" panose="02020500000000000000" pitchFamily="18" charset="-120"/>
                </a:rPr>
                <a:t>T</a:t>
              </a:r>
              <a:r>
                <a:rPr kumimoji="1" lang="en-US" altLang="zh-TW" i="1" baseline="-25000">
                  <a:ea typeface="新細明體" panose="02020500000000000000" pitchFamily="18" charset="-120"/>
                </a:rPr>
                <a:t>3</a:t>
              </a:r>
              <a:endParaRPr kumimoji="1" lang="en-US" altLang="zh-TW">
                <a:ea typeface="新細明體" panose="02020500000000000000" pitchFamily="18" charset="-120"/>
              </a:endParaRPr>
            </a:p>
          </p:txBody>
        </p:sp>
        <p:sp>
          <p:nvSpPr>
            <p:cNvPr id="101383" name="Line 7">
              <a:extLst>
                <a:ext uri="{FF2B5EF4-FFF2-40B4-BE49-F238E27FC236}">
                  <a16:creationId xmlns:a16="http://schemas.microsoft.com/office/drawing/2014/main" id="{AD3BBCE1-A398-6944-9C4C-59756CA14436}"/>
                </a:ext>
              </a:extLst>
            </p:cNvPr>
            <p:cNvSpPr>
              <a:spLocks noChangeShapeType="1"/>
            </p:cNvSpPr>
            <p:nvPr/>
          </p:nvSpPr>
          <p:spPr bwMode="auto">
            <a:xfrm>
              <a:off x="3143" y="2871"/>
              <a:ext cx="1897"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01384" name="Line 8">
              <a:extLst>
                <a:ext uri="{FF2B5EF4-FFF2-40B4-BE49-F238E27FC236}">
                  <a16:creationId xmlns:a16="http://schemas.microsoft.com/office/drawing/2014/main" id="{9892083B-681B-3D45-A508-23BA42ACEFFF}"/>
                </a:ext>
              </a:extLst>
            </p:cNvPr>
            <p:cNvSpPr>
              <a:spLocks noChangeShapeType="1"/>
            </p:cNvSpPr>
            <p:nvPr/>
          </p:nvSpPr>
          <p:spPr bwMode="auto">
            <a:xfrm flipH="1">
              <a:off x="1543" y="2869"/>
              <a:ext cx="1587" cy="101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01385" name="Line 9">
              <a:extLst>
                <a:ext uri="{FF2B5EF4-FFF2-40B4-BE49-F238E27FC236}">
                  <a16:creationId xmlns:a16="http://schemas.microsoft.com/office/drawing/2014/main" id="{81FFF308-3351-1F47-8E27-97315D995D64}"/>
                </a:ext>
              </a:extLst>
            </p:cNvPr>
            <p:cNvSpPr>
              <a:spLocks noChangeShapeType="1"/>
            </p:cNvSpPr>
            <p:nvPr/>
          </p:nvSpPr>
          <p:spPr bwMode="auto">
            <a:xfrm flipV="1">
              <a:off x="3130" y="1248"/>
              <a:ext cx="0" cy="1621"/>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01386" name="Line 10">
              <a:extLst>
                <a:ext uri="{FF2B5EF4-FFF2-40B4-BE49-F238E27FC236}">
                  <a16:creationId xmlns:a16="http://schemas.microsoft.com/office/drawing/2014/main" id="{095B2028-D933-4648-B7C6-BE411FE0FA4F}"/>
                </a:ext>
              </a:extLst>
            </p:cNvPr>
            <p:cNvSpPr>
              <a:spLocks noChangeShapeType="1"/>
            </p:cNvSpPr>
            <p:nvPr/>
          </p:nvSpPr>
          <p:spPr bwMode="auto">
            <a:xfrm flipH="1">
              <a:off x="2784" y="2878"/>
              <a:ext cx="722" cy="482"/>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a:p>
          </p:txBody>
        </p:sp>
        <p:sp>
          <p:nvSpPr>
            <p:cNvPr id="101387" name="Line 11">
              <a:extLst>
                <a:ext uri="{FF2B5EF4-FFF2-40B4-BE49-F238E27FC236}">
                  <a16:creationId xmlns:a16="http://schemas.microsoft.com/office/drawing/2014/main" id="{A092B6CD-B9AC-6540-9359-3013CFFEA58D}"/>
                </a:ext>
              </a:extLst>
            </p:cNvPr>
            <p:cNvSpPr>
              <a:spLocks noChangeShapeType="1"/>
            </p:cNvSpPr>
            <p:nvPr/>
          </p:nvSpPr>
          <p:spPr bwMode="auto">
            <a:xfrm>
              <a:off x="2352" y="3360"/>
              <a:ext cx="432" cy="4"/>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a:p>
          </p:txBody>
        </p:sp>
        <p:sp>
          <p:nvSpPr>
            <p:cNvPr id="101388" name="Line 12">
              <a:extLst>
                <a:ext uri="{FF2B5EF4-FFF2-40B4-BE49-F238E27FC236}">
                  <a16:creationId xmlns:a16="http://schemas.microsoft.com/office/drawing/2014/main" id="{ADC2FFD9-1650-FD46-96DE-FF2A3C546ACF}"/>
                </a:ext>
              </a:extLst>
            </p:cNvPr>
            <p:cNvSpPr>
              <a:spLocks noChangeShapeType="1"/>
            </p:cNvSpPr>
            <p:nvPr/>
          </p:nvSpPr>
          <p:spPr bwMode="auto">
            <a:xfrm flipV="1">
              <a:off x="2784" y="2112"/>
              <a:ext cx="0" cy="1248"/>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01389" name="Line 13">
              <a:extLst>
                <a:ext uri="{FF2B5EF4-FFF2-40B4-BE49-F238E27FC236}">
                  <a16:creationId xmlns:a16="http://schemas.microsoft.com/office/drawing/2014/main" id="{B1D6115F-314F-274E-BC96-846EDA65279A}"/>
                </a:ext>
              </a:extLst>
            </p:cNvPr>
            <p:cNvSpPr>
              <a:spLocks noChangeShapeType="1"/>
            </p:cNvSpPr>
            <p:nvPr/>
          </p:nvSpPr>
          <p:spPr bwMode="auto">
            <a:xfrm flipH="1" flipV="1">
              <a:off x="2784" y="2016"/>
              <a:ext cx="346" cy="823"/>
            </a:xfrm>
            <a:prstGeom prst="line">
              <a:avLst/>
            </a:prstGeom>
            <a:noFill/>
            <a:ln w="57150">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01390" name="Line 14">
              <a:extLst>
                <a:ext uri="{FF2B5EF4-FFF2-40B4-BE49-F238E27FC236}">
                  <a16:creationId xmlns:a16="http://schemas.microsoft.com/office/drawing/2014/main" id="{A58D05C8-B3F9-FA4C-A0FA-5427E1B2057F}"/>
                </a:ext>
              </a:extLst>
            </p:cNvPr>
            <p:cNvSpPr>
              <a:spLocks noChangeShapeType="1"/>
            </p:cNvSpPr>
            <p:nvPr/>
          </p:nvSpPr>
          <p:spPr bwMode="auto">
            <a:xfrm flipH="1">
              <a:off x="2441" y="2880"/>
              <a:ext cx="1269" cy="836"/>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a:p>
          </p:txBody>
        </p:sp>
        <p:sp>
          <p:nvSpPr>
            <p:cNvPr id="101391" name="Line 15">
              <a:extLst>
                <a:ext uri="{FF2B5EF4-FFF2-40B4-BE49-F238E27FC236}">
                  <a16:creationId xmlns:a16="http://schemas.microsoft.com/office/drawing/2014/main" id="{FB8C8A53-645C-674A-8F75-87F1EFE0196F}"/>
                </a:ext>
              </a:extLst>
            </p:cNvPr>
            <p:cNvSpPr>
              <a:spLocks noChangeShapeType="1"/>
            </p:cNvSpPr>
            <p:nvPr/>
          </p:nvSpPr>
          <p:spPr bwMode="auto">
            <a:xfrm flipH="1" flipV="1">
              <a:off x="1839" y="3701"/>
              <a:ext cx="558" cy="21"/>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01392" name="Line 16">
              <a:extLst>
                <a:ext uri="{FF2B5EF4-FFF2-40B4-BE49-F238E27FC236}">
                  <a16:creationId xmlns:a16="http://schemas.microsoft.com/office/drawing/2014/main" id="{2A7FD735-06F9-EA4A-BA45-7A7A86CD433D}"/>
                </a:ext>
              </a:extLst>
            </p:cNvPr>
            <p:cNvSpPr>
              <a:spLocks noChangeShapeType="1"/>
            </p:cNvSpPr>
            <p:nvPr/>
          </p:nvSpPr>
          <p:spPr bwMode="auto">
            <a:xfrm flipV="1">
              <a:off x="2419" y="3504"/>
              <a:ext cx="0" cy="229"/>
            </a:xfrm>
            <a:prstGeom prst="line">
              <a:avLst/>
            </a:prstGeom>
            <a:noFill/>
            <a:ln w="9525">
              <a:solidFill>
                <a:schemeClr val="tx1"/>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01393" name="Line 17">
              <a:extLst>
                <a:ext uri="{FF2B5EF4-FFF2-40B4-BE49-F238E27FC236}">
                  <a16:creationId xmlns:a16="http://schemas.microsoft.com/office/drawing/2014/main" id="{9A923E0F-6F62-5349-A3BF-C01392D2DE58}"/>
                </a:ext>
              </a:extLst>
            </p:cNvPr>
            <p:cNvSpPr>
              <a:spLocks noChangeShapeType="1"/>
            </p:cNvSpPr>
            <p:nvPr/>
          </p:nvSpPr>
          <p:spPr bwMode="auto">
            <a:xfrm flipH="1">
              <a:off x="2408" y="2858"/>
              <a:ext cx="710" cy="666"/>
            </a:xfrm>
            <a:prstGeom prst="line">
              <a:avLst/>
            </a:prstGeom>
            <a:noFill/>
            <a:ln w="57150">
              <a:solidFill>
                <a:srgbClr val="F83F24"/>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01394" name="Line 18">
              <a:extLst>
                <a:ext uri="{FF2B5EF4-FFF2-40B4-BE49-F238E27FC236}">
                  <a16:creationId xmlns:a16="http://schemas.microsoft.com/office/drawing/2014/main" id="{F9FD53E6-F030-934A-A3B0-1DCDE8520761}"/>
                </a:ext>
              </a:extLst>
            </p:cNvPr>
            <p:cNvSpPr>
              <a:spLocks noChangeShapeType="1"/>
            </p:cNvSpPr>
            <p:nvPr/>
          </p:nvSpPr>
          <p:spPr bwMode="auto">
            <a:xfrm flipV="1">
              <a:off x="3130" y="2496"/>
              <a:ext cx="0" cy="373"/>
            </a:xfrm>
            <a:prstGeom prst="line">
              <a:avLst/>
            </a:prstGeom>
            <a:noFill/>
            <a:ln w="57150">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01395" name="Text Box 19">
              <a:extLst>
                <a:ext uri="{FF2B5EF4-FFF2-40B4-BE49-F238E27FC236}">
                  <a16:creationId xmlns:a16="http://schemas.microsoft.com/office/drawing/2014/main" id="{A3EC82E8-7D71-614E-8E73-A86E2AA9BC16}"/>
                </a:ext>
              </a:extLst>
            </p:cNvPr>
            <p:cNvSpPr txBox="1">
              <a:spLocks noChangeArrowheads="1"/>
            </p:cNvSpPr>
            <p:nvPr/>
          </p:nvSpPr>
          <p:spPr bwMode="auto">
            <a:xfrm>
              <a:off x="4992" y="2832"/>
              <a:ext cx="257" cy="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kumimoji="1" lang="en-US" altLang="zh-TW" i="1">
                  <a:ea typeface="新細明體" panose="02020500000000000000" pitchFamily="18" charset="-120"/>
                </a:rPr>
                <a:t>T</a:t>
              </a:r>
              <a:r>
                <a:rPr kumimoji="1" lang="en-US" altLang="zh-TW" i="1" baseline="-25000">
                  <a:ea typeface="新細明體" panose="02020500000000000000" pitchFamily="18" charset="-120"/>
                </a:rPr>
                <a:t>1</a:t>
              </a:r>
              <a:endParaRPr kumimoji="1" lang="en-US" altLang="zh-TW">
                <a:ea typeface="新細明體" panose="02020500000000000000" pitchFamily="18" charset="-120"/>
              </a:endParaRPr>
            </a:p>
          </p:txBody>
        </p:sp>
        <p:sp>
          <p:nvSpPr>
            <p:cNvPr id="101396" name="Text Box 20">
              <a:extLst>
                <a:ext uri="{FF2B5EF4-FFF2-40B4-BE49-F238E27FC236}">
                  <a16:creationId xmlns:a16="http://schemas.microsoft.com/office/drawing/2014/main" id="{8B6C4F6F-F02E-6A40-A44E-DF4345873F2D}"/>
                </a:ext>
              </a:extLst>
            </p:cNvPr>
            <p:cNvSpPr txBox="1">
              <a:spLocks noChangeArrowheads="1"/>
            </p:cNvSpPr>
            <p:nvPr/>
          </p:nvSpPr>
          <p:spPr bwMode="auto">
            <a:xfrm>
              <a:off x="1305" y="3597"/>
              <a:ext cx="257" cy="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kumimoji="1" lang="en-US" altLang="zh-TW" i="1">
                  <a:ea typeface="新細明體" panose="02020500000000000000" pitchFamily="18" charset="-120"/>
                </a:rPr>
                <a:t>T</a:t>
              </a:r>
              <a:r>
                <a:rPr kumimoji="1" lang="en-US" altLang="zh-TW" i="1" baseline="-25000">
                  <a:ea typeface="新細明體" panose="02020500000000000000" pitchFamily="18" charset="-120"/>
                </a:rPr>
                <a:t>2</a:t>
              </a:r>
              <a:endParaRPr kumimoji="1" lang="en-US" altLang="zh-TW">
                <a:ea typeface="新細明體" panose="02020500000000000000" pitchFamily="18" charset="-120"/>
              </a:endParaRPr>
            </a:p>
          </p:txBody>
        </p:sp>
        <p:sp>
          <p:nvSpPr>
            <p:cNvPr id="101397" name="Text Box 21">
              <a:extLst>
                <a:ext uri="{FF2B5EF4-FFF2-40B4-BE49-F238E27FC236}">
                  <a16:creationId xmlns:a16="http://schemas.microsoft.com/office/drawing/2014/main" id="{B18B3F83-4017-634D-A4D6-EB2AFE59DF4A}"/>
                </a:ext>
              </a:extLst>
            </p:cNvPr>
            <p:cNvSpPr txBox="1">
              <a:spLocks noChangeArrowheads="1"/>
            </p:cNvSpPr>
            <p:nvPr/>
          </p:nvSpPr>
          <p:spPr bwMode="auto">
            <a:xfrm>
              <a:off x="1248" y="2112"/>
              <a:ext cx="1339" cy="2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kumimoji="1" lang="en-US" altLang="zh-TW" sz="1800" i="1">
                  <a:ea typeface="新細明體" panose="02020500000000000000" pitchFamily="18" charset="-120"/>
                </a:rPr>
                <a:t>D</a:t>
              </a:r>
              <a:r>
                <a:rPr kumimoji="1" lang="en-US" altLang="zh-TW" sz="1800" i="1" baseline="-25000">
                  <a:ea typeface="新細明體" panose="02020500000000000000" pitchFamily="18" charset="-120"/>
                </a:rPr>
                <a:t>1</a:t>
              </a:r>
              <a:r>
                <a:rPr kumimoji="1" lang="en-US" altLang="zh-TW" sz="1800" i="1">
                  <a:ea typeface="新細明體" panose="02020500000000000000" pitchFamily="18" charset="-120"/>
                </a:rPr>
                <a:t> = 2T</a:t>
              </a:r>
              <a:r>
                <a:rPr kumimoji="1" lang="en-US" altLang="zh-TW" sz="1800" i="1" baseline="-25000">
                  <a:ea typeface="新細明體" panose="02020500000000000000" pitchFamily="18" charset="-120"/>
                </a:rPr>
                <a:t>1</a:t>
              </a:r>
              <a:r>
                <a:rPr kumimoji="1" lang="en-US" altLang="zh-TW" sz="1800" i="1">
                  <a:ea typeface="新細明體" panose="02020500000000000000" pitchFamily="18" charset="-120"/>
                </a:rPr>
                <a:t>+ 3T</a:t>
              </a:r>
              <a:r>
                <a:rPr kumimoji="1" lang="en-US" altLang="zh-TW" sz="1800" i="1" baseline="-25000">
                  <a:ea typeface="新細明體" panose="02020500000000000000" pitchFamily="18" charset="-120"/>
                </a:rPr>
                <a:t>2</a:t>
              </a:r>
              <a:r>
                <a:rPr kumimoji="1" lang="en-US" altLang="zh-TW" sz="1800" i="1">
                  <a:ea typeface="新細明體" panose="02020500000000000000" pitchFamily="18" charset="-120"/>
                </a:rPr>
                <a:t> + 5T</a:t>
              </a:r>
              <a:r>
                <a:rPr kumimoji="1" lang="en-US" altLang="zh-TW" sz="1800" i="1" baseline="-25000">
                  <a:ea typeface="新細明體" panose="02020500000000000000" pitchFamily="18" charset="-120"/>
                </a:rPr>
                <a:t>3</a:t>
              </a:r>
            </a:p>
          </p:txBody>
        </p:sp>
        <p:sp>
          <p:nvSpPr>
            <p:cNvPr id="101398" name="Text Box 22">
              <a:extLst>
                <a:ext uri="{FF2B5EF4-FFF2-40B4-BE49-F238E27FC236}">
                  <a16:creationId xmlns:a16="http://schemas.microsoft.com/office/drawing/2014/main" id="{4F73BEE5-5281-1940-A25C-AE32B259DE3E}"/>
                </a:ext>
              </a:extLst>
            </p:cNvPr>
            <p:cNvSpPr txBox="1">
              <a:spLocks noChangeArrowheads="1"/>
            </p:cNvSpPr>
            <p:nvPr/>
          </p:nvSpPr>
          <p:spPr bwMode="auto">
            <a:xfrm>
              <a:off x="816" y="3120"/>
              <a:ext cx="1327" cy="2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kumimoji="1" lang="en-US" altLang="zh-TW" sz="1800" i="1">
                  <a:ea typeface="新細明體" panose="02020500000000000000" pitchFamily="18" charset="-120"/>
                </a:rPr>
                <a:t>D</a:t>
              </a:r>
              <a:r>
                <a:rPr kumimoji="1" lang="en-US" altLang="zh-TW" sz="1800" i="1" baseline="-25000">
                  <a:ea typeface="新細明體" panose="02020500000000000000" pitchFamily="18" charset="-120"/>
                </a:rPr>
                <a:t>2 </a:t>
              </a:r>
              <a:r>
                <a:rPr kumimoji="1" lang="en-US" altLang="zh-TW" sz="1800" i="1">
                  <a:ea typeface="新細明體" panose="02020500000000000000" pitchFamily="18" charset="-120"/>
                </a:rPr>
                <a:t>= 3T</a:t>
              </a:r>
              <a:r>
                <a:rPr kumimoji="1" lang="en-US" altLang="zh-TW" sz="1800" i="1" baseline="-25000">
                  <a:ea typeface="新細明體" panose="02020500000000000000" pitchFamily="18" charset="-120"/>
                </a:rPr>
                <a:t>1</a:t>
              </a:r>
              <a:r>
                <a:rPr kumimoji="1" lang="en-US" altLang="zh-TW" sz="1800" i="1">
                  <a:ea typeface="新細明體" panose="02020500000000000000" pitchFamily="18" charset="-120"/>
                </a:rPr>
                <a:t> + 7T</a:t>
              </a:r>
              <a:r>
                <a:rPr kumimoji="1" lang="en-US" altLang="zh-TW" sz="1800" i="1" baseline="-25000">
                  <a:ea typeface="新細明體" panose="02020500000000000000" pitchFamily="18" charset="-120"/>
                </a:rPr>
                <a:t>2</a:t>
              </a:r>
              <a:r>
                <a:rPr kumimoji="1" lang="en-US" altLang="zh-TW" sz="1800" i="1">
                  <a:ea typeface="新細明體" panose="02020500000000000000" pitchFamily="18" charset="-120"/>
                </a:rPr>
                <a:t> +  T</a:t>
              </a:r>
              <a:r>
                <a:rPr kumimoji="1" lang="en-US" altLang="zh-TW" sz="1800" i="1" baseline="-25000">
                  <a:ea typeface="新細明體" panose="02020500000000000000" pitchFamily="18" charset="-120"/>
                </a:rPr>
                <a:t>3</a:t>
              </a:r>
            </a:p>
          </p:txBody>
        </p:sp>
        <p:sp>
          <p:nvSpPr>
            <p:cNvPr id="101399" name="Text Box 23">
              <a:extLst>
                <a:ext uri="{FF2B5EF4-FFF2-40B4-BE49-F238E27FC236}">
                  <a16:creationId xmlns:a16="http://schemas.microsoft.com/office/drawing/2014/main" id="{AA1AFB23-C8FF-6F4F-9C7B-060164E66F3D}"/>
                </a:ext>
              </a:extLst>
            </p:cNvPr>
            <p:cNvSpPr txBox="1">
              <a:spLocks noChangeArrowheads="1"/>
            </p:cNvSpPr>
            <p:nvPr/>
          </p:nvSpPr>
          <p:spPr bwMode="auto">
            <a:xfrm>
              <a:off x="3168" y="2400"/>
              <a:ext cx="1327" cy="2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kumimoji="1" lang="en-US" altLang="zh-TW" sz="1800" i="1">
                  <a:ea typeface="新細明體" panose="02020500000000000000" pitchFamily="18" charset="-120"/>
                </a:rPr>
                <a:t>Q = 0T</a:t>
              </a:r>
              <a:r>
                <a:rPr kumimoji="1" lang="en-US" altLang="zh-TW" sz="1800" i="1" baseline="-25000">
                  <a:ea typeface="新細明體" panose="02020500000000000000" pitchFamily="18" charset="-120"/>
                </a:rPr>
                <a:t>1</a:t>
              </a:r>
              <a:r>
                <a:rPr kumimoji="1" lang="en-US" altLang="zh-TW" sz="1800" i="1">
                  <a:ea typeface="新細明體" panose="02020500000000000000" pitchFamily="18" charset="-120"/>
                </a:rPr>
                <a:t> + 0T</a:t>
              </a:r>
              <a:r>
                <a:rPr kumimoji="1" lang="en-US" altLang="zh-TW" sz="1800" i="1" baseline="-25000">
                  <a:ea typeface="新細明體" panose="02020500000000000000" pitchFamily="18" charset="-120"/>
                </a:rPr>
                <a:t>2</a:t>
              </a:r>
              <a:r>
                <a:rPr kumimoji="1" lang="en-US" altLang="zh-TW" sz="1800" i="1">
                  <a:ea typeface="新細明體" panose="02020500000000000000" pitchFamily="18" charset="-120"/>
                </a:rPr>
                <a:t> + 2T</a:t>
              </a:r>
              <a:r>
                <a:rPr kumimoji="1" lang="en-US" altLang="zh-TW" sz="1800" i="1" baseline="-25000">
                  <a:ea typeface="新細明體" panose="02020500000000000000" pitchFamily="18" charset="-120"/>
                </a:rPr>
                <a:t>3</a:t>
              </a:r>
            </a:p>
          </p:txBody>
        </p:sp>
        <p:sp>
          <p:nvSpPr>
            <p:cNvPr id="101400" name="Line 24">
              <a:extLst>
                <a:ext uri="{FF2B5EF4-FFF2-40B4-BE49-F238E27FC236}">
                  <a16:creationId xmlns:a16="http://schemas.microsoft.com/office/drawing/2014/main" id="{E0D537A6-0454-DA4F-922B-A359795B088B}"/>
                </a:ext>
              </a:extLst>
            </p:cNvPr>
            <p:cNvSpPr>
              <a:spLocks noChangeShapeType="1"/>
            </p:cNvSpPr>
            <p:nvPr/>
          </p:nvSpPr>
          <p:spPr bwMode="auto">
            <a:xfrm flipH="1">
              <a:off x="2784" y="1824"/>
              <a:ext cx="336" cy="21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01401" name="Freeform 25">
              <a:extLst>
                <a:ext uri="{FF2B5EF4-FFF2-40B4-BE49-F238E27FC236}">
                  <a16:creationId xmlns:a16="http://schemas.microsoft.com/office/drawing/2014/main" id="{9ECE5AE4-638F-8745-B12B-AF559F55B618}"/>
                </a:ext>
              </a:extLst>
            </p:cNvPr>
            <p:cNvSpPr>
              <a:spLocks/>
            </p:cNvSpPr>
            <p:nvPr/>
          </p:nvSpPr>
          <p:spPr bwMode="auto">
            <a:xfrm>
              <a:off x="2448" y="2016"/>
              <a:ext cx="288" cy="104"/>
            </a:xfrm>
            <a:custGeom>
              <a:avLst/>
              <a:gdLst>
                <a:gd name="T0" fmla="*/ 0 w 288"/>
                <a:gd name="T1" fmla="*/ 104 h 104"/>
                <a:gd name="T2" fmla="*/ 48 w 288"/>
                <a:gd name="T3" fmla="*/ 8 h 104"/>
                <a:gd name="T4" fmla="*/ 192 w 288"/>
                <a:gd name="T5" fmla="*/ 56 h 104"/>
                <a:gd name="T6" fmla="*/ 288 w 288"/>
                <a:gd name="T7" fmla="*/ 56 h 104"/>
              </a:gdLst>
              <a:ahLst/>
              <a:cxnLst>
                <a:cxn ang="0">
                  <a:pos x="T0" y="T1"/>
                </a:cxn>
                <a:cxn ang="0">
                  <a:pos x="T2" y="T3"/>
                </a:cxn>
                <a:cxn ang="0">
                  <a:pos x="T4" y="T5"/>
                </a:cxn>
                <a:cxn ang="0">
                  <a:pos x="T6" y="T7"/>
                </a:cxn>
              </a:cxnLst>
              <a:rect l="0" t="0" r="r" b="b"/>
              <a:pathLst>
                <a:path w="288" h="104">
                  <a:moveTo>
                    <a:pt x="0" y="104"/>
                  </a:moveTo>
                  <a:cubicBezTo>
                    <a:pt x="8" y="60"/>
                    <a:pt x="16" y="16"/>
                    <a:pt x="48" y="8"/>
                  </a:cubicBezTo>
                  <a:cubicBezTo>
                    <a:pt x="80" y="0"/>
                    <a:pt x="152" y="48"/>
                    <a:pt x="192" y="56"/>
                  </a:cubicBezTo>
                  <a:cubicBezTo>
                    <a:pt x="232" y="64"/>
                    <a:pt x="260" y="60"/>
                    <a:pt x="288" y="56"/>
                  </a:cubicBezTo>
                </a:path>
              </a:pathLst>
            </a:custGeom>
            <a:noFill/>
            <a:ln w="9525">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402" name="Freeform 26">
              <a:extLst>
                <a:ext uri="{FF2B5EF4-FFF2-40B4-BE49-F238E27FC236}">
                  <a16:creationId xmlns:a16="http://schemas.microsoft.com/office/drawing/2014/main" id="{C769042B-DD1A-0144-B62A-189AC52E1F05}"/>
                </a:ext>
              </a:extLst>
            </p:cNvPr>
            <p:cNvSpPr>
              <a:spLocks/>
            </p:cNvSpPr>
            <p:nvPr/>
          </p:nvSpPr>
          <p:spPr bwMode="auto">
            <a:xfrm>
              <a:off x="2116" y="3244"/>
              <a:ext cx="284" cy="212"/>
            </a:xfrm>
            <a:custGeom>
              <a:avLst/>
              <a:gdLst>
                <a:gd name="T0" fmla="*/ 0 w 284"/>
                <a:gd name="T1" fmla="*/ 13 h 212"/>
                <a:gd name="T2" fmla="*/ 139 w 284"/>
                <a:gd name="T3" fmla="*/ 33 h 212"/>
                <a:gd name="T4" fmla="*/ 284 w 284"/>
                <a:gd name="T5" fmla="*/ 212 h 212"/>
              </a:gdLst>
              <a:ahLst/>
              <a:cxnLst>
                <a:cxn ang="0">
                  <a:pos x="T0" y="T1"/>
                </a:cxn>
                <a:cxn ang="0">
                  <a:pos x="T2" y="T3"/>
                </a:cxn>
                <a:cxn ang="0">
                  <a:pos x="T4" y="T5"/>
                </a:cxn>
              </a:cxnLst>
              <a:rect l="0" t="0" r="r" b="b"/>
              <a:pathLst>
                <a:path w="284" h="212">
                  <a:moveTo>
                    <a:pt x="0" y="13"/>
                  </a:moveTo>
                  <a:cubicBezTo>
                    <a:pt x="23" y="16"/>
                    <a:pt x="92" y="0"/>
                    <a:pt x="139" y="33"/>
                  </a:cubicBezTo>
                  <a:cubicBezTo>
                    <a:pt x="186" y="66"/>
                    <a:pt x="254" y="175"/>
                    <a:pt x="284" y="212"/>
                  </a:cubicBezTo>
                </a:path>
              </a:pathLst>
            </a:custGeom>
            <a:noFill/>
            <a:ln w="9525">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403" name="Text Box 27">
              <a:extLst>
                <a:ext uri="{FF2B5EF4-FFF2-40B4-BE49-F238E27FC236}">
                  <a16:creationId xmlns:a16="http://schemas.microsoft.com/office/drawing/2014/main" id="{AB47566B-3EC5-5F48-B213-ADC768A68AE1}"/>
                </a:ext>
              </a:extLst>
            </p:cNvPr>
            <p:cNvSpPr txBox="1">
              <a:spLocks noChangeArrowheads="1"/>
            </p:cNvSpPr>
            <p:nvPr/>
          </p:nvSpPr>
          <p:spPr bwMode="auto">
            <a:xfrm>
              <a:off x="1680" y="3504"/>
              <a:ext cx="180"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kumimoji="1" lang="zh-TW" altLang="en-US" sz="1600">
                  <a:solidFill>
                    <a:schemeClr val="accent2"/>
                  </a:solidFill>
                  <a:ea typeface="新細明體" panose="02020500000000000000" pitchFamily="18" charset="-120"/>
                </a:rPr>
                <a:t>7</a:t>
              </a:r>
              <a:endParaRPr kumimoji="1" lang="zh-TW" altLang="en-US" sz="2400">
                <a:ea typeface="新細明體" panose="02020500000000000000" pitchFamily="18" charset="-120"/>
              </a:endParaRPr>
            </a:p>
          </p:txBody>
        </p:sp>
        <p:sp>
          <p:nvSpPr>
            <p:cNvPr id="101404" name="Text Box 28">
              <a:extLst>
                <a:ext uri="{FF2B5EF4-FFF2-40B4-BE49-F238E27FC236}">
                  <a16:creationId xmlns:a16="http://schemas.microsoft.com/office/drawing/2014/main" id="{5FD6C06D-3DFD-9544-A6B4-E3A4AD2ABF74}"/>
                </a:ext>
              </a:extLst>
            </p:cNvPr>
            <p:cNvSpPr txBox="1">
              <a:spLocks noChangeArrowheads="1"/>
            </p:cNvSpPr>
            <p:nvPr/>
          </p:nvSpPr>
          <p:spPr bwMode="auto">
            <a:xfrm>
              <a:off x="3612" y="2688"/>
              <a:ext cx="180"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kumimoji="1" lang="zh-TW" altLang="en-US" sz="1600" dirty="0">
                  <a:solidFill>
                    <a:schemeClr val="accent2"/>
                  </a:solidFill>
                  <a:ea typeface="新細明體" panose="02020500000000000000" pitchFamily="18" charset="-120"/>
                </a:rPr>
                <a:t>3</a:t>
              </a:r>
              <a:endParaRPr kumimoji="1" lang="zh-TW" altLang="en-US" sz="2400" dirty="0">
                <a:ea typeface="新細明體" panose="02020500000000000000" pitchFamily="18" charset="-120"/>
              </a:endParaRPr>
            </a:p>
          </p:txBody>
        </p:sp>
        <p:sp>
          <p:nvSpPr>
            <p:cNvPr id="101405" name="Text Box 29">
              <a:extLst>
                <a:ext uri="{FF2B5EF4-FFF2-40B4-BE49-F238E27FC236}">
                  <a16:creationId xmlns:a16="http://schemas.microsoft.com/office/drawing/2014/main" id="{C0A9F2EF-E353-DA4E-871C-45D8497C0F47}"/>
                </a:ext>
              </a:extLst>
            </p:cNvPr>
            <p:cNvSpPr txBox="1">
              <a:spLocks noChangeArrowheads="1"/>
            </p:cNvSpPr>
            <p:nvPr/>
          </p:nvSpPr>
          <p:spPr bwMode="auto">
            <a:xfrm>
              <a:off x="3420" y="2688"/>
              <a:ext cx="180"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kumimoji="1" lang="zh-TW" altLang="en-US" sz="1600" dirty="0">
                  <a:solidFill>
                    <a:schemeClr val="accent2"/>
                  </a:solidFill>
                  <a:ea typeface="新細明體" panose="02020500000000000000" pitchFamily="18" charset="-120"/>
                </a:rPr>
                <a:t>2</a:t>
              </a:r>
              <a:endParaRPr kumimoji="1" lang="zh-TW" altLang="en-US" sz="2400" dirty="0">
                <a:ea typeface="新細明體" panose="02020500000000000000" pitchFamily="18" charset="-120"/>
              </a:endParaRPr>
            </a:p>
          </p:txBody>
        </p:sp>
        <p:sp>
          <p:nvSpPr>
            <p:cNvPr id="101406" name="Text Box 30">
              <a:extLst>
                <a:ext uri="{FF2B5EF4-FFF2-40B4-BE49-F238E27FC236}">
                  <a16:creationId xmlns:a16="http://schemas.microsoft.com/office/drawing/2014/main" id="{650FC49E-0354-7D47-9938-CDA966289B9F}"/>
                </a:ext>
              </a:extLst>
            </p:cNvPr>
            <p:cNvSpPr txBox="1">
              <a:spLocks noChangeArrowheads="1"/>
            </p:cNvSpPr>
            <p:nvPr/>
          </p:nvSpPr>
          <p:spPr bwMode="auto">
            <a:xfrm>
              <a:off x="3120" y="1680"/>
              <a:ext cx="180"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kumimoji="1" lang="zh-TW" altLang="en-US" sz="1600">
                  <a:solidFill>
                    <a:schemeClr val="accent2"/>
                  </a:solidFill>
                  <a:ea typeface="新細明體" panose="02020500000000000000" pitchFamily="18" charset="-120"/>
                </a:rPr>
                <a:t>5</a:t>
              </a:r>
              <a:endParaRPr kumimoji="1" lang="zh-TW" altLang="en-US" sz="2400">
                <a:ea typeface="新細明體" panose="02020500000000000000" pitchFamily="18" charset="-120"/>
              </a:endParaRPr>
            </a:p>
          </p:txBody>
        </p:sp>
      </p:grpSp>
      <p:sp>
        <p:nvSpPr>
          <p:cNvPr id="101407" name="Text Box 31">
            <a:extLst>
              <a:ext uri="{FF2B5EF4-FFF2-40B4-BE49-F238E27FC236}">
                <a16:creationId xmlns:a16="http://schemas.microsoft.com/office/drawing/2014/main" id="{02298366-6735-5842-8A52-FDCFC36D62AF}"/>
              </a:ext>
            </a:extLst>
          </p:cNvPr>
          <p:cNvSpPr txBox="1">
            <a:spLocks noChangeArrowheads="1"/>
          </p:cNvSpPr>
          <p:nvPr/>
        </p:nvSpPr>
        <p:spPr bwMode="auto">
          <a:xfrm>
            <a:off x="5010150" y="5106898"/>
            <a:ext cx="3934067" cy="1569660"/>
          </a:xfrm>
          <a:prstGeom prst="rect">
            <a:avLst/>
          </a:prstGeom>
          <a:noFill/>
          <a:ln w="31750">
            <a:solidFill>
              <a:srgbClr val="FF0000"/>
            </a:solidFill>
          </a:ln>
          <a:effectLst/>
        </p:spPr>
        <p:txBody>
          <a:bodyPr wrap="square">
            <a:spAutoFit/>
          </a:bodyPr>
          <a:lstStyle>
            <a:lvl1pPr marL="188913" indent="-188913" algn="l">
              <a:defRPr sz="2400">
                <a:solidFill>
                  <a:schemeClr val="tx1"/>
                </a:solidFill>
                <a:latin typeface="Times New Roman" panose="02020603050405020304" pitchFamily="18" charset="0"/>
              </a:defRPr>
            </a:lvl1pPr>
            <a:lvl2pPr marL="669925" indent="-290513" algn="l">
              <a:defRPr sz="2400">
                <a:solidFill>
                  <a:schemeClr val="tx1"/>
                </a:solidFill>
                <a:latin typeface="Times New Roman" panose="02020603050405020304" pitchFamily="18" charset="0"/>
              </a:defRPr>
            </a:lvl2pPr>
            <a:lvl3pPr algn="l">
              <a:defRPr sz="2400">
                <a:solidFill>
                  <a:schemeClr val="tx1"/>
                </a:solidFill>
                <a:latin typeface="Times New Roman" panose="02020603050405020304" pitchFamily="18" charset="0"/>
              </a:defRPr>
            </a:lvl3pPr>
            <a:lvl4pPr algn="l">
              <a:defRPr sz="2400">
                <a:solidFill>
                  <a:schemeClr val="tx1"/>
                </a:solidFill>
                <a:latin typeface="Times New Roman" panose="02020603050405020304" pitchFamily="18" charset="0"/>
              </a:defRPr>
            </a:lvl4pPr>
            <a:lvl5pPr algn="l">
              <a:defRPr sz="2400">
                <a:solidFill>
                  <a:schemeClr val="tx1"/>
                </a:solidFill>
                <a:latin typeface="Times New Roman" panose="02020603050405020304" pitchFamily="18" charset="0"/>
              </a:defRPr>
            </a:lvl5pPr>
            <a:lvl6pPr fontAlgn="base">
              <a:spcBef>
                <a:spcPct val="0"/>
              </a:spcBef>
              <a:spcAft>
                <a:spcPct val="0"/>
              </a:spcAft>
              <a:defRPr sz="2400">
                <a:solidFill>
                  <a:schemeClr val="tx1"/>
                </a:solidFill>
                <a:latin typeface="Times New Roman" panose="02020603050405020304" pitchFamily="18" charset="0"/>
              </a:defRPr>
            </a:lvl6pPr>
            <a:lvl7pPr fontAlgn="base">
              <a:spcBef>
                <a:spcPct val="0"/>
              </a:spcBef>
              <a:spcAft>
                <a:spcPct val="0"/>
              </a:spcAft>
              <a:defRPr sz="2400">
                <a:solidFill>
                  <a:schemeClr val="tx1"/>
                </a:solidFill>
                <a:latin typeface="Times New Roman" panose="02020603050405020304" pitchFamily="18" charset="0"/>
              </a:defRPr>
            </a:lvl7pPr>
            <a:lvl8pPr fontAlgn="base">
              <a:spcBef>
                <a:spcPct val="0"/>
              </a:spcBef>
              <a:spcAft>
                <a:spcPct val="0"/>
              </a:spcAft>
              <a:defRPr sz="2400">
                <a:solidFill>
                  <a:schemeClr val="tx1"/>
                </a:solidFill>
                <a:latin typeface="Times New Roman" panose="02020603050405020304" pitchFamily="18" charset="0"/>
              </a:defRPr>
            </a:lvl8pPr>
            <a:lvl9pPr fontAlgn="base">
              <a:spcBef>
                <a:spcPct val="0"/>
              </a:spcBef>
              <a:spcAft>
                <a:spcPct val="0"/>
              </a:spcAft>
              <a:defRPr sz="2400">
                <a:solidFill>
                  <a:schemeClr val="tx1"/>
                </a:solidFill>
                <a:latin typeface="Times New Roman" panose="02020603050405020304" pitchFamily="18" charset="0"/>
              </a:defRPr>
            </a:lvl9pPr>
          </a:lstStyle>
          <a:p>
            <a:pPr>
              <a:buFontTx/>
              <a:buChar char="•"/>
            </a:pPr>
            <a:r>
              <a:rPr kumimoji="1" lang="en-US" altLang="zh-TW" dirty="0">
                <a:latin typeface="+mn-lt"/>
                <a:ea typeface="新細明體" panose="02020500000000000000" pitchFamily="18" charset="-120"/>
              </a:rPr>
              <a:t>Is </a:t>
            </a:r>
            <a:r>
              <a:rPr kumimoji="1" lang="en-US" altLang="zh-TW" i="1" dirty="0">
                <a:latin typeface="+mn-lt"/>
                <a:ea typeface="新細明體" panose="02020500000000000000" pitchFamily="18" charset="-120"/>
              </a:rPr>
              <a:t>D</a:t>
            </a:r>
            <a:r>
              <a:rPr kumimoji="1" lang="en-US" altLang="zh-TW" i="1" baseline="-25000" dirty="0">
                <a:latin typeface="+mn-lt"/>
                <a:ea typeface="新細明體" panose="02020500000000000000" pitchFamily="18" charset="-120"/>
              </a:rPr>
              <a:t>1</a:t>
            </a:r>
            <a:r>
              <a:rPr kumimoji="1" lang="en-US" altLang="zh-TW" dirty="0">
                <a:latin typeface="+mn-lt"/>
                <a:ea typeface="新細明體" panose="02020500000000000000" pitchFamily="18" charset="-120"/>
              </a:rPr>
              <a:t> or </a:t>
            </a:r>
            <a:r>
              <a:rPr kumimoji="1" lang="en-US" altLang="zh-TW" i="1" dirty="0">
                <a:latin typeface="+mn-lt"/>
                <a:ea typeface="新細明體" panose="02020500000000000000" pitchFamily="18" charset="-120"/>
              </a:rPr>
              <a:t>D</a:t>
            </a:r>
            <a:r>
              <a:rPr kumimoji="1" lang="en-US" altLang="zh-TW" i="1" baseline="-25000" dirty="0">
                <a:latin typeface="+mn-lt"/>
                <a:ea typeface="新細明體" panose="02020500000000000000" pitchFamily="18" charset="-120"/>
              </a:rPr>
              <a:t>2</a:t>
            </a:r>
            <a:r>
              <a:rPr kumimoji="1" lang="en-US" altLang="zh-TW" dirty="0">
                <a:latin typeface="+mn-lt"/>
                <a:ea typeface="新細明體" panose="02020500000000000000" pitchFamily="18" charset="-120"/>
              </a:rPr>
              <a:t> more similar to Q?</a:t>
            </a:r>
          </a:p>
          <a:p>
            <a:pPr>
              <a:buFontTx/>
              <a:buChar char="•"/>
            </a:pPr>
            <a:r>
              <a:rPr kumimoji="1" lang="en-US" altLang="zh-TW" dirty="0">
                <a:latin typeface="+mn-lt"/>
                <a:ea typeface="新細明體" panose="02020500000000000000" pitchFamily="18" charset="-120"/>
              </a:rPr>
              <a:t>How to measure the degree of similarity? Distance? Angle? Projection?</a:t>
            </a:r>
          </a:p>
        </p:txBody>
      </p:sp>
    </p:spTree>
    <p:extLst>
      <p:ext uri="{BB962C8B-B14F-4D97-AF65-F5344CB8AC3E}">
        <p14:creationId xmlns:p14="http://schemas.microsoft.com/office/powerpoint/2010/main" val="5487829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1" nodeType="clickEffect">
                                  <p:stCondLst>
                                    <p:cond delay="0"/>
                                  </p:stCondLst>
                                  <p:childTnLst>
                                    <p:set>
                                      <p:cBhvr>
                                        <p:cTn id="6" dur="1" fill="hold">
                                          <p:stCondLst>
                                            <p:cond delay="0"/>
                                          </p:stCondLst>
                                        </p:cTn>
                                        <p:tgtEl>
                                          <p:spTgt spid="101379">
                                            <p:bg/>
                                          </p:spTgt>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101379">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childTnLst>
                                    <p:set>
                                      <p:cBhvr>
                                        <p:cTn id="12" dur="1" fill="hold">
                                          <p:stCondLst>
                                            <p:cond delay="0"/>
                                          </p:stCondLst>
                                        </p:cTn>
                                        <p:tgtEl>
                                          <p:spTgt spid="101379">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childTnLst>
                                    <p:set>
                                      <p:cBhvr>
                                        <p:cTn id="16" dur="1" fill="hold">
                                          <p:stCondLst>
                                            <p:cond delay="0"/>
                                          </p:stCondLst>
                                        </p:cTn>
                                        <p:tgtEl>
                                          <p:spTgt spid="101379">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childTnLst>
                                    <p:set>
                                      <p:cBhvr>
                                        <p:cTn id="20" dur="1" fill="hold">
                                          <p:stCondLst>
                                            <p:cond delay="0"/>
                                          </p:stCondLst>
                                        </p:cTn>
                                        <p:tgtEl>
                                          <p:spTgt spid="101379">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4" presetClass="entr" presetSubtype="16" fill="hold" nodeType="clickEffect">
                                  <p:stCondLst>
                                    <p:cond delay="0"/>
                                  </p:stCondLst>
                                  <p:childTnLst>
                                    <p:set>
                                      <p:cBhvr>
                                        <p:cTn id="24" dur="1" fill="hold">
                                          <p:stCondLst>
                                            <p:cond delay="0"/>
                                          </p:stCondLst>
                                        </p:cTn>
                                        <p:tgtEl>
                                          <p:spTgt spid="101381"/>
                                        </p:tgtEl>
                                        <p:attrNameLst>
                                          <p:attrName>style.visibility</p:attrName>
                                        </p:attrNameLst>
                                      </p:cBhvr>
                                      <p:to>
                                        <p:strVal val="visible"/>
                                      </p:to>
                                    </p:set>
                                    <p:animEffect transition="in" filter="box(in)">
                                      <p:cBhvr>
                                        <p:cTn id="25" dur="500"/>
                                        <p:tgtEl>
                                          <p:spTgt spid="101381"/>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2" fill="hold" grpId="0" nodeType="clickEffect">
                                  <p:stCondLst>
                                    <p:cond delay="0"/>
                                  </p:stCondLst>
                                  <p:childTnLst>
                                    <p:set>
                                      <p:cBhvr>
                                        <p:cTn id="29" dur="1" fill="hold">
                                          <p:stCondLst>
                                            <p:cond delay="0"/>
                                          </p:stCondLst>
                                        </p:cTn>
                                        <p:tgtEl>
                                          <p:spTgt spid="101407"/>
                                        </p:tgtEl>
                                        <p:attrNameLst>
                                          <p:attrName>style.visibility</p:attrName>
                                        </p:attrNameLst>
                                      </p:cBhvr>
                                      <p:to>
                                        <p:strVal val="visible"/>
                                      </p:to>
                                    </p:set>
                                    <p:anim calcmode="lin" valueType="num">
                                      <p:cBhvr additive="base">
                                        <p:cTn id="30" dur="500" fill="hold"/>
                                        <p:tgtEl>
                                          <p:spTgt spid="101407"/>
                                        </p:tgtEl>
                                        <p:attrNameLst>
                                          <p:attrName>ppt_x</p:attrName>
                                        </p:attrNameLst>
                                      </p:cBhvr>
                                      <p:tavLst>
                                        <p:tav tm="0">
                                          <p:val>
                                            <p:strVal val="1+#ppt_w/2"/>
                                          </p:val>
                                        </p:tav>
                                        <p:tav tm="100000">
                                          <p:val>
                                            <p:strVal val="#ppt_x"/>
                                          </p:val>
                                        </p:tav>
                                      </p:tavLst>
                                    </p:anim>
                                    <p:anim calcmode="lin" valueType="num">
                                      <p:cBhvr additive="base">
                                        <p:cTn id="31" dur="500" fill="hold"/>
                                        <p:tgtEl>
                                          <p:spTgt spid="10140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379" grpId="1" uiExpand="1" build="p" animBg="1"/>
      <p:bldP spid="10140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a:extLst>
              <a:ext uri="{FF2B5EF4-FFF2-40B4-BE49-F238E27FC236}">
                <a16:creationId xmlns:a16="http://schemas.microsoft.com/office/drawing/2014/main" id="{199170DA-CFC0-0049-8DFC-8D49FE3E8C04}"/>
              </a:ext>
            </a:extLst>
          </p:cNvPr>
          <p:cNvSpPr>
            <a:spLocks noGrp="1" noChangeArrowheads="1"/>
          </p:cNvSpPr>
          <p:nvPr>
            <p:ph type="title"/>
          </p:nvPr>
        </p:nvSpPr>
        <p:spPr>
          <a:xfrm>
            <a:off x="457200" y="274638"/>
            <a:ext cx="8229600" cy="1010152"/>
          </a:xfrm>
        </p:spPr>
        <p:txBody>
          <a:bodyPr/>
          <a:lstStyle/>
          <a:p>
            <a:r>
              <a:rPr lang="en-US" altLang="zh-TW" sz="4000" dirty="0">
                <a:ea typeface="新細明體" panose="02020500000000000000" pitchFamily="18" charset="-120"/>
              </a:rPr>
              <a:t>Document Collection</a:t>
            </a:r>
          </a:p>
        </p:txBody>
      </p:sp>
      <p:sp>
        <p:nvSpPr>
          <p:cNvPr id="102403" name="Rectangle 3">
            <a:extLst>
              <a:ext uri="{FF2B5EF4-FFF2-40B4-BE49-F238E27FC236}">
                <a16:creationId xmlns:a16="http://schemas.microsoft.com/office/drawing/2014/main" id="{F6963588-9C59-9E40-BC3D-79CDDCF3729B}"/>
              </a:ext>
            </a:extLst>
          </p:cNvPr>
          <p:cNvSpPr>
            <a:spLocks noGrp="1" noChangeArrowheads="1"/>
          </p:cNvSpPr>
          <p:nvPr>
            <p:ph type="body" idx="1"/>
          </p:nvPr>
        </p:nvSpPr>
        <p:spPr>
          <a:xfrm>
            <a:off x="457200" y="1371600"/>
            <a:ext cx="8229600" cy="1981200"/>
          </a:xfrm>
        </p:spPr>
        <p:txBody>
          <a:bodyPr>
            <a:normAutofit fontScale="92500" lnSpcReduction="10000"/>
          </a:bodyPr>
          <a:lstStyle/>
          <a:p>
            <a:pPr marL="188913" indent="-188913">
              <a:lnSpc>
                <a:spcPct val="90000"/>
              </a:lnSpc>
              <a:buClr>
                <a:schemeClr val="tx1"/>
              </a:buClr>
            </a:pPr>
            <a:r>
              <a:rPr lang="en-US" altLang="zh-TW" sz="2400" dirty="0">
                <a:ea typeface="新細明體" panose="02020500000000000000" pitchFamily="18" charset="-120"/>
              </a:rPr>
              <a:t>A collection of </a:t>
            </a:r>
            <a:r>
              <a:rPr lang="en-US" altLang="zh-TW" sz="2400" i="1" dirty="0">
                <a:ea typeface="新細明體" panose="02020500000000000000" pitchFamily="18" charset="-120"/>
              </a:rPr>
              <a:t>n</a:t>
            </a:r>
            <a:r>
              <a:rPr lang="en-US" altLang="zh-TW" sz="2400" dirty="0">
                <a:ea typeface="新細明體" panose="02020500000000000000" pitchFamily="18" charset="-120"/>
              </a:rPr>
              <a:t> documents can be represented in the vector space model by a term-document matrix</a:t>
            </a:r>
          </a:p>
          <a:p>
            <a:pPr marL="188913" indent="-188913">
              <a:lnSpc>
                <a:spcPct val="90000"/>
              </a:lnSpc>
              <a:buClr>
                <a:schemeClr val="tx1"/>
              </a:buClr>
            </a:pPr>
            <a:r>
              <a:rPr lang="en-US" altLang="zh-TW" sz="2400" dirty="0">
                <a:ea typeface="新細明體" panose="02020500000000000000" pitchFamily="18" charset="-120"/>
              </a:rPr>
              <a:t>An entry in the matrix corresponds to the </a:t>
            </a:r>
            <a:r>
              <a:rPr lang="en-US" altLang="zh-TW" sz="2400" dirty="0">
                <a:solidFill>
                  <a:srgbClr val="FF0000"/>
                </a:solidFill>
                <a:ea typeface="新細明體" panose="02020500000000000000" pitchFamily="18" charset="-120"/>
              </a:rPr>
              <a:t>“weight” of a term in the document</a:t>
            </a:r>
          </a:p>
          <a:p>
            <a:pPr marL="188913" indent="-188913">
              <a:lnSpc>
                <a:spcPct val="90000"/>
              </a:lnSpc>
              <a:buClr>
                <a:schemeClr val="tx1"/>
              </a:buClr>
            </a:pPr>
            <a:r>
              <a:rPr lang="en-US" altLang="zh-TW" sz="2400" dirty="0">
                <a:ea typeface="新細明體" panose="02020500000000000000" pitchFamily="18" charset="-120"/>
              </a:rPr>
              <a:t>Zero means the term has no significance in the document or it simply doesn’t exist in the document</a:t>
            </a:r>
            <a:endParaRPr lang="en-US" altLang="zh-TW" sz="2400" i="1" baseline="-25000" dirty="0">
              <a:ea typeface="新細明體" panose="02020500000000000000" pitchFamily="18" charset="-120"/>
            </a:endParaRPr>
          </a:p>
        </p:txBody>
      </p:sp>
      <p:grpSp>
        <p:nvGrpSpPr>
          <p:cNvPr id="102404" name="Group 4">
            <a:extLst>
              <a:ext uri="{FF2B5EF4-FFF2-40B4-BE49-F238E27FC236}">
                <a16:creationId xmlns:a16="http://schemas.microsoft.com/office/drawing/2014/main" id="{C0DDFAB9-A059-584D-8060-002DD2BBF7FD}"/>
              </a:ext>
            </a:extLst>
          </p:cNvPr>
          <p:cNvGrpSpPr>
            <a:grpSpLocks/>
          </p:cNvGrpSpPr>
          <p:nvPr/>
        </p:nvGrpSpPr>
        <p:grpSpPr bwMode="auto">
          <a:xfrm>
            <a:off x="2895600" y="3574650"/>
            <a:ext cx="3352800" cy="2647950"/>
            <a:chOff x="1632" y="1776"/>
            <a:chExt cx="2046" cy="1668"/>
          </a:xfrm>
        </p:grpSpPr>
        <p:grpSp>
          <p:nvGrpSpPr>
            <p:cNvPr id="102405" name="Group 5">
              <a:extLst>
                <a:ext uri="{FF2B5EF4-FFF2-40B4-BE49-F238E27FC236}">
                  <a16:creationId xmlns:a16="http://schemas.microsoft.com/office/drawing/2014/main" id="{BFA1B7E1-E679-724A-A50D-2DBFFBD20C0A}"/>
                </a:ext>
              </a:extLst>
            </p:cNvPr>
            <p:cNvGrpSpPr>
              <a:grpSpLocks/>
            </p:cNvGrpSpPr>
            <p:nvPr/>
          </p:nvGrpSpPr>
          <p:grpSpPr bwMode="auto">
            <a:xfrm>
              <a:off x="1632" y="1776"/>
              <a:ext cx="2026" cy="1575"/>
              <a:chOff x="1824" y="1296"/>
              <a:chExt cx="1930" cy="1575"/>
            </a:xfrm>
          </p:grpSpPr>
          <p:sp>
            <p:nvSpPr>
              <p:cNvPr id="102406" name="AutoShape 6">
                <a:extLst>
                  <a:ext uri="{FF2B5EF4-FFF2-40B4-BE49-F238E27FC236}">
                    <a16:creationId xmlns:a16="http://schemas.microsoft.com/office/drawing/2014/main" id="{45F48450-0315-8C40-A75D-D10BDAF2CC1C}"/>
                  </a:ext>
                </a:extLst>
              </p:cNvPr>
              <p:cNvSpPr>
                <a:spLocks/>
              </p:cNvSpPr>
              <p:nvPr/>
            </p:nvSpPr>
            <p:spPr bwMode="auto">
              <a:xfrm>
                <a:off x="1824" y="1296"/>
                <a:ext cx="143" cy="1575"/>
              </a:xfrm>
              <a:prstGeom prst="leftBracket">
                <a:avLst>
                  <a:gd name="adj" fmla="val 91783"/>
                </a:avLst>
              </a:prstGeom>
              <a:noFill/>
              <a:ln w="9525">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02407" name="AutoShape 7">
                <a:extLst>
                  <a:ext uri="{FF2B5EF4-FFF2-40B4-BE49-F238E27FC236}">
                    <a16:creationId xmlns:a16="http://schemas.microsoft.com/office/drawing/2014/main" id="{54D64B65-BF88-FD4F-B806-2BCDCC5E0416}"/>
                  </a:ext>
                </a:extLst>
              </p:cNvPr>
              <p:cNvSpPr>
                <a:spLocks/>
              </p:cNvSpPr>
              <p:nvPr/>
            </p:nvSpPr>
            <p:spPr bwMode="auto">
              <a:xfrm>
                <a:off x="3648" y="1296"/>
                <a:ext cx="106" cy="1565"/>
              </a:xfrm>
              <a:prstGeom prst="rightBracket">
                <a:avLst>
                  <a:gd name="adj" fmla="val 141490"/>
                </a:avLst>
              </a:prstGeom>
              <a:noFill/>
              <a:ln w="9525">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sp>
          <p:nvSpPr>
            <p:cNvPr id="102408" name="Text Box 8">
              <a:extLst>
                <a:ext uri="{FF2B5EF4-FFF2-40B4-BE49-F238E27FC236}">
                  <a16:creationId xmlns:a16="http://schemas.microsoft.com/office/drawing/2014/main" id="{6F209F01-8C53-8140-9A4F-0601D61EDD93}"/>
                </a:ext>
              </a:extLst>
            </p:cNvPr>
            <p:cNvSpPr txBox="1">
              <a:spLocks noChangeArrowheads="1"/>
            </p:cNvSpPr>
            <p:nvPr/>
          </p:nvSpPr>
          <p:spPr bwMode="auto">
            <a:xfrm>
              <a:off x="1732" y="1776"/>
              <a:ext cx="1946" cy="16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kumimoji="1" lang="en-US" altLang="zh-TW" sz="2400" i="1">
                  <a:ea typeface="新細明體" panose="02020500000000000000" pitchFamily="18" charset="-120"/>
                </a:rPr>
                <a:t>        </a:t>
              </a:r>
              <a:r>
                <a:rPr kumimoji="1" lang="en-US" altLang="zh-TW" sz="2400" i="1">
                  <a:solidFill>
                    <a:srgbClr val="FF0000"/>
                  </a:solidFill>
                  <a:ea typeface="新細明體" panose="02020500000000000000" pitchFamily="18" charset="-120"/>
                </a:rPr>
                <a:t>T</a:t>
              </a:r>
              <a:r>
                <a:rPr kumimoji="1" lang="en-US" altLang="zh-TW" sz="2400" i="1" baseline="-25000">
                  <a:solidFill>
                    <a:srgbClr val="FF0000"/>
                  </a:solidFill>
                  <a:ea typeface="新細明體" panose="02020500000000000000" pitchFamily="18" charset="-120"/>
                </a:rPr>
                <a:t>1</a:t>
              </a:r>
              <a:r>
                <a:rPr kumimoji="1" lang="en-US" altLang="zh-TW" sz="2400" i="1">
                  <a:solidFill>
                    <a:srgbClr val="FF0000"/>
                  </a:solidFill>
                  <a:ea typeface="新細明體" panose="02020500000000000000" pitchFamily="18" charset="-120"/>
                </a:rPr>
                <a:t>   T</a:t>
              </a:r>
              <a:r>
                <a:rPr kumimoji="1" lang="en-US" altLang="zh-TW" sz="2400" i="1" baseline="-25000">
                  <a:solidFill>
                    <a:srgbClr val="FF0000"/>
                  </a:solidFill>
                  <a:ea typeface="新細明體" panose="02020500000000000000" pitchFamily="18" charset="-120"/>
                </a:rPr>
                <a:t>2</a:t>
              </a:r>
              <a:r>
                <a:rPr kumimoji="1" lang="en-US" altLang="zh-TW" sz="2400" i="1">
                  <a:solidFill>
                    <a:srgbClr val="FF0000"/>
                  </a:solidFill>
                  <a:ea typeface="新細明體" panose="02020500000000000000" pitchFamily="18" charset="-120"/>
                </a:rPr>
                <a:t>    ….      T</a:t>
              </a:r>
              <a:r>
                <a:rPr kumimoji="1" lang="en-US" altLang="zh-TW" sz="2400" i="1" baseline="-25000">
                  <a:solidFill>
                    <a:srgbClr val="FF0000"/>
                  </a:solidFill>
                  <a:ea typeface="新細明體" panose="02020500000000000000" pitchFamily="18" charset="-120"/>
                </a:rPr>
                <a:t>t</a:t>
              </a:r>
              <a:endParaRPr kumimoji="1" lang="en-US" altLang="zh-TW" sz="2400" i="1">
                <a:solidFill>
                  <a:srgbClr val="FF0000"/>
                </a:solidFill>
                <a:ea typeface="新細明體" panose="02020500000000000000" pitchFamily="18" charset="-120"/>
              </a:endParaRPr>
            </a:p>
            <a:p>
              <a:pPr algn="l"/>
              <a:r>
                <a:rPr kumimoji="1" lang="en-US" altLang="zh-TW" sz="2400" i="1">
                  <a:solidFill>
                    <a:srgbClr val="FF0000"/>
                  </a:solidFill>
                  <a:ea typeface="新細明體" panose="02020500000000000000" pitchFamily="18" charset="-120"/>
                </a:rPr>
                <a:t>D</a:t>
              </a:r>
              <a:r>
                <a:rPr kumimoji="1" lang="en-US" altLang="zh-TW" sz="2400" i="1" baseline="-25000">
                  <a:solidFill>
                    <a:srgbClr val="FF0000"/>
                  </a:solidFill>
                  <a:ea typeface="新細明體" panose="02020500000000000000" pitchFamily="18" charset="-120"/>
                </a:rPr>
                <a:t>1</a:t>
              </a:r>
              <a:r>
                <a:rPr kumimoji="1" lang="en-US" altLang="zh-TW" sz="2400" i="1">
                  <a:ea typeface="新細明體" panose="02020500000000000000" pitchFamily="18" charset="-120"/>
                </a:rPr>
                <a:t>    w</a:t>
              </a:r>
              <a:r>
                <a:rPr kumimoji="1" lang="en-US" altLang="zh-TW" sz="2400" i="1" baseline="-25000">
                  <a:ea typeface="新細明體" panose="02020500000000000000" pitchFamily="18" charset="-120"/>
                </a:rPr>
                <a:t>11</a:t>
              </a:r>
              <a:r>
                <a:rPr kumimoji="1" lang="en-US" altLang="zh-TW" sz="2400" i="1">
                  <a:ea typeface="新細明體" panose="02020500000000000000" pitchFamily="18" charset="-120"/>
                </a:rPr>
                <a:t>  w</a:t>
              </a:r>
              <a:r>
                <a:rPr kumimoji="1" lang="en-US" altLang="zh-TW" sz="2400" i="1" baseline="-25000">
                  <a:ea typeface="新細明體" panose="02020500000000000000" pitchFamily="18" charset="-120"/>
                </a:rPr>
                <a:t>21</a:t>
              </a:r>
              <a:r>
                <a:rPr kumimoji="1" lang="en-US" altLang="zh-TW" sz="2400" i="1">
                  <a:ea typeface="新細明體" panose="02020500000000000000" pitchFamily="18" charset="-120"/>
                </a:rPr>
                <a:t>   …      w</a:t>
              </a:r>
              <a:r>
                <a:rPr kumimoji="1" lang="en-US" altLang="zh-TW" sz="2400" i="1" baseline="-25000">
                  <a:ea typeface="新細明體" panose="02020500000000000000" pitchFamily="18" charset="-120"/>
                </a:rPr>
                <a:t>t1</a:t>
              </a:r>
              <a:endParaRPr kumimoji="1" lang="en-US" altLang="zh-TW" sz="2400" i="1">
                <a:ea typeface="新細明體" panose="02020500000000000000" pitchFamily="18" charset="-120"/>
              </a:endParaRPr>
            </a:p>
            <a:p>
              <a:pPr algn="l"/>
              <a:r>
                <a:rPr kumimoji="1" lang="en-US" altLang="zh-TW" sz="2400" i="1">
                  <a:solidFill>
                    <a:srgbClr val="FF0000"/>
                  </a:solidFill>
                  <a:ea typeface="新細明體" panose="02020500000000000000" pitchFamily="18" charset="-120"/>
                </a:rPr>
                <a:t>D</a:t>
              </a:r>
              <a:r>
                <a:rPr kumimoji="1" lang="en-US" altLang="zh-TW" sz="2400" i="1" baseline="-25000">
                  <a:solidFill>
                    <a:srgbClr val="FF0000"/>
                  </a:solidFill>
                  <a:ea typeface="新細明體" panose="02020500000000000000" pitchFamily="18" charset="-120"/>
                </a:rPr>
                <a:t>2</a:t>
              </a:r>
              <a:r>
                <a:rPr kumimoji="1" lang="en-US" altLang="zh-TW" sz="2400" i="1" baseline="-25000">
                  <a:ea typeface="新細明體" panose="02020500000000000000" pitchFamily="18" charset="-120"/>
                </a:rPr>
                <a:t> </a:t>
              </a:r>
              <a:r>
                <a:rPr kumimoji="1" lang="en-US" altLang="zh-TW" sz="2400" i="1">
                  <a:ea typeface="新細明體" panose="02020500000000000000" pitchFamily="18" charset="-120"/>
                </a:rPr>
                <a:t>   w</a:t>
              </a:r>
              <a:r>
                <a:rPr kumimoji="1" lang="en-US" altLang="zh-TW" sz="2400" i="1" baseline="-25000">
                  <a:ea typeface="新細明體" panose="02020500000000000000" pitchFamily="18" charset="-120"/>
                </a:rPr>
                <a:t>12</a:t>
              </a:r>
              <a:r>
                <a:rPr kumimoji="1" lang="en-US" altLang="zh-TW" sz="2400" i="1">
                  <a:ea typeface="新細明體" panose="02020500000000000000" pitchFamily="18" charset="-120"/>
                </a:rPr>
                <a:t>  w</a:t>
              </a:r>
              <a:r>
                <a:rPr kumimoji="1" lang="en-US" altLang="zh-TW" sz="2400" i="1" baseline="-25000">
                  <a:ea typeface="新細明體" panose="02020500000000000000" pitchFamily="18" charset="-120"/>
                </a:rPr>
                <a:t>22</a:t>
              </a:r>
              <a:r>
                <a:rPr kumimoji="1" lang="en-US" altLang="zh-TW" sz="2400" i="1">
                  <a:ea typeface="新細明體" panose="02020500000000000000" pitchFamily="18" charset="-120"/>
                </a:rPr>
                <a:t>   …      w</a:t>
              </a:r>
              <a:r>
                <a:rPr kumimoji="1" lang="en-US" altLang="zh-TW" sz="2400" i="1" baseline="-25000">
                  <a:ea typeface="新細明體" panose="02020500000000000000" pitchFamily="18" charset="-120"/>
                </a:rPr>
                <a:t>t2</a:t>
              </a:r>
              <a:endParaRPr kumimoji="1" lang="en-US" altLang="zh-TW" sz="2400" i="1">
                <a:ea typeface="新細明體" panose="02020500000000000000" pitchFamily="18" charset="-120"/>
              </a:endParaRPr>
            </a:p>
            <a:p>
              <a:pPr algn="l"/>
              <a:r>
                <a:rPr kumimoji="1" lang="en-US" altLang="zh-TW" sz="2400" i="1">
                  <a:ea typeface="新細明體" panose="02020500000000000000" pitchFamily="18" charset="-120"/>
                </a:rPr>
                <a:t> </a:t>
              </a:r>
              <a:r>
                <a:rPr kumimoji="1" lang="en-US" altLang="zh-TW" sz="2400">
                  <a:solidFill>
                    <a:srgbClr val="FF0000"/>
                  </a:solidFill>
                  <a:ea typeface="新細明體" panose="02020500000000000000" pitchFamily="18" charset="-120"/>
                </a:rPr>
                <a:t>:</a:t>
              </a:r>
              <a:r>
                <a:rPr kumimoji="1" lang="en-US" altLang="zh-TW" sz="2400">
                  <a:ea typeface="新細明體" panose="02020500000000000000" pitchFamily="18" charset="-120"/>
                </a:rPr>
                <a:t>       :      :               :</a:t>
              </a:r>
            </a:p>
            <a:p>
              <a:pPr algn="l"/>
              <a:r>
                <a:rPr kumimoji="1" lang="en-US" altLang="zh-TW" sz="2400">
                  <a:ea typeface="新細明體" panose="02020500000000000000" pitchFamily="18" charset="-120"/>
                </a:rPr>
                <a:t> </a:t>
              </a:r>
              <a:r>
                <a:rPr kumimoji="1" lang="en-US" altLang="zh-TW" sz="2400">
                  <a:solidFill>
                    <a:srgbClr val="FF0000"/>
                  </a:solidFill>
                  <a:ea typeface="新細明體" panose="02020500000000000000" pitchFamily="18" charset="-120"/>
                </a:rPr>
                <a:t>:</a:t>
              </a:r>
              <a:r>
                <a:rPr kumimoji="1" lang="en-US" altLang="zh-TW" sz="2400">
                  <a:ea typeface="新細明體" panose="02020500000000000000" pitchFamily="18" charset="-120"/>
                </a:rPr>
                <a:t>       :      :               :</a:t>
              </a:r>
              <a:endParaRPr kumimoji="1" lang="en-US" altLang="zh-TW" sz="2400" i="1">
                <a:ea typeface="新細明體" panose="02020500000000000000" pitchFamily="18" charset="-120"/>
              </a:endParaRPr>
            </a:p>
            <a:p>
              <a:pPr algn="l"/>
              <a:r>
                <a:rPr kumimoji="1" lang="en-US" altLang="zh-TW" sz="2400" i="1">
                  <a:solidFill>
                    <a:srgbClr val="FF0000"/>
                  </a:solidFill>
                  <a:ea typeface="新細明體" panose="02020500000000000000" pitchFamily="18" charset="-120"/>
                </a:rPr>
                <a:t>D</a:t>
              </a:r>
              <a:r>
                <a:rPr kumimoji="1" lang="en-US" altLang="zh-TW" sz="2400" i="1" baseline="-25000">
                  <a:solidFill>
                    <a:srgbClr val="FF0000"/>
                  </a:solidFill>
                  <a:ea typeface="新細明體" panose="02020500000000000000" pitchFamily="18" charset="-120"/>
                </a:rPr>
                <a:t>n</a:t>
              </a:r>
              <a:r>
                <a:rPr kumimoji="1" lang="en-US" altLang="zh-TW" sz="2400" i="1">
                  <a:ea typeface="新細明體" panose="02020500000000000000" pitchFamily="18" charset="-120"/>
                </a:rPr>
                <a:t>    w</a:t>
              </a:r>
              <a:r>
                <a:rPr kumimoji="1" lang="en-US" altLang="zh-TW" sz="2400" i="1" baseline="-25000">
                  <a:ea typeface="新細明體" panose="02020500000000000000" pitchFamily="18" charset="-120"/>
                </a:rPr>
                <a:t>1n</a:t>
              </a:r>
              <a:r>
                <a:rPr kumimoji="1" lang="en-US" altLang="zh-TW" sz="2400" i="1">
                  <a:ea typeface="新細明體" panose="02020500000000000000" pitchFamily="18" charset="-120"/>
                </a:rPr>
                <a:t>  w</a:t>
              </a:r>
              <a:r>
                <a:rPr kumimoji="1" lang="en-US" altLang="zh-TW" sz="2400" i="1" baseline="-25000">
                  <a:ea typeface="新細明體" panose="02020500000000000000" pitchFamily="18" charset="-120"/>
                </a:rPr>
                <a:t>2n</a:t>
              </a:r>
              <a:r>
                <a:rPr kumimoji="1" lang="en-US" altLang="zh-TW" sz="2400" i="1">
                  <a:ea typeface="新細明體" panose="02020500000000000000" pitchFamily="18" charset="-120"/>
                </a:rPr>
                <a:t>   …      w</a:t>
              </a:r>
              <a:r>
                <a:rPr kumimoji="1" lang="en-US" altLang="zh-TW" sz="2400" i="1" baseline="-25000">
                  <a:ea typeface="新細明體" panose="02020500000000000000" pitchFamily="18" charset="-120"/>
                </a:rPr>
                <a:t>tn</a:t>
              </a:r>
            </a:p>
            <a:p>
              <a:pPr algn="l"/>
              <a:endParaRPr kumimoji="1" lang="zh-TW" altLang="en-US" sz="2400">
                <a:ea typeface="新細明體" panose="02020500000000000000" pitchFamily="18" charset="-120"/>
              </a:endParaRPr>
            </a:p>
          </p:txBody>
        </p:sp>
      </p:grpSp>
    </p:spTree>
    <p:extLst>
      <p:ext uri="{BB962C8B-B14F-4D97-AF65-F5344CB8AC3E}">
        <p14:creationId xmlns:p14="http://schemas.microsoft.com/office/powerpoint/2010/main" val="226229920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a:extLst>
              <a:ext uri="{FF2B5EF4-FFF2-40B4-BE49-F238E27FC236}">
                <a16:creationId xmlns:a16="http://schemas.microsoft.com/office/drawing/2014/main" id="{F8C1154E-8E84-A54C-9DF5-51950DD297E8}"/>
              </a:ext>
            </a:extLst>
          </p:cNvPr>
          <p:cNvSpPr>
            <a:spLocks noGrp="1" noChangeArrowheads="1"/>
          </p:cNvSpPr>
          <p:nvPr>
            <p:ph type="title"/>
          </p:nvPr>
        </p:nvSpPr>
        <p:spPr/>
        <p:txBody>
          <a:bodyPr/>
          <a:lstStyle/>
          <a:p>
            <a:r>
              <a:rPr lang="en-US" altLang="zh-TW" sz="4000" dirty="0">
                <a:ea typeface="新細明體" panose="02020500000000000000" pitchFamily="18" charset="-120"/>
              </a:rPr>
              <a:t>Term Frequency (</a:t>
            </a:r>
            <a:r>
              <a:rPr lang="en-US" altLang="zh-TW" sz="4000" dirty="0" err="1">
                <a:ea typeface="新細明體" panose="02020500000000000000" pitchFamily="18" charset="-120"/>
              </a:rPr>
              <a:t>tf</a:t>
            </a:r>
            <a:r>
              <a:rPr lang="en-US" altLang="zh-TW" sz="4000" dirty="0">
                <a:ea typeface="新細明體" panose="02020500000000000000" pitchFamily="18" charset="-120"/>
              </a:rPr>
              <a:t>)</a:t>
            </a:r>
            <a:endParaRPr lang="en-US" altLang="zh-TW" sz="4000" dirty="0">
              <a:latin typeface="Courier New" panose="02070309020205020404" pitchFamily="49" charset="0"/>
              <a:ea typeface="新細明體" panose="02020500000000000000" pitchFamily="18" charset="-120"/>
            </a:endParaRPr>
          </a:p>
        </p:txBody>
      </p:sp>
      <mc:AlternateContent xmlns:mc="http://schemas.openxmlformats.org/markup-compatibility/2006" xmlns:a14="http://schemas.microsoft.com/office/drawing/2010/main">
        <mc:Choice Requires="a14">
          <p:sp>
            <p:nvSpPr>
              <p:cNvPr id="103427" name="Rectangle 3">
                <a:extLst>
                  <a:ext uri="{FF2B5EF4-FFF2-40B4-BE49-F238E27FC236}">
                    <a16:creationId xmlns:a16="http://schemas.microsoft.com/office/drawing/2014/main" id="{BF1AB846-0C66-5546-920D-3558D03010CF}"/>
                  </a:ext>
                </a:extLst>
              </p:cNvPr>
              <p:cNvSpPr>
                <a:spLocks noGrp="1" noChangeArrowheads="1"/>
              </p:cNvSpPr>
              <p:nvPr>
                <p:ph type="body" idx="1"/>
              </p:nvPr>
            </p:nvSpPr>
            <p:spPr>
              <a:xfrm>
                <a:off x="762000" y="1447800"/>
                <a:ext cx="7696200" cy="4572000"/>
              </a:xfrm>
            </p:spPr>
            <p:txBody>
              <a:bodyPr/>
              <a:lstStyle/>
              <a:p>
                <a:r>
                  <a:rPr lang="en-US" altLang="zh-TW" sz="2800" dirty="0">
                    <a:ea typeface="新細明體" panose="02020500000000000000" pitchFamily="18" charset="-120"/>
                  </a:rPr>
                  <a:t>More frequent terms in a document are more important, i.e. more indicative of the topic</a:t>
                </a:r>
              </a:p>
              <a:p>
                <a:pPr lvl="1">
                  <a:buFontTx/>
                  <a:buNone/>
                </a:pPr>
                <a:r>
                  <a:rPr lang="en-US" altLang="zh-TW" sz="2400" i="1" dirty="0">
                    <a:ea typeface="新細明體" panose="02020500000000000000" pitchFamily="18" charset="-120"/>
                  </a:rPr>
                  <a:t>        </a:t>
                </a:r>
                <a:r>
                  <a:rPr lang="en-US" altLang="zh-TW" i="1" dirty="0" err="1">
                    <a:ea typeface="新細明體" panose="02020500000000000000" pitchFamily="18" charset="-120"/>
                  </a:rPr>
                  <a:t>f</a:t>
                </a:r>
                <a:r>
                  <a:rPr lang="en-US" altLang="zh-TW" i="1" baseline="-25000" dirty="0" err="1">
                    <a:ea typeface="新細明體" panose="02020500000000000000" pitchFamily="18" charset="-120"/>
                  </a:rPr>
                  <a:t>ij</a:t>
                </a:r>
                <a:r>
                  <a:rPr lang="en-US" altLang="zh-TW" i="1" baseline="-25000" dirty="0">
                    <a:ea typeface="新細明體" panose="02020500000000000000" pitchFamily="18" charset="-120"/>
                  </a:rPr>
                  <a:t> </a:t>
                </a:r>
                <a:r>
                  <a:rPr lang="en-US" altLang="zh-TW" dirty="0">
                    <a:ea typeface="新細明體" panose="02020500000000000000" pitchFamily="18" charset="-120"/>
                  </a:rPr>
                  <a:t>= frequency of term </a:t>
                </a:r>
                <a:r>
                  <a:rPr lang="en-US" altLang="zh-TW" i="1" dirty="0" err="1">
                    <a:ea typeface="新細明體" panose="02020500000000000000" pitchFamily="18" charset="-120"/>
                  </a:rPr>
                  <a:t>i</a:t>
                </a:r>
                <a:r>
                  <a:rPr lang="en-US" altLang="zh-TW" dirty="0">
                    <a:ea typeface="新細明體" panose="02020500000000000000" pitchFamily="18" charset="-120"/>
                  </a:rPr>
                  <a:t> in document </a:t>
                </a:r>
                <a:r>
                  <a:rPr lang="en-US" altLang="zh-TW" i="1" dirty="0">
                    <a:ea typeface="新細明體" panose="02020500000000000000" pitchFamily="18" charset="-120"/>
                  </a:rPr>
                  <a:t>j</a:t>
                </a:r>
                <a:r>
                  <a:rPr lang="en-US" altLang="zh-TW" sz="2400" dirty="0">
                    <a:ea typeface="新細明體" panose="02020500000000000000" pitchFamily="18" charset="-120"/>
                  </a:rPr>
                  <a:t> </a:t>
                </a:r>
              </a:p>
              <a:p>
                <a:pPr lvl="1">
                  <a:buFontTx/>
                  <a:buNone/>
                </a:pPr>
                <a:endParaRPr lang="en-US" altLang="zh-TW" sz="2400" dirty="0">
                  <a:ea typeface="新細明體" panose="02020500000000000000" pitchFamily="18" charset="-120"/>
                </a:endParaRPr>
              </a:p>
              <a:p>
                <a:r>
                  <a:rPr lang="en-US" altLang="zh-TW" sz="2800" dirty="0">
                    <a:ea typeface="新細明體" panose="02020500000000000000" pitchFamily="18" charset="-120"/>
                  </a:rPr>
                  <a:t>May want to normalize </a:t>
                </a:r>
                <a:r>
                  <a:rPr lang="en-US" altLang="zh-TW" sz="2800" i="1" dirty="0">
                    <a:ea typeface="新細明體" panose="02020500000000000000" pitchFamily="18" charset="-120"/>
                  </a:rPr>
                  <a:t>term frequency</a:t>
                </a:r>
                <a:r>
                  <a:rPr lang="en-US" altLang="zh-TW" sz="2800" dirty="0">
                    <a:ea typeface="新細明體" panose="02020500000000000000" pitchFamily="18" charset="-120"/>
                  </a:rPr>
                  <a:t> (</a:t>
                </a:r>
                <a:r>
                  <a:rPr lang="en-US" altLang="zh-TW" sz="2800" i="1" dirty="0" err="1">
                    <a:ea typeface="新細明體" panose="02020500000000000000" pitchFamily="18" charset="-120"/>
                  </a:rPr>
                  <a:t>tf</a:t>
                </a:r>
                <a:r>
                  <a:rPr lang="en-US" altLang="zh-TW" sz="2800" dirty="0">
                    <a:ea typeface="新細明體" panose="02020500000000000000" pitchFamily="18" charset="-120"/>
                  </a:rPr>
                  <a:t>)  by dividing by the frequency of the most common term in the document:</a:t>
                </a:r>
              </a:p>
              <a:p>
                <a:pPr lvl="1" algn="ctr">
                  <a:buFontTx/>
                  <a:buNone/>
                </a:pPr>
                <a:r>
                  <a:rPr lang="en-US" altLang="zh-TW" sz="2400" i="1" dirty="0">
                    <a:ea typeface="新細明體" panose="02020500000000000000" pitchFamily="18" charset="-120"/>
                  </a:rPr>
                  <a:t>        </a:t>
                </a:r>
                <a14:m>
                  <m:oMath xmlns:m="http://schemas.openxmlformats.org/officeDocument/2006/math">
                    <m:sSub>
                      <m:sSubPr>
                        <m:ctrlPr>
                          <a:rPr lang="en-US" altLang="zh-TW" sz="2400" i="1" smtClean="0">
                            <a:latin typeface="Cambria Math" panose="02040503050406030204" pitchFamily="18" charset="0"/>
                            <a:ea typeface="新細明體" panose="02020500000000000000" pitchFamily="18" charset="-120"/>
                          </a:rPr>
                        </m:ctrlPr>
                      </m:sSubPr>
                      <m:e>
                        <m:r>
                          <a:rPr lang="en-US" altLang="zh-TW" sz="2400" b="0" i="1" smtClean="0">
                            <a:latin typeface="Cambria Math" panose="02040503050406030204" pitchFamily="18" charset="0"/>
                            <a:ea typeface="新細明體" panose="02020500000000000000" pitchFamily="18" charset="-120"/>
                          </a:rPr>
                          <m:t>𝑡𝑓</m:t>
                        </m:r>
                      </m:e>
                      <m:sub>
                        <m:r>
                          <a:rPr lang="en-US" altLang="zh-TW" sz="2400" b="0" i="1" smtClean="0">
                            <a:latin typeface="Cambria Math" panose="02040503050406030204" pitchFamily="18" charset="0"/>
                            <a:ea typeface="新細明體" panose="02020500000000000000" pitchFamily="18" charset="-120"/>
                          </a:rPr>
                          <m:t>𝑖𝑗</m:t>
                        </m:r>
                      </m:sub>
                    </m:sSub>
                    <m:r>
                      <a:rPr lang="en-US" altLang="zh-TW" sz="2400" b="0" i="1" smtClean="0">
                        <a:latin typeface="Cambria Math" panose="02040503050406030204" pitchFamily="18" charset="0"/>
                        <a:ea typeface="新細明體" panose="02020500000000000000" pitchFamily="18" charset="-120"/>
                      </a:rPr>
                      <m:t>=</m:t>
                    </m:r>
                    <m:f>
                      <m:fPr>
                        <m:ctrlPr>
                          <a:rPr lang="en-US" altLang="zh-TW" sz="2400" b="0" i="1" smtClean="0">
                            <a:latin typeface="Cambria Math" panose="02040503050406030204" pitchFamily="18" charset="0"/>
                            <a:ea typeface="新細明體" panose="02020500000000000000" pitchFamily="18" charset="-120"/>
                          </a:rPr>
                        </m:ctrlPr>
                      </m:fPr>
                      <m:num>
                        <m:sSub>
                          <m:sSubPr>
                            <m:ctrlPr>
                              <a:rPr lang="en-US" altLang="zh-TW" sz="2400" b="0" i="1" smtClean="0">
                                <a:latin typeface="Cambria Math" panose="02040503050406030204" pitchFamily="18" charset="0"/>
                                <a:ea typeface="新細明體" panose="02020500000000000000" pitchFamily="18" charset="-120"/>
                              </a:rPr>
                            </m:ctrlPr>
                          </m:sSubPr>
                          <m:e>
                            <m:r>
                              <a:rPr lang="en-US" altLang="zh-TW" sz="2400" b="0" i="1" smtClean="0">
                                <a:latin typeface="Cambria Math" panose="02040503050406030204" pitchFamily="18" charset="0"/>
                                <a:ea typeface="新細明體" panose="02020500000000000000" pitchFamily="18" charset="-120"/>
                              </a:rPr>
                              <m:t>𝑓</m:t>
                            </m:r>
                          </m:e>
                          <m:sub>
                            <m:r>
                              <a:rPr lang="en-US" altLang="zh-TW" sz="2400" b="0" i="1" smtClean="0">
                                <a:latin typeface="Cambria Math" panose="02040503050406030204" pitchFamily="18" charset="0"/>
                                <a:ea typeface="新細明體" panose="02020500000000000000" pitchFamily="18" charset="-120"/>
                              </a:rPr>
                              <m:t>𝑖𝑗</m:t>
                            </m:r>
                          </m:sub>
                        </m:sSub>
                      </m:num>
                      <m:den>
                        <m:func>
                          <m:funcPr>
                            <m:ctrlPr>
                              <a:rPr lang="en-US" altLang="zh-TW" sz="2400" b="0" i="1" smtClean="0">
                                <a:latin typeface="Cambria Math" panose="02040503050406030204" pitchFamily="18" charset="0"/>
                                <a:ea typeface="新細明體" panose="02020500000000000000" pitchFamily="18" charset="-120"/>
                              </a:rPr>
                            </m:ctrlPr>
                          </m:funcPr>
                          <m:fName>
                            <m:limLow>
                              <m:limLowPr>
                                <m:ctrlPr>
                                  <a:rPr lang="en-US" altLang="zh-TW" sz="2400" b="0" i="1" smtClean="0">
                                    <a:latin typeface="Cambria Math" panose="02040503050406030204" pitchFamily="18" charset="0"/>
                                    <a:ea typeface="新細明體" panose="02020500000000000000" pitchFamily="18" charset="-120"/>
                                  </a:rPr>
                                </m:ctrlPr>
                              </m:limLowPr>
                              <m:e>
                                <m:r>
                                  <m:rPr>
                                    <m:sty m:val="p"/>
                                  </m:rPr>
                                  <a:rPr lang="en-US" altLang="zh-TW" sz="2400" b="0" i="0" smtClean="0">
                                    <a:latin typeface="Cambria Math" panose="02040503050406030204" pitchFamily="18" charset="0"/>
                                    <a:ea typeface="新細明體" panose="02020500000000000000" pitchFamily="18" charset="-120"/>
                                  </a:rPr>
                                  <m:t>max</m:t>
                                </m:r>
                              </m:e>
                              <m:lim>
                                <m:r>
                                  <a:rPr lang="en-US" altLang="zh-TW" sz="2400" b="0" i="1" smtClean="0">
                                    <a:latin typeface="Cambria Math" panose="02040503050406030204" pitchFamily="18" charset="0"/>
                                    <a:ea typeface="新細明體" panose="02020500000000000000" pitchFamily="18" charset="-120"/>
                                  </a:rPr>
                                  <m:t>𝑖</m:t>
                                </m:r>
                              </m:lim>
                            </m:limLow>
                          </m:fName>
                          <m:e>
                            <m:r>
                              <a:rPr lang="en-US" altLang="zh-TW" sz="2400" b="0" i="1" smtClean="0">
                                <a:latin typeface="Cambria Math" panose="02040503050406030204" pitchFamily="18" charset="0"/>
                                <a:ea typeface="新細明體" panose="02020500000000000000" pitchFamily="18" charset="-120"/>
                              </a:rPr>
                              <m:t>{</m:t>
                            </m:r>
                            <m:sSub>
                              <m:sSubPr>
                                <m:ctrlPr>
                                  <a:rPr lang="en-US" altLang="zh-TW" sz="2400" i="1">
                                    <a:latin typeface="Cambria Math" panose="02040503050406030204" pitchFamily="18" charset="0"/>
                                  </a:rPr>
                                </m:ctrlPr>
                              </m:sSubPr>
                              <m:e>
                                <m:r>
                                  <a:rPr lang="en-US" altLang="zh-TW" sz="2400" i="1">
                                    <a:latin typeface="Cambria Math" panose="02040503050406030204" pitchFamily="18" charset="0"/>
                                  </a:rPr>
                                  <m:t>𝑓</m:t>
                                </m:r>
                              </m:e>
                              <m:sub>
                                <m:r>
                                  <a:rPr lang="en-US" altLang="zh-TW" sz="2400" i="1">
                                    <a:latin typeface="Cambria Math" panose="02040503050406030204" pitchFamily="18" charset="0"/>
                                  </a:rPr>
                                  <m:t>𝑖𝑗</m:t>
                                </m:r>
                              </m:sub>
                            </m:sSub>
                            <m:r>
                              <a:rPr lang="en-US" altLang="zh-TW" sz="2400" b="0" i="1" smtClean="0">
                                <a:latin typeface="Cambria Math" panose="02040503050406030204" pitchFamily="18" charset="0"/>
                                <a:ea typeface="新細明體" panose="02020500000000000000" pitchFamily="18" charset="-120"/>
                              </a:rPr>
                              <m:t>}</m:t>
                            </m:r>
                          </m:e>
                        </m:func>
                      </m:den>
                    </m:f>
                  </m:oMath>
                </a14:m>
                <a:r>
                  <a:rPr lang="en-US" altLang="zh-TW" sz="2800" i="1" dirty="0">
                    <a:ea typeface="新細明體" panose="02020500000000000000" pitchFamily="18" charset="-120"/>
                  </a:rPr>
                  <a:t>		</a:t>
                </a:r>
              </a:p>
            </p:txBody>
          </p:sp>
        </mc:Choice>
        <mc:Fallback xmlns="">
          <p:sp>
            <p:nvSpPr>
              <p:cNvPr id="103427" name="Rectangle 3">
                <a:extLst>
                  <a:ext uri="{FF2B5EF4-FFF2-40B4-BE49-F238E27FC236}">
                    <a16:creationId xmlns:a16="http://schemas.microsoft.com/office/drawing/2014/main" id="{BF1AB846-0C66-5546-920D-3558D03010CF}"/>
                  </a:ext>
                </a:extLst>
              </p:cNvPr>
              <p:cNvSpPr>
                <a:spLocks noGrp="1" noRot="1" noChangeAspect="1" noMove="1" noResize="1" noEditPoints="1" noAdjustHandles="1" noChangeArrowheads="1" noChangeShapeType="1" noTextEdit="1"/>
              </p:cNvSpPr>
              <p:nvPr>
                <p:ph type="body" idx="1"/>
              </p:nvPr>
            </p:nvSpPr>
            <p:spPr>
              <a:xfrm>
                <a:off x="762000" y="1447800"/>
                <a:ext cx="7696200" cy="4572000"/>
              </a:xfrm>
              <a:blipFill>
                <a:blip r:embed="rId2"/>
                <a:stretch>
                  <a:fillRect l="-1485" t="-1385"/>
                </a:stretch>
              </a:blipFill>
            </p:spPr>
            <p:txBody>
              <a:bodyPr/>
              <a:lstStyle/>
              <a:p>
                <a:r>
                  <a:rPr lang="en-US">
                    <a:noFill/>
                  </a:rPr>
                  <a:t> </a:t>
                </a:r>
              </a:p>
            </p:txBody>
          </p:sp>
        </mc:Fallback>
      </mc:AlternateContent>
    </p:spTree>
    <p:extLst>
      <p:ext uri="{BB962C8B-B14F-4D97-AF65-F5344CB8AC3E}">
        <p14:creationId xmlns:p14="http://schemas.microsoft.com/office/powerpoint/2010/main" val="45261822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a:extLst>
              <a:ext uri="{FF2B5EF4-FFF2-40B4-BE49-F238E27FC236}">
                <a16:creationId xmlns:a16="http://schemas.microsoft.com/office/drawing/2014/main" id="{2A5B8E28-3821-C341-A035-E69DC6652196}"/>
              </a:ext>
            </a:extLst>
          </p:cNvPr>
          <p:cNvSpPr>
            <a:spLocks noGrp="1"/>
          </p:cNvSpPr>
          <p:nvPr>
            <p:ph type="title"/>
          </p:nvPr>
        </p:nvSpPr>
        <p:spPr/>
        <p:txBody>
          <a:bodyPr/>
          <a:lstStyle/>
          <a:p>
            <a:pPr eaLnBrk="1" hangingPunct="1"/>
            <a:r>
              <a:rPr lang="en-US" altLang="ro-RO" dirty="0">
                <a:ea typeface="ＭＳ Ｐゴシック" panose="020B0600070205080204" pitchFamily="34" charset="-128"/>
              </a:rPr>
              <a:t>Term frequency (</a:t>
            </a:r>
            <a:r>
              <a:rPr lang="en-US" altLang="ro-RO" dirty="0" err="1">
                <a:ea typeface="ＭＳ Ｐゴシック" panose="020B0600070205080204" pitchFamily="34" charset="-128"/>
              </a:rPr>
              <a:t>tf</a:t>
            </a:r>
            <a:r>
              <a:rPr lang="en-US" altLang="ro-RO" dirty="0">
                <a:ea typeface="ＭＳ Ｐゴシック" panose="020B0600070205080204" pitchFamily="34" charset="-128"/>
              </a:rPr>
              <a:t>)</a:t>
            </a:r>
          </a:p>
        </p:txBody>
      </p:sp>
      <p:sp>
        <p:nvSpPr>
          <p:cNvPr id="3" name="Content Placeholder 2">
            <a:extLst>
              <a:ext uri="{FF2B5EF4-FFF2-40B4-BE49-F238E27FC236}">
                <a16:creationId xmlns:a16="http://schemas.microsoft.com/office/drawing/2014/main" id="{6CF37910-6CD6-B042-8BBB-D0C6C3D4B1A2}"/>
              </a:ext>
            </a:extLst>
          </p:cNvPr>
          <p:cNvSpPr>
            <a:spLocks noGrp="1"/>
          </p:cNvSpPr>
          <p:nvPr>
            <p:ph idx="1"/>
          </p:nvPr>
        </p:nvSpPr>
        <p:spPr/>
        <p:txBody>
          <a:bodyPr>
            <a:normAutofit lnSpcReduction="10000"/>
          </a:bodyPr>
          <a:lstStyle/>
          <a:p>
            <a:pPr eaLnBrk="1" hangingPunct="1"/>
            <a:r>
              <a:rPr lang="en-US" altLang="ro-RO" dirty="0">
                <a:solidFill>
                  <a:srgbClr val="FF0000"/>
                </a:solidFill>
                <a:ea typeface="ＭＳ Ｐゴシック" panose="020B0600070205080204" pitchFamily="34" charset="-128"/>
              </a:rPr>
              <a:t>We want to use </a:t>
            </a:r>
            <a:r>
              <a:rPr lang="en-US" altLang="ro-RO" dirty="0" err="1">
                <a:solidFill>
                  <a:srgbClr val="FF0000"/>
                </a:solidFill>
                <a:ea typeface="ＭＳ Ｐゴシック" panose="020B0600070205080204" pitchFamily="34" charset="-128"/>
              </a:rPr>
              <a:t>tf</a:t>
            </a:r>
            <a:r>
              <a:rPr lang="en-US" altLang="ro-RO" dirty="0">
                <a:solidFill>
                  <a:srgbClr val="FF0000"/>
                </a:solidFill>
                <a:ea typeface="ＭＳ Ｐゴシック" panose="020B0600070205080204" pitchFamily="34" charset="-128"/>
              </a:rPr>
              <a:t> when computing query-document match scores. But how?</a:t>
            </a:r>
          </a:p>
          <a:p>
            <a:pPr eaLnBrk="1" hangingPunct="1"/>
            <a:r>
              <a:rPr lang="en-US" altLang="ro-RO" dirty="0">
                <a:ea typeface="ＭＳ Ｐゴシック" panose="020B0600070205080204" pitchFamily="34" charset="-128"/>
              </a:rPr>
              <a:t>Raw term frequency is not what we want:</a:t>
            </a:r>
          </a:p>
          <a:p>
            <a:pPr lvl="1" eaLnBrk="1" hangingPunct="1"/>
            <a:r>
              <a:rPr lang="en-US" altLang="ro-RO" dirty="0">
                <a:ea typeface="ＭＳ Ｐゴシック" panose="020B0600070205080204" pitchFamily="34" charset="-128"/>
              </a:rPr>
              <a:t>A document with 10 occurrences of the term is more relevant than a document with 1 occurrence of the term</a:t>
            </a:r>
          </a:p>
          <a:p>
            <a:pPr lvl="1" eaLnBrk="1" hangingPunct="1"/>
            <a:r>
              <a:rPr lang="en-US" altLang="ro-RO" dirty="0">
                <a:ea typeface="ＭＳ Ｐゴシック" panose="020B0600070205080204" pitchFamily="34" charset="-128"/>
              </a:rPr>
              <a:t>But not 10 times more relevant</a:t>
            </a:r>
          </a:p>
          <a:p>
            <a:pPr eaLnBrk="1" hangingPunct="1"/>
            <a:r>
              <a:rPr lang="en-US" altLang="ro-RO" dirty="0">
                <a:solidFill>
                  <a:srgbClr val="FF0000"/>
                </a:solidFill>
                <a:ea typeface="ＭＳ Ｐゴシック" panose="020B0600070205080204" pitchFamily="34" charset="-128"/>
              </a:rPr>
              <a:t>Relevance does not increase proportionally with term frequency.</a:t>
            </a:r>
          </a:p>
        </p:txBody>
      </p:sp>
    </p:spTree>
    <p:extLst>
      <p:ext uri="{BB962C8B-B14F-4D97-AF65-F5344CB8AC3E}">
        <p14:creationId xmlns:p14="http://schemas.microsoft.com/office/powerpoint/2010/main" val="31932398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nodeType="after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nodeType="after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nodeType="after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a:extLst>
              <a:ext uri="{FF2B5EF4-FFF2-40B4-BE49-F238E27FC236}">
                <a16:creationId xmlns:a16="http://schemas.microsoft.com/office/drawing/2014/main" id="{604A4DC9-A833-3846-87EC-30143F01C6AD}"/>
              </a:ext>
            </a:extLst>
          </p:cNvPr>
          <p:cNvSpPr>
            <a:spLocks noGrp="1"/>
          </p:cNvSpPr>
          <p:nvPr>
            <p:ph type="title"/>
          </p:nvPr>
        </p:nvSpPr>
        <p:spPr/>
        <p:txBody>
          <a:bodyPr/>
          <a:lstStyle/>
          <a:p>
            <a:pPr eaLnBrk="1" hangingPunct="1"/>
            <a:r>
              <a:rPr lang="en-US" altLang="ro-RO" dirty="0">
                <a:ea typeface="ＭＳ Ｐゴシック" panose="020B0600070205080204" pitchFamily="34" charset="-128"/>
              </a:rPr>
              <a:t>Document frequency (df)</a:t>
            </a:r>
          </a:p>
        </p:txBody>
      </p:sp>
      <p:sp>
        <p:nvSpPr>
          <p:cNvPr id="3" name="Content Placeholder 2">
            <a:extLst>
              <a:ext uri="{FF2B5EF4-FFF2-40B4-BE49-F238E27FC236}">
                <a16:creationId xmlns:a16="http://schemas.microsoft.com/office/drawing/2014/main" id="{BA6CFFE9-E02D-A640-804E-B26B71FB2093}"/>
              </a:ext>
            </a:extLst>
          </p:cNvPr>
          <p:cNvSpPr>
            <a:spLocks noGrp="1"/>
          </p:cNvSpPr>
          <p:nvPr>
            <p:ph idx="1"/>
          </p:nvPr>
        </p:nvSpPr>
        <p:spPr>
          <a:xfrm>
            <a:off x="304800" y="1602129"/>
            <a:ext cx="8534400" cy="4876800"/>
          </a:xfrm>
        </p:spPr>
        <p:txBody>
          <a:bodyPr/>
          <a:lstStyle/>
          <a:p>
            <a:pPr eaLnBrk="1" hangingPunct="1"/>
            <a:r>
              <a:rPr lang="en-US" altLang="ro-RO" dirty="0">
                <a:ea typeface="ＭＳ Ｐゴシック" panose="020B0600070205080204" pitchFamily="34" charset="-128"/>
              </a:rPr>
              <a:t>Rare terms are more informative than frequent terms</a:t>
            </a:r>
          </a:p>
          <a:p>
            <a:pPr lvl="1" eaLnBrk="1" hangingPunct="1"/>
            <a:r>
              <a:rPr lang="en-US" altLang="ro-RO" dirty="0">
                <a:ea typeface="ＭＳ Ｐゴシック" panose="020B0600070205080204" pitchFamily="34" charset="-128"/>
              </a:rPr>
              <a:t>E.g.: stop words such as the, an, of, in</a:t>
            </a:r>
          </a:p>
          <a:p>
            <a:pPr eaLnBrk="1" hangingPunct="1"/>
            <a:r>
              <a:rPr lang="en-US" altLang="ro-RO" dirty="0">
                <a:solidFill>
                  <a:srgbClr val="FF0000"/>
                </a:solidFill>
                <a:ea typeface="ＭＳ Ｐゴシック" panose="020B0600070205080204" pitchFamily="34" charset="-128"/>
              </a:rPr>
              <a:t>Consider a term in the query that is rare in the collection (e.g., </a:t>
            </a:r>
            <a:r>
              <a:rPr lang="en-US" altLang="ro-RO" i="1" dirty="0">
                <a:solidFill>
                  <a:srgbClr val="FF0000"/>
                </a:solidFill>
                <a:ea typeface="ＭＳ Ｐゴシック" panose="020B0600070205080204" pitchFamily="34" charset="-128"/>
              </a:rPr>
              <a:t>brewery</a:t>
            </a:r>
            <a:r>
              <a:rPr lang="en-US" altLang="ro-RO" dirty="0">
                <a:solidFill>
                  <a:srgbClr val="FF0000"/>
                </a:solidFill>
                <a:ea typeface="ＭＳ Ｐゴシック" panose="020B0600070205080204" pitchFamily="34" charset="-128"/>
              </a:rPr>
              <a:t>).</a:t>
            </a:r>
          </a:p>
          <a:p>
            <a:r>
              <a:rPr lang="en-US" altLang="ro-RO" dirty="0">
                <a:ea typeface="ＭＳ Ｐゴシック" panose="020B0600070205080204" pitchFamily="34" charset="-128"/>
              </a:rPr>
              <a:t>A document containing this term is very likely to be relevant to the query </a:t>
            </a:r>
            <a:r>
              <a:rPr lang="en-US" altLang="ro-RO" dirty="0">
                <a:solidFill>
                  <a:srgbClr val="FF0000"/>
                </a:solidFill>
                <a:ea typeface="ＭＳ Ｐゴシック" panose="020B0600070205080204" pitchFamily="34" charset="-128"/>
              </a:rPr>
              <a:t>“</a:t>
            </a:r>
            <a:r>
              <a:rPr lang="en-US" altLang="ro-RO" i="1" dirty="0">
                <a:solidFill>
                  <a:srgbClr val="FF0000"/>
                </a:solidFill>
                <a:ea typeface="ＭＳ Ｐゴシック" panose="020B0600070205080204" pitchFamily="34" charset="-128"/>
              </a:rPr>
              <a:t>brewery”</a:t>
            </a:r>
            <a:r>
              <a:rPr lang="en-US" altLang="ro-RO" i="1" dirty="0">
                <a:ea typeface="ＭＳ Ｐゴシック" panose="020B0600070205080204" pitchFamily="34" charset="-128"/>
              </a:rPr>
              <a:t>.</a:t>
            </a:r>
            <a:endParaRPr lang="en-US" altLang="ro-RO" dirty="0">
              <a:ea typeface="ＭＳ Ｐゴシック" panose="020B0600070205080204" pitchFamily="34" charset="-128"/>
            </a:endParaRPr>
          </a:p>
          <a:p>
            <a:pPr>
              <a:buFont typeface="Wingdings" pitchFamily="2" charset="2"/>
              <a:buChar char="Ø"/>
            </a:pPr>
            <a:r>
              <a:rPr lang="en-US" altLang="ro-RO" dirty="0">
                <a:solidFill>
                  <a:srgbClr val="FF0000"/>
                </a:solidFill>
                <a:ea typeface="ＭＳ Ｐゴシック" panose="020B0600070205080204" pitchFamily="34" charset="-128"/>
              </a:rPr>
              <a:t> We want a high weight for rare terms like </a:t>
            </a:r>
            <a:r>
              <a:rPr lang="en-US" altLang="ro-RO" i="1" dirty="0">
                <a:solidFill>
                  <a:srgbClr val="FF0000"/>
                </a:solidFill>
                <a:ea typeface="ＭＳ Ｐゴシック" panose="020B0600070205080204" pitchFamily="34" charset="-128"/>
              </a:rPr>
              <a:t>brewery!</a:t>
            </a:r>
            <a:endParaRPr lang="en-US" altLang="ro-RO" dirty="0">
              <a:solidFill>
                <a:srgbClr val="FF0000"/>
              </a:solidFill>
              <a:ea typeface="ＭＳ Ｐゴシック" panose="020B0600070205080204" pitchFamily="34" charset="-128"/>
            </a:endParaRPr>
          </a:p>
        </p:txBody>
      </p:sp>
      <p:sp>
        <p:nvSpPr>
          <p:cNvPr id="34820" name="TextBox 4">
            <a:extLst>
              <a:ext uri="{FF2B5EF4-FFF2-40B4-BE49-F238E27FC236}">
                <a16:creationId xmlns:a16="http://schemas.microsoft.com/office/drawing/2014/main" id="{15383AA4-DBCF-7046-9552-E4FCCE75C5FE}"/>
              </a:ext>
            </a:extLst>
          </p:cNvPr>
          <p:cNvSpPr txBox="1">
            <a:spLocks noChangeArrowheads="1"/>
          </p:cNvSpPr>
          <p:nvPr/>
        </p:nvSpPr>
        <p:spPr bwMode="auto">
          <a:xfrm>
            <a:off x="7620000" y="-33338"/>
            <a:ext cx="116363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Lucida Sans" panose="020B0602030504020204" pitchFamily="34" charset="77"/>
                <a:ea typeface="Arial Unicode MS" panose="020B0604020202020204" pitchFamily="34" charset="-128"/>
                <a:cs typeface="Arial Unicode MS" panose="020B0604020202020204" pitchFamily="34" charset="-128"/>
              </a:defRPr>
            </a:lvl1pPr>
            <a:lvl2pPr marL="742950" indent="-285750" eaLnBrk="0" hangingPunct="0">
              <a:defRPr sz="2400">
                <a:solidFill>
                  <a:schemeClr val="tx1"/>
                </a:solidFill>
                <a:latin typeface="Lucida Sans" panose="020B0602030504020204" pitchFamily="34" charset="77"/>
                <a:ea typeface="Arial Unicode MS" panose="020B0604020202020204" pitchFamily="34" charset="-128"/>
                <a:cs typeface="Arial Unicode MS" panose="020B0604020202020204" pitchFamily="34" charset="-128"/>
              </a:defRPr>
            </a:lvl2pPr>
            <a:lvl3pPr marL="1143000" indent="-228600" eaLnBrk="0" hangingPunct="0">
              <a:defRPr sz="2400">
                <a:solidFill>
                  <a:schemeClr val="tx1"/>
                </a:solidFill>
                <a:latin typeface="Lucida Sans" panose="020B0602030504020204" pitchFamily="34" charset="77"/>
                <a:ea typeface="Arial Unicode MS" panose="020B0604020202020204" pitchFamily="34" charset="-128"/>
                <a:cs typeface="Arial Unicode MS" panose="020B0604020202020204" pitchFamily="34" charset="-128"/>
              </a:defRPr>
            </a:lvl3pPr>
            <a:lvl4pPr marL="1600200" indent="-228600" eaLnBrk="0" hangingPunct="0">
              <a:defRPr sz="2400">
                <a:solidFill>
                  <a:schemeClr val="tx1"/>
                </a:solidFill>
                <a:latin typeface="Lucida Sans" panose="020B0602030504020204" pitchFamily="34" charset="77"/>
                <a:ea typeface="Arial Unicode MS" panose="020B0604020202020204" pitchFamily="34" charset="-128"/>
                <a:cs typeface="Arial Unicode MS" panose="020B0604020202020204" pitchFamily="34" charset="-128"/>
              </a:defRPr>
            </a:lvl4pPr>
            <a:lvl5pPr marL="2057400" indent="-228600" eaLnBrk="0" hangingPunct="0">
              <a:defRPr sz="2400">
                <a:solidFill>
                  <a:schemeClr val="tx1"/>
                </a:solidFill>
                <a:latin typeface="Lucida Sans" panose="020B0602030504020204" pitchFamily="34" charset="77"/>
                <a:ea typeface="Arial Unicode MS" panose="020B0604020202020204" pitchFamily="34" charset="-128"/>
                <a:cs typeface="Arial Unicode MS" panose="020B0604020202020204" pitchFamily="34" charset="-128"/>
              </a:defRPr>
            </a:lvl5pPr>
            <a:lvl6pPr marL="2514600" indent="-228600" eaLnBrk="0" fontAlgn="base" hangingPunct="0">
              <a:spcBef>
                <a:spcPct val="0"/>
              </a:spcBef>
              <a:spcAft>
                <a:spcPct val="0"/>
              </a:spcAft>
              <a:defRPr sz="2400">
                <a:solidFill>
                  <a:schemeClr val="tx1"/>
                </a:solidFill>
                <a:latin typeface="Lucida Sans" panose="020B0602030504020204" pitchFamily="34" charset="77"/>
                <a:ea typeface="Arial Unicode MS" panose="020B0604020202020204" pitchFamily="34" charset="-128"/>
                <a:cs typeface="Arial Unicode MS" panose="020B0604020202020204" pitchFamily="34" charset="-128"/>
              </a:defRPr>
            </a:lvl6pPr>
            <a:lvl7pPr marL="2971800" indent="-228600" eaLnBrk="0" fontAlgn="base" hangingPunct="0">
              <a:spcBef>
                <a:spcPct val="0"/>
              </a:spcBef>
              <a:spcAft>
                <a:spcPct val="0"/>
              </a:spcAft>
              <a:defRPr sz="2400">
                <a:solidFill>
                  <a:schemeClr val="tx1"/>
                </a:solidFill>
                <a:latin typeface="Lucida Sans" panose="020B0602030504020204" pitchFamily="34" charset="77"/>
                <a:ea typeface="Arial Unicode MS" panose="020B0604020202020204" pitchFamily="34" charset="-128"/>
                <a:cs typeface="Arial Unicode MS" panose="020B0604020202020204" pitchFamily="34" charset="-128"/>
              </a:defRPr>
            </a:lvl7pPr>
            <a:lvl8pPr marL="3429000" indent="-228600" eaLnBrk="0" fontAlgn="base" hangingPunct="0">
              <a:spcBef>
                <a:spcPct val="0"/>
              </a:spcBef>
              <a:spcAft>
                <a:spcPct val="0"/>
              </a:spcAft>
              <a:defRPr sz="2400">
                <a:solidFill>
                  <a:schemeClr val="tx1"/>
                </a:solidFill>
                <a:latin typeface="Lucida Sans" panose="020B0602030504020204" pitchFamily="34" charset="77"/>
                <a:ea typeface="Arial Unicode MS" panose="020B0604020202020204" pitchFamily="34" charset="-128"/>
                <a:cs typeface="Arial Unicode MS" panose="020B0604020202020204" pitchFamily="34" charset="-128"/>
              </a:defRPr>
            </a:lvl8pPr>
            <a:lvl9pPr marL="3886200" indent="-228600" eaLnBrk="0" fontAlgn="base" hangingPunct="0">
              <a:spcBef>
                <a:spcPct val="0"/>
              </a:spcBef>
              <a:spcAft>
                <a:spcPct val="0"/>
              </a:spcAft>
              <a:defRPr sz="2400">
                <a:solidFill>
                  <a:schemeClr val="tx1"/>
                </a:solidFill>
                <a:latin typeface="Lucida Sans" panose="020B0602030504020204" pitchFamily="34" charset="77"/>
                <a:ea typeface="Arial Unicode MS" panose="020B0604020202020204" pitchFamily="34" charset="-128"/>
                <a:cs typeface="Arial Unicode MS" panose="020B0604020202020204" pitchFamily="34" charset="-128"/>
              </a:defRPr>
            </a:lvl9pPr>
          </a:lstStyle>
          <a:p>
            <a:pPr eaLnBrk="1" hangingPunct="1"/>
            <a:r>
              <a:rPr lang="en-US" altLang="ro-RO" sz="1600">
                <a:solidFill>
                  <a:srgbClr val="FBFCFF"/>
                </a:solidFill>
              </a:rPr>
              <a:t>Sec. 6.2.1</a:t>
            </a:r>
          </a:p>
        </p:txBody>
      </p:sp>
    </p:spTree>
    <p:extLst>
      <p:ext uri="{BB962C8B-B14F-4D97-AF65-F5344CB8AC3E}">
        <p14:creationId xmlns:p14="http://schemas.microsoft.com/office/powerpoint/2010/main" val="6937900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nodeType="after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nodeType="after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a:extLst>
              <a:ext uri="{FF2B5EF4-FFF2-40B4-BE49-F238E27FC236}">
                <a16:creationId xmlns:a16="http://schemas.microsoft.com/office/drawing/2014/main" id="{93DF35F8-FC92-DF4E-80CE-35210603C821}"/>
              </a:ext>
            </a:extLst>
          </p:cNvPr>
          <p:cNvSpPr>
            <a:spLocks noGrp="1" noChangeArrowheads="1"/>
          </p:cNvSpPr>
          <p:nvPr>
            <p:ph type="title"/>
          </p:nvPr>
        </p:nvSpPr>
        <p:spPr>
          <a:xfrm>
            <a:off x="685800" y="346075"/>
            <a:ext cx="7924800" cy="873125"/>
          </a:xfrm>
        </p:spPr>
        <p:txBody>
          <a:bodyPr>
            <a:normAutofit/>
          </a:bodyPr>
          <a:lstStyle/>
          <a:p>
            <a:r>
              <a:rPr lang="en-US" altLang="ro-RO" sz="4000" dirty="0"/>
              <a:t>Inverse Document Frequency (</a:t>
            </a:r>
            <a:r>
              <a:rPr lang="en-US" altLang="ro-RO" sz="4000" dirty="0" err="1"/>
              <a:t>idf</a:t>
            </a:r>
            <a:r>
              <a:rPr lang="en-US" altLang="ro-RO" sz="4000" dirty="0"/>
              <a:t>)</a:t>
            </a:r>
          </a:p>
        </p:txBody>
      </p:sp>
      <mc:AlternateContent xmlns:mc="http://schemas.openxmlformats.org/markup-compatibility/2006" xmlns:a14="http://schemas.microsoft.com/office/drawing/2010/main">
        <mc:Choice Requires="a14">
          <p:sp>
            <p:nvSpPr>
              <p:cNvPr id="104451" name="Rectangle 3">
                <a:extLst>
                  <a:ext uri="{FF2B5EF4-FFF2-40B4-BE49-F238E27FC236}">
                    <a16:creationId xmlns:a16="http://schemas.microsoft.com/office/drawing/2014/main" id="{21330AEA-FEA9-524C-A62D-08CB26F47C98}"/>
                  </a:ext>
                </a:extLst>
              </p:cNvPr>
              <p:cNvSpPr>
                <a:spLocks noGrp="1" noChangeArrowheads="1"/>
              </p:cNvSpPr>
              <p:nvPr>
                <p:ph type="body" idx="1"/>
              </p:nvPr>
            </p:nvSpPr>
            <p:spPr>
              <a:xfrm>
                <a:off x="457200" y="1600200"/>
                <a:ext cx="8229600" cy="4812175"/>
              </a:xfrm>
            </p:spPr>
            <p:txBody>
              <a:bodyPr>
                <a:normAutofit lnSpcReduction="10000"/>
              </a:bodyPr>
              <a:lstStyle/>
              <a:p>
                <a:r>
                  <a:rPr lang="en-US" altLang="zh-TW" sz="2800" dirty="0">
                    <a:ea typeface="新細明體" panose="02020500000000000000" pitchFamily="18" charset="-120"/>
                  </a:rPr>
                  <a:t>Terms that appear in many </a:t>
                </a:r>
                <a:r>
                  <a:rPr lang="en-US" altLang="zh-TW" sz="2800" i="1" dirty="0">
                    <a:ea typeface="新細明體" panose="02020500000000000000" pitchFamily="18" charset="-120"/>
                  </a:rPr>
                  <a:t>different </a:t>
                </a:r>
                <a:r>
                  <a:rPr lang="en-US" altLang="zh-TW" sz="2800" dirty="0">
                    <a:ea typeface="新細明體" panose="02020500000000000000" pitchFamily="18" charset="-120"/>
                  </a:rPr>
                  <a:t>documents are </a:t>
                </a:r>
                <a:r>
                  <a:rPr lang="en-US" altLang="zh-TW" sz="2800" i="1" dirty="0">
                    <a:ea typeface="新細明體" panose="02020500000000000000" pitchFamily="18" charset="-120"/>
                  </a:rPr>
                  <a:t>less</a:t>
                </a:r>
                <a:r>
                  <a:rPr lang="en-US" altLang="zh-TW" sz="2800" dirty="0">
                    <a:ea typeface="新細明體" panose="02020500000000000000" pitchFamily="18" charset="-120"/>
                  </a:rPr>
                  <a:t> indicative of overall topic.</a:t>
                </a:r>
              </a:p>
              <a:p>
                <a:r>
                  <a:rPr lang="en-US" altLang="zh-TW" sz="2800" dirty="0">
                    <a:ea typeface="新細明體" panose="02020500000000000000" pitchFamily="18" charset="-120"/>
                  </a:rPr>
                  <a:t>Document frequency of term </a:t>
                </a:r>
                <a:r>
                  <a:rPr lang="en-US" altLang="zh-TW" sz="2800" i="1" dirty="0" err="1">
                    <a:ea typeface="新細明體" panose="02020500000000000000" pitchFamily="18" charset="-120"/>
                  </a:rPr>
                  <a:t>i</a:t>
                </a:r>
                <a:r>
                  <a:rPr lang="en-US" altLang="zh-TW" sz="2800" dirty="0">
                    <a:ea typeface="新細明體" panose="02020500000000000000" pitchFamily="18" charset="-120"/>
                  </a:rPr>
                  <a:t> is:</a:t>
                </a:r>
              </a:p>
              <a:p>
                <a:pPr algn="ctr">
                  <a:buFontTx/>
                  <a:buNone/>
                </a:pPr>
                <a:r>
                  <a:rPr lang="en-US" altLang="zh-TW" sz="2800" i="1" dirty="0">
                    <a:ea typeface="新細明體" panose="02020500000000000000" pitchFamily="18" charset="-120"/>
                  </a:rPr>
                  <a:t>df</a:t>
                </a:r>
                <a:r>
                  <a:rPr lang="en-US" altLang="zh-TW" sz="2800" i="1" baseline="-25000" dirty="0">
                    <a:ea typeface="新細明體" panose="02020500000000000000" pitchFamily="18" charset="-120"/>
                  </a:rPr>
                  <a:t> </a:t>
                </a:r>
                <a:r>
                  <a:rPr lang="en-US" altLang="zh-TW" sz="2800" i="1" baseline="-25000" dirty="0" err="1">
                    <a:ea typeface="新細明體" panose="02020500000000000000" pitchFamily="18" charset="-120"/>
                  </a:rPr>
                  <a:t>i</a:t>
                </a:r>
                <a:r>
                  <a:rPr lang="en-US" altLang="zh-TW" sz="2800" dirty="0">
                    <a:ea typeface="新細明體" panose="02020500000000000000" pitchFamily="18" charset="-120"/>
                  </a:rPr>
                  <a:t> = number of documents containing term</a:t>
                </a:r>
                <a:r>
                  <a:rPr lang="en-US" altLang="zh-TW" sz="2800" i="1" dirty="0">
                    <a:ea typeface="新細明體" panose="02020500000000000000" pitchFamily="18" charset="-120"/>
                  </a:rPr>
                  <a:t> </a:t>
                </a:r>
                <a:r>
                  <a:rPr lang="en-US" altLang="zh-TW" sz="2800" i="1" dirty="0" err="1">
                    <a:ea typeface="新細明體" panose="02020500000000000000" pitchFamily="18" charset="-120"/>
                  </a:rPr>
                  <a:t>i</a:t>
                </a:r>
                <a:r>
                  <a:rPr lang="en-US" altLang="zh-TW" sz="2800" dirty="0">
                    <a:ea typeface="新細明體" panose="02020500000000000000" pitchFamily="18" charset="-120"/>
                  </a:rPr>
                  <a:t> </a:t>
                </a:r>
              </a:p>
              <a:p>
                <a:pPr>
                  <a:buFont typeface="Arial" panose="020B0604020202020204" pitchFamily="34" charset="0"/>
                  <a:buChar char="•"/>
                </a:pPr>
                <a:r>
                  <a:rPr lang="en-US" altLang="zh-TW" sz="2800" dirty="0"/>
                  <a:t>Inverse document frequency of term</a:t>
                </a:r>
                <a:r>
                  <a:rPr lang="en-US" altLang="zh-TW" sz="2800" i="1" dirty="0"/>
                  <a:t> </a:t>
                </a:r>
                <a:r>
                  <a:rPr lang="en-US" altLang="zh-TW" sz="2800" i="1" dirty="0" err="1"/>
                  <a:t>i</a:t>
                </a:r>
                <a:r>
                  <a:rPr lang="en-US" altLang="zh-TW" sz="2800" i="1" dirty="0">
                    <a:ea typeface="新細明體" panose="02020500000000000000" pitchFamily="18" charset="-120"/>
                  </a:rPr>
                  <a:t> </a:t>
                </a:r>
                <a:r>
                  <a:rPr lang="en-US" altLang="zh-TW" sz="2800" dirty="0">
                    <a:ea typeface="新細明體" panose="02020500000000000000" pitchFamily="18" charset="-120"/>
                  </a:rPr>
                  <a:t>is:</a:t>
                </a:r>
              </a:p>
              <a:p>
                <a:pPr>
                  <a:buFontTx/>
                  <a:buNone/>
                </a:pPr>
                <a14:m>
                  <m:oMathPara xmlns:m="http://schemas.openxmlformats.org/officeDocument/2006/math">
                    <m:oMathParaPr>
                      <m:jc m:val="centerGroup"/>
                    </m:oMathParaPr>
                    <m:oMath xmlns:m="http://schemas.openxmlformats.org/officeDocument/2006/math">
                      <m:sSub>
                        <m:sSubPr>
                          <m:ctrlPr>
                            <a:rPr lang="en-US" altLang="zh-TW" sz="2800" b="0" i="1" smtClean="0">
                              <a:latin typeface="Cambria Math" panose="02040503050406030204" pitchFamily="18" charset="0"/>
                              <a:ea typeface="新細明體" panose="02020500000000000000" pitchFamily="18" charset="-120"/>
                            </a:rPr>
                          </m:ctrlPr>
                        </m:sSubPr>
                        <m:e>
                          <m:r>
                            <a:rPr lang="en-US" altLang="zh-TW" sz="2800" b="0" i="1" smtClean="0">
                              <a:latin typeface="Cambria Math" panose="02040503050406030204" pitchFamily="18" charset="0"/>
                              <a:ea typeface="新細明體" panose="02020500000000000000" pitchFamily="18" charset="-120"/>
                            </a:rPr>
                            <m:t>𝑖𝑑𝑓</m:t>
                          </m:r>
                        </m:e>
                        <m:sub>
                          <m:r>
                            <a:rPr lang="en-US" altLang="zh-TW" sz="2800" b="0" i="1" smtClean="0">
                              <a:latin typeface="Cambria Math" panose="02040503050406030204" pitchFamily="18" charset="0"/>
                              <a:ea typeface="新細明體" panose="02020500000000000000" pitchFamily="18" charset="-120"/>
                            </a:rPr>
                            <m:t>𝑖</m:t>
                          </m:r>
                        </m:sub>
                      </m:sSub>
                      <m:r>
                        <a:rPr lang="en-US" altLang="zh-TW" sz="2800" b="0" i="1" smtClean="0">
                          <a:latin typeface="Cambria Math" panose="02040503050406030204" pitchFamily="18" charset="0"/>
                          <a:ea typeface="新細明體" panose="02020500000000000000" pitchFamily="18" charset="-120"/>
                        </a:rPr>
                        <m:t>=</m:t>
                      </m:r>
                      <m:func>
                        <m:funcPr>
                          <m:ctrlPr>
                            <a:rPr lang="en-US" altLang="zh-TW" sz="2800" b="0" i="1" smtClean="0">
                              <a:latin typeface="Cambria Math" panose="02040503050406030204" pitchFamily="18" charset="0"/>
                              <a:ea typeface="新細明體" panose="02020500000000000000" pitchFamily="18" charset="-120"/>
                            </a:rPr>
                          </m:ctrlPr>
                        </m:funcPr>
                        <m:fName>
                          <m:sSub>
                            <m:sSubPr>
                              <m:ctrlPr>
                                <a:rPr lang="en-US" altLang="zh-TW" sz="2800" b="0" i="1" smtClean="0">
                                  <a:latin typeface="Cambria Math" panose="02040503050406030204" pitchFamily="18" charset="0"/>
                                  <a:ea typeface="新細明體" panose="02020500000000000000" pitchFamily="18" charset="-120"/>
                                </a:rPr>
                              </m:ctrlPr>
                            </m:sSubPr>
                            <m:e>
                              <m:r>
                                <m:rPr>
                                  <m:sty m:val="p"/>
                                </m:rPr>
                                <a:rPr lang="en-US" altLang="zh-TW" sz="2800" b="0" i="0" smtClean="0">
                                  <a:latin typeface="Cambria Math" panose="02040503050406030204" pitchFamily="18" charset="0"/>
                                  <a:ea typeface="新細明體" panose="02020500000000000000" pitchFamily="18" charset="-120"/>
                                </a:rPr>
                                <m:t>log</m:t>
                              </m:r>
                            </m:e>
                            <m:sub>
                              <m:r>
                                <a:rPr lang="en-US" altLang="zh-TW" sz="2800" b="0" i="1" smtClean="0">
                                  <a:latin typeface="Cambria Math" panose="02040503050406030204" pitchFamily="18" charset="0"/>
                                  <a:ea typeface="新細明體" panose="02020500000000000000" pitchFamily="18" charset="-120"/>
                                </a:rPr>
                                <m:t>2</m:t>
                              </m:r>
                            </m:sub>
                          </m:sSub>
                        </m:fName>
                        <m:e>
                          <m:d>
                            <m:dPr>
                              <m:ctrlPr>
                                <a:rPr lang="en-US" altLang="zh-TW" sz="2800" b="0" i="1" smtClean="0">
                                  <a:latin typeface="Cambria Math" panose="02040503050406030204" pitchFamily="18" charset="0"/>
                                  <a:ea typeface="新細明體" panose="02020500000000000000" pitchFamily="18" charset="-120"/>
                                </a:rPr>
                              </m:ctrlPr>
                            </m:dPr>
                            <m:e>
                              <m:f>
                                <m:fPr>
                                  <m:ctrlPr>
                                    <a:rPr lang="en-US" altLang="zh-TW" sz="2800" b="0" i="1" smtClean="0">
                                      <a:latin typeface="Cambria Math" panose="02040503050406030204" pitchFamily="18" charset="0"/>
                                      <a:ea typeface="新細明體" panose="02020500000000000000" pitchFamily="18" charset="-120"/>
                                    </a:rPr>
                                  </m:ctrlPr>
                                </m:fPr>
                                <m:num>
                                  <m:r>
                                    <a:rPr lang="en-US" altLang="zh-TW" sz="2800" b="0" i="1" smtClean="0">
                                      <a:latin typeface="Cambria Math" panose="02040503050406030204" pitchFamily="18" charset="0"/>
                                      <a:ea typeface="新細明體" panose="02020500000000000000" pitchFamily="18" charset="-120"/>
                                    </a:rPr>
                                    <m:t>𝑁</m:t>
                                  </m:r>
                                </m:num>
                                <m:den>
                                  <m:sSub>
                                    <m:sSubPr>
                                      <m:ctrlPr>
                                        <a:rPr lang="en-US" altLang="zh-TW" sz="2800" b="0" i="1" smtClean="0">
                                          <a:latin typeface="Cambria Math" panose="02040503050406030204" pitchFamily="18" charset="0"/>
                                          <a:ea typeface="新細明體" panose="02020500000000000000" pitchFamily="18" charset="-120"/>
                                        </a:rPr>
                                      </m:ctrlPr>
                                    </m:sSubPr>
                                    <m:e>
                                      <m:r>
                                        <a:rPr lang="en-US" altLang="zh-TW" sz="2800" b="0" i="1" smtClean="0">
                                          <a:latin typeface="Cambria Math" panose="02040503050406030204" pitchFamily="18" charset="0"/>
                                          <a:ea typeface="新細明體" panose="02020500000000000000" pitchFamily="18" charset="-120"/>
                                        </a:rPr>
                                        <m:t>𝑑𝑓</m:t>
                                      </m:r>
                                    </m:e>
                                    <m:sub>
                                      <m:r>
                                        <a:rPr lang="en-US" altLang="zh-TW" sz="2800" b="0" i="1" smtClean="0">
                                          <a:latin typeface="Cambria Math" panose="02040503050406030204" pitchFamily="18" charset="0"/>
                                          <a:ea typeface="新細明體" panose="02020500000000000000" pitchFamily="18" charset="-120"/>
                                        </a:rPr>
                                        <m:t>𝑖</m:t>
                                      </m:r>
                                    </m:sub>
                                  </m:sSub>
                                </m:den>
                              </m:f>
                            </m:e>
                          </m:d>
                        </m:e>
                      </m:func>
                    </m:oMath>
                  </m:oMathPara>
                </a14:m>
                <a:endParaRPr lang="en-US" altLang="zh-TW" sz="2800" dirty="0">
                  <a:ea typeface="新細明體" panose="02020500000000000000" pitchFamily="18" charset="-120"/>
                </a:endParaRPr>
              </a:p>
              <a:p>
                <a:pPr>
                  <a:buFontTx/>
                  <a:buNone/>
                </a:pPr>
                <a:r>
                  <a:rPr lang="en-US" altLang="zh-TW" sz="2800" dirty="0">
                    <a:ea typeface="新細明體" panose="02020500000000000000" pitchFamily="18" charset="-120"/>
                  </a:rPr>
                  <a:t>     where N is the total number of documents.</a:t>
                </a:r>
              </a:p>
              <a:p>
                <a:r>
                  <a:rPr lang="en-US" altLang="zh-TW" sz="2800" dirty="0">
                    <a:ea typeface="新細明體" panose="02020500000000000000" pitchFamily="18" charset="-120"/>
                  </a:rPr>
                  <a:t>An indication of a term’s </a:t>
                </a:r>
                <a:r>
                  <a:rPr lang="en-US" altLang="zh-TW" sz="2800" i="1" dirty="0">
                    <a:ea typeface="新細明體" panose="02020500000000000000" pitchFamily="18" charset="-120"/>
                  </a:rPr>
                  <a:t>discrimination</a:t>
                </a:r>
                <a:r>
                  <a:rPr lang="en-US" altLang="zh-TW" sz="2800" dirty="0">
                    <a:ea typeface="新細明體" panose="02020500000000000000" pitchFamily="18" charset="-120"/>
                  </a:rPr>
                  <a:t> power.</a:t>
                </a:r>
              </a:p>
              <a:p>
                <a:r>
                  <a:rPr lang="en-US" altLang="zh-TW" sz="2800" dirty="0">
                    <a:ea typeface="新細明體" panose="02020500000000000000" pitchFamily="18" charset="-120"/>
                  </a:rPr>
                  <a:t>Log used to dampen the effect relative to </a:t>
                </a:r>
                <a:r>
                  <a:rPr lang="en-US" altLang="zh-TW" sz="2800" i="1" dirty="0" err="1">
                    <a:ea typeface="新細明體" panose="02020500000000000000" pitchFamily="18" charset="-120"/>
                  </a:rPr>
                  <a:t>tf</a:t>
                </a:r>
                <a:r>
                  <a:rPr lang="en-US" altLang="zh-TW" sz="2800" dirty="0">
                    <a:ea typeface="新細明體" panose="02020500000000000000" pitchFamily="18" charset="-120"/>
                  </a:rPr>
                  <a:t>.</a:t>
                </a:r>
              </a:p>
              <a:p>
                <a:endParaRPr lang="en-US" altLang="ro-RO" sz="2800" dirty="0"/>
              </a:p>
            </p:txBody>
          </p:sp>
        </mc:Choice>
        <mc:Fallback xmlns="">
          <p:sp>
            <p:nvSpPr>
              <p:cNvPr id="104451" name="Rectangle 3">
                <a:extLst>
                  <a:ext uri="{FF2B5EF4-FFF2-40B4-BE49-F238E27FC236}">
                    <a16:creationId xmlns:a16="http://schemas.microsoft.com/office/drawing/2014/main" id="{21330AEA-FEA9-524C-A62D-08CB26F47C98}"/>
                  </a:ext>
                </a:extLst>
              </p:cNvPr>
              <p:cNvSpPr>
                <a:spLocks noGrp="1" noRot="1" noChangeAspect="1" noMove="1" noResize="1" noEditPoints="1" noAdjustHandles="1" noChangeArrowheads="1" noChangeShapeType="1" noTextEdit="1"/>
              </p:cNvSpPr>
              <p:nvPr>
                <p:ph type="body" idx="1"/>
              </p:nvPr>
            </p:nvSpPr>
            <p:spPr>
              <a:xfrm>
                <a:off x="457200" y="1600200"/>
                <a:ext cx="8229600" cy="4812175"/>
              </a:xfrm>
              <a:blipFill>
                <a:blip r:embed="rId2"/>
                <a:stretch>
                  <a:fillRect l="-1389" t="-1842"/>
                </a:stretch>
              </a:blipFill>
            </p:spPr>
            <p:txBody>
              <a:bodyPr/>
              <a:lstStyle/>
              <a:p>
                <a:r>
                  <a:rPr lang="en-US">
                    <a:noFill/>
                  </a:rPr>
                  <a:t> </a:t>
                </a:r>
              </a:p>
            </p:txBody>
          </p:sp>
        </mc:Fallback>
      </mc:AlternateContent>
    </p:spTree>
    <p:extLst>
      <p:ext uri="{BB962C8B-B14F-4D97-AF65-F5344CB8AC3E}">
        <p14:creationId xmlns:p14="http://schemas.microsoft.com/office/powerpoint/2010/main" val="6802374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5" descr="IMG_3534"/>
          <p:cNvPicPr>
            <a:picLocks noChangeAspect="1" noChangeArrowheads="1"/>
          </p:cNvPicPr>
          <p:nvPr/>
        </p:nvPicPr>
        <p:blipFill>
          <a:blip r:embed="rId3">
            <a:extLst>
              <a:ext uri="{28A0092B-C50C-407E-A947-70E740481C1C}">
                <a14:useLocalDpi xmlns:a14="http://schemas.microsoft.com/office/drawing/2010/main" val="0"/>
              </a:ext>
            </a:extLst>
          </a:blip>
          <a:srcRect t="8163" b="17346"/>
          <a:stretch>
            <a:fillRect/>
          </a:stretch>
        </p:blipFill>
        <p:spPr bwMode="auto">
          <a:xfrm>
            <a:off x="1752600" y="685800"/>
            <a:ext cx="5772150" cy="6172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651" name="Text Box 2"/>
          <p:cNvSpPr txBox="1">
            <a:spLocks noChangeArrowheads="1"/>
          </p:cNvSpPr>
          <p:nvPr/>
        </p:nvSpPr>
        <p:spPr bwMode="auto">
          <a:xfrm>
            <a:off x="76199" y="0"/>
            <a:ext cx="9067801" cy="5847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fontAlgn="base">
              <a:spcBef>
                <a:spcPct val="0"/>
              </a:spcBef>
              <a:spcAft>
                <a:spcPct val="0"/>
              </a:spcAft>
            </a:pPr>
            <a:r>
              <a:rPr lang="en-US" sz="3200" dirty="0">
                <a:solidFill>
                  <a:srgbClr val="000000"/>
                </a:solidFill>
              </a:rPr>
              <a:t>Object class recognition</a:t>
            </a:r>
          </a:p>
        </p:txBody>
      </p:sp>
    </p:spTree>
    <p:extLst>
      <p:ext uri="{BB962C8B-B14F-4D97-AF65-F5344CB8AC3E}">
        <p14:creationId xmlns:p14="http://schemas.microsoft.com/office/powerpoint/2010/main" val="337141363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a:extLst>
              <a:ext uri="{FF2B5EF4-FFF2-40B4-BE49-F238E27FC236}">
                <a16:creationId xmlns:a16="http://schemas.microsoft.com/office/drawing/2014/main" id="{36F606DF-CCC7-9847-96DD-3D196237059B}"/>
              </a:ext>
            </a:extLst>
          </p:cNvPr>
          <p:cNvSpPr>
            <a:spLocks noGrp="1" noChangeArrowheads="1"/>
          </p:cNvSpPr>
          <p:nvPr>
            <p:ph type="title"/>
          </p:nvPr>
        </p:nvSpPr>
        <p:spPr/>
        <p:txBody>
          <a:bodyPr/>
          <a:lstStyle/>
          <a:p>
            <a:r>
              <a:rPr lang="en-US" altLang="zh-TW" sz="4000">
                <a:ea typeface="新細明體" panose="02020500000000000000" pitchFamily="18" charset="-120"/>
              </a:rPr>
              <a:t>TF-IDF Weighting</a:t>
            </a:r>
          </a:p>
        </p:txBody>
      </p:sp>
      <mc:AlternateContent xmlns:mc="http://schemas.openxmlformats.org/markup-compatibility/2006" xmlns:a14="http://schemas.microsoft.com/office/drawing/2010/main">
        <mc:Choice Requires="a14">
          <p:sp>
            <p:nvSpPr>
              <p:cNvPr id="105475" name="Rectangle 3">
                <a:extLst>
                  <a:ext uri="{FF2B5EF4-FFF2-40B4-BE49-F238E27FC236}">
                    <a16:creationId xmlns:a16="http://schemas.microsoft.com/office/drawing/2014/main" id="{48F3B1AB-797C-D84B-8B06-84B8B520C224}"/>
                  </a:ext>
                </a:extLst>
              </p:cNvPr>
              <p:cNvSpPr>
                <a:spLocks noGrp="1" noChangeArrowheads="1"/>
              </p:cNvSpPr>
              <p:nvPr>
                <p:ph type="body" idx="1"/>
              </p:nvPr>
            </p:nvSpPr>
            <p:spPr>
              <a:xfrm>
                <a:off x="685800" y="1371600"/>
                <a:ext cx="7772400" cy="4797706"/>
              </a:xfrm>
            </p:spPr>
            <p:txBody>
              <a:bodyPr>
                <a:normAutofit/>
              </a:bodyPr>
              <a:lstStyle/>
              <a:p>
                <a:pPr>
                  <a:lnSpc>
                    <a:spcPct val="90000"/>
                  </a:lnSpc>
                </a:pPr>
                <a:r>
                  <a:rPr lang="en-US" altLang="zh-TW" sz="2800" dirty="0">
                    <a:ea typeface="新細明體" panose="02020500000000000000" pitchFamily="18" charset="-120"/>
                  </a:rPr>
                  <a:t>A typical combined term importance indicator is </a:t>
                </a:r>
                <a:r>
                  <a:rPr lang="en-US" altLang="zh-TW" sz="2800" i="1" dirty="0" err="1">
                    <a:ea typeface="新細明體" panose="02020500000000000000" pitchFamily="18" charset="-120"/>
                  </a:rPr>
                  <a:t>tf-idf</a:t>
                </a:r>
                <a:r>
                  <a:rPr lang="en-US" altLang="zh-TW" sz="2800" i="1" dirty="0">
                    <a:ea typeface="新細明體" panose="02020500000000000000" pitchFamily="18" charset="-120"/>
                  </a:rPr>
                  <a:t> weighting</a:t>
                </a:r>
                <a:r>
                  <a:rPr lang="en-US" altLang="zh-TW" sz="2800" dirty="0">
                    <a:ea typeface="新細明體" panose="02020500000000000000" pitchFamily="18" charset="-120"/>
                  </a:rPr>
                  <a:t>:</a:t>
                </a:r>
              </a:p>
              <a:p>
                <a:pPr algn="ctr">
                  <a:lnSpc>
                    <a:spcPct val="90000"/>
                  </a:lnSpc>
                  <a:buFontTx/>
                  <a:buNone/>
                </a:pPr>
                <a14:m>
                  <m:oMathPara xmlns:m="http://schemas.openxmlformats.org/officeDocument/2006/math">
                    <m:oMathParaPr>
                      <m:jc m:val="centerGroup"/>
                    </m:oMathParaPr>
                    <m:oMath xmlns:m="http://schemas.openxmlformats.org/officeDocument/2006/math">
                      <m:sSub>
                        <m:sSubPr>
                          <m:ctrlPr>
                            <a:rPr lang="en-US" altLang="zh-TW" sz="2800" i="1" smtClean="0">
                              <a:latin typeface="Cambria Math" panose="02040503050406030204" pitchFamily="18" charset="0"/>
                            </a:rPr>
                          </m:ctrlPr>
                        </m:sSubPr>
                        <m:e>
                          <m:r>
                            <a:rPr lang="en-US" altLang="zh-TW" sz="2800" b="0" i="1" smtClean="0">
                              <a:latin typeface="Cambria Math" panose="02040503050406030204" pitchFamily="18" charset="0"/>
                            </a:rPr>
                            <m:t>𝑤</m:t>
                          </m:r>
                        </m:e>
                        <m:sub>
                          <m:r>
                            <a:rPr lang="en-US" altLang="zh-TW" sz="2800" b="0" i="1" smtClean="0">
                              <a:latin typeface="Cambria Math" panose="02040503050406030204" pitchFamily="18" charset="0"/>
                            </a:rPr>
                            <m:t>𝑖𝑗</m:t>
                          </m:r>
                        </m:sub>
                      </m:sSub>
                      <m:r>
                        <a:rPr lang="en-US" altLang="zh-TW" sz="2800" b="0" i="1" smtClean="0">
                          <a:latin typeface="Cambria Math" panose="02040503050406030204" pitchFamily="18" charset="0"/>
                        </a:rPr>
                        <m:t>=</m:t>
                      </m:r>
                      <m:sSub>
                        <m:sSubPr>
                          <m:ctrlPr>
                            <a:rPr lang="en-US" altLang="zh-TW" sz="2800" b="0" i="1" smtClean="0">
                              <a:latin typeface="Cambria Math" panose="02040503050406030204" pitchFamily="18" charset="0"/>
                            </a:rPr>
                          </m:ctrlPr>
                        </m:sSubPr>
                        <m:e>
                          <m:r>
                            <a:rPr lang="en-US" altLang="zh-TW" sz="2800" b="0" i="1" smtClean="0">
                              <a:latin typeface="Cambria Math" panose="02040503050406030204" pitchFamily="18" charset="0"/>
                            </a:rPr>
                            <m:t>𝑡𝑓</m:t>
                          </m:r>
                        </m:e>
                        <m:sub>
                          <m:r>
                            <a:rPr lang="en-US" altLang="zh-TW" sz="2800" b="0" i="1" smtClean="0">
                              <a:latin typeface="Cambria Math" panose="02040503050406030204" pitchFamily="18" charset="0"/>
                            </a:rPr>
                            <m:t>𝑖𝑗</m:t>
                          </m:r>
                        </m:sub>
                      </m:sSub>
                      <m:r>
                        <a:rPr lang="en-US" altLang="zh-TW" sz="2800" b="0" i="1" smtClean="0">
                          <a:latin typeface="Cambria Math" panose="02040503050406030204" pitchFamily="18" charset="0"/>
                          <a:ea typeface="Cambria Math" panose="02040503050406030204" pitchFamily="18" charset="0"/>
                        </a:rPr>
                        <m:t>∙</m:t>
                      </m:r>
                      <m:sSub>
                        <m:sSubPr>
                          <m:ctrlPr>
                            <a:rPr lang="en-US" altLang="zh-TW" sz="2800" b="0" i="1" smtClean="0">
                              <a:latin typeface="Cambria Math" panose="02040503050406030204" pitchFamily="18" charset="0"/>
                            </a:rPr>
                          </m:ctrlPr>
                        </m:sSubPr>
                        <m:e>
                          <m:r>
                            <a:rPr lang="en-US" altLang="zh-TW" sz="2800" b="0" i="1" smtClean="0">
                              <a:latin typeface="Cambria Math" panose="02040503050406030204" pitchFamily="18" charset="0"/>
                            </a:rPr>
                            <m:t>𝑖𝑑𝑓</m:t>
                          </m:r>
                        </m:e>
                        <m:sub>
                          <m:r>
                            <a:rPr lang="en-US" altLang="zh-TW" sz="2800" b="0" i="1" smtClean="0">
                              <a:latin typeface="Cambria Math" panose="02040503050406030204" pitchFamily="18" charset="0"/>
                            </a:rPr>
                            <m:t>𝑖</m:t>
                          </m:r>
                        </m:sub>
                      </m:sSub>
                      <m:r>
                        <a:rPr lang="en-US" altLang="zh-TW" sz="2800" b="0" i="1" smtClean="0">
                          <a:latin typeface="Cambria Math" panose="02040503050406030204" pitchFamily="18" charset="0"/>
                        </a:rPr>
                        <m:t>=</m:t>
                      </m:r>
                      <m:func>
                        <m:funcPr>
                          <m:ctrlPr>
                            <a:rPr lang="en-US" altLang="zh-TW" sz="2800" i="1">
                              <a:latin typeface="Cambria Math" panose="02040503050406030204" pitchFamily="18" charset="0"/>
                            </a:rPr>
                          </m:ctrlPr>
                        </m:funcPr>
                        <m:fName>
                          <m:sSub>
                            <m:sSubPr>
                              <m:ctrlPr>
                                <a:rPr lang="en-US" altLang="zh-TW" sz="2800" i="1">
                                  <a:latin typeface="Cambria Math" panose="02040503050406030204" pitchFamily="18" charset="0"/>
                                </a:rPr>
                              </m:ctrlPr>
                            </m:sSubPr>
                            <m:e>
                              <m:sSub>
                                <m:sSubPr>
                                  <m:ctrlPr>
                                    <a:rPr lang="en-US" altLang="zh-TW" sz="2800" i="1">
                                      <a:latin typeface="Cambria Math" panose="02040503050406030204" pitchFamily="18" charset="0"/>
                                    </a:rPr>
                                  </m:ctrlPr>
                                </m:sSubPr>
                                <m:e>
                                  <m:r>
                                    <a:rPr lang="en-US" altLang="zh-TW" sz="2800" i="1">
                                      <a:latin typeface="Cambria Math" panose="02040503050406030204" pitchFamily="18" charset="0"/>
                                    </a:rPr>
                                    <m:t>𝑡𝑓</m:t>
                                  </m:r>
                                </m:e>
                                <m:sub>
                                  <m:r>
                                    <a:rPr lang="en-US" altLang="zh-TW" sz="2800" i="1">
                                      <a:latin typeface="Cambria Math" panose="02040503050406030204" pitchFamily="18" charset="0"/>
                                    </a:rPr>
                                    <m:t>𝑖𝑗</m:t>
                                  </m:r>
                                </m:sub>
                              </m:sSub>
                              <m:r>
                                <a:rPr lang="en-US" altLang="zh-TW" sz="2800" i="1">
                                  <a:latin typeface="Cambria Math" panose="02040503050406030204" pitchFamily="18" charset="0"/>
                                  <a:ea typeface="Cambria Math" panose="02040503050406030204" pitchFamily="18" charset="0"/>
                                </a:rPr>
                                <m:t>∙</m:t>
                              </m:r>
                              <m:r>
                                <m:rPr>
                                  <m:sty m:val="p"/>
                                </m:rPr>
                                <a:rPr lang="en-US" altLang="zh-TW" sz="2800">
                                  <a:latin typeface="Cambria Math" panose="02040503050406030204" pitchFamily="18" charset="0"/>
                                </a:rPr>
                                <m:t>log</m:t>
                              </m:r>
                            </m:e>
                            <m:sub>
                              <m:r>
                                <a:rPr lang="en-US" altLang="zh-TW" sz="2800" i="1">
                                  <a:latin typeface="Cambria Math" panose="02040503050406030204" pitchFamily="18" charset="0"/>
                                </a:rPr>
                                <m:t>2</m:t>
                              </m:r>
                            </m:sub>
                          </m:sSub>
                        </m:fName>
                        <m:e>
                          <m:d>
                            <m:dPr>
                              <m:ctrlPr>
                                <a:rPr lang="en-US" altLang="zh-TW" sz="2800" i="1">
                                  <a:latin typeface="Cambria Math" panose="02040503050406030204" pitchFamily="18" charset="0"/>
                                </a:rPr>
                              </m:ctrlPr>
                            </m:dPr>
                            <m:e>
                              <m:f>
                                <m:fPr>
                                  <m:ctrlPr>
                                    <a:rPr lang="en-US" altLang="zh-TW" sz="2800" i="1">
                                      <a:latin typeface="Cambria Math" panose="02040503050406030204" pitchFamily="18" charset="0"/>
                                    </a:rPr>
                                  </m:ctrlPr>
                                </m:fPr>
                                <m:num>
                                  <m:r>
                                    <a:rPr lang="en-US" altLang="zh-TW" sz="2800" i="1">
                                      <a:latin typeface="Cambria Math" panose="02040503050406030204" pitchFamily="18" charset="0"/>
                                    </a:rPr>
                                    <m:t>𝑁</m:t>
                                  </m:r>
                                </m:num>
                                <m:den>
                                  <m:sSub>
                                    <m:sSubPr>
                                      <m:ctrlPr>
                                        <a:rPr lang="en-US" altLang="zh-TW" sz="2800" i="1">
                                          <a:latin typeface="Cambria Math" panose="02040503050406030204" pitchFamily="18" charset="0"/>
                                        </a:rPr>
                                      </m:ctrlPr>
                                    </m:sSubPr>
                                    <m:e>
                                      <m:r>
                                        <a:rPr lang="en-US" altLang="zh-TW" sz="2800" i="1">
                                          <a:latin typeface="Cambria Math" panose="02040503050406030204" pitchFamily="18" charset="0"/>
                                        </a:rPr>
                                        <m:t>𝑑𝑓</m:t>
                                      </m:r>
                                    </m:e>
                                    <m:sub>
                                      <m:r>
                                        <a:rPr lang="en-US" altLang="zh-TW" sz="2800" i="1">
                                          <a:latin typeface="Cambria Math" panose="02040503050406030204" pitchFamily="18" charset="0"/>
                                        </a:rPr>
                                        <m:t>𝑖</m:t>
                                      </m:r>
                                    </m:sub>
                                  </m:sSub>
                                </m:den>
                              </m:f>
                            </m:e>
                          </m:d>
                        </m:e>
                      </m:func>
                    </m:oMath>
                  </m:oMathPara>
                </a14:m>
                <a:endParaRPr lang="en-US" altLang="zh-TW" sz="2800" dirty="0">
                  <a:solidFill>
                    <a:srgbClr val="000099"/>
                  </a:solidFill>
                  <a:ea typeface="新細明體" panose="02020500000000000000" pitchFamily="18" charset="-120"/>
                </a:endParaRPr>
              </a:p>
              <a:p>
                <a:pPr>
                  <a:lnSpc>
                    <a:spcPct val="90000"/>
                  </a:lnSpc>
                </a:pPr>
                <a:r>
                  <a:rPr lang="en-US" altLang="zh-TW" sz="2800" dirty="0">
                    <a:solidFill>
                      <a:srgbClr val="FF0000"/>
                    </a:solidFill>
                    <a:ea typeface="新細明體" panose="02020500000000000000" pitchFamily="18" charset="-120"/>
                  </a:rPr>
                  <a:t>A term occurring frequently in the document but rarely in the rest of the collection is given high weight.</a:t>
                </a:r>
              </a:p>
              <a:p>
                <a:pPr>
                  <a:lnSpc>
                    <a:spcPct val="90000"/>
                  </a:lnSpc>
                </a:pPr>
                <a:r>
                  <a:rPr lang="en-US" altLang="zh-TW" sz="2800" dirty="0">
                    <a:ea typeface="新細明體" panose="02020500000000000000" pitchFamily="18" charset="-120"/>
                  </a:rPr>
                  <a:t>Many other ways of determining term weights have been proposed.</a:t>
                </a:r>
              </a:p>
              <a:p>
                <a:pPr>
                  <a:lnSpc>
                    <a:spcPct val="90000"/>
                  </a:lnSpc>
                </a:pPr>
                <a:r>
                  <a:rPr lang="en-US" altLang="zh-TW" sz="2800" dirty="0">
                    <a:ea typeface="新細明體" panose="02020500000000000000" pitchFamily="18" charset="-120"/>
                  </a:rPr>
                  <a:t>Experimentally, </a:t>
                </a:r>
                <a:r>
                  <a:rPr lang="en-US" altLang="zh-TW" sz="2800" i="1" dirty="0" err="1">
                    <a:ea typeface="新細明體" panose="02020500000000000000" pitchFamily="18" charset="-120"/>
                  </a:rPr>
                  <a:t>tf-idf</a:t>
                </a:r>
                <a:r>
                  <a:rPr lang="en-US" altLang="zh-TW" sz="2800" dirty="0">
                    <a:ea typeface="新細明體" panose="02020500000000000000" pitchFamily="18" charset="-120"/>
                  </a:rPr>
                  <a:t> has been found to work well.</a:t>
                </a:r>
              </a:p>
            </p:txBody>
          </p:sp>
        </mc:Choice>
        <mc:Fallback xmlns="">
          <p:sp>
            <p:nvSpPr>
              <p:cNvPr id="105475" name="Rectangle 3">
                <a:extLst>
                  <a:ext uri="{FF2B5EF4-FFF2-40B4-BE49-F238E27FC236}">
                    <a16:creationId xmlns:a16="http://schemas.microsoft.com/office/drawing/2014/main" id="{48F3B1AB-797C-D84B-8B06-84B8B520C224}"/>
                  </a:ext>
                </a:extLst>
              </p:cNvPr>
              <p:cNvSpPr>
                <a:spLocks noGrp="1" noRot="1" noChangeAspect="1" noMove="1" noResize="1" noEditPoints="1" noAdjustHandles="1" noChangeArrowheads="1" noChangeShapeType="1" noTextEdit="1"/>
              </p:cNvSpPr>
              <p:nvPr>
                <p:ph type="body" idx="1"/>
              </p:nvPr>
            </p:nvSpPr>
            <p:spPr>
              <a:xfrm>
                <a:off x="685800" y="1371600"/>
                <a:ext cx="7772400" cy="4797706"/>
              </a:xfrm>
              <a:blipFill>
                <a:blip r:embed="rId2"/>
                <a:stretch>
                  <a:fillRect l="-1305" t="-2381" r="-1794"/>
                </a:stretch>
              </a:blipFill>
            </p:spPr>
            <p:txBody>
              <a:bodyPr/>
              <a:lstStyle/>
              <a:p>
                <a:r>
                  <a:rPr lang="en-US">
                    <a:noFill/>
                  </a:rPr>
                  <a:t> </a:t>
                </a:r>
              </a:p>
            </p:txBody>
          </p:sp>
        </mc:Fallback>
      </mc:AlternateContent>
    </p:spTree>
    <p:extLst>
      <p:ext uri="{BB962C8B-B14F-4D97-AF65-F5344CB8AC3E}">
        <p14:creationId xmlns:p14="http://schemas.microsoft.com/office/powerpoint/2010/main" val="166520521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a:extLst>
              <a:ext uri="{FF2B5EF4-FFF2-40B4-BE49-F238E27FC236}">
                <a16:creationId xmlns:a16="http://schemas.microsoft.com/office/drawing/2014/main" id="{F49C3013-570C-FC4D-8DD8-E5C45731B2C3}"/>
              </a:ext>
            </a:extLst>
          </p:cNvPr>
          <p:cNvSpPr>
            <a:spLocks noGrp="1" noChangeArrowheads="1"/>
          </p:cNvSpPr>
          <p:nvPr>
            <p:ph type="title"/>
          </p:nvPr>
        </p:nvSpPr>
        <p:spPr>
          <a:xfrm>
            <a:off x="457200" y="170464"/>
            <a:ext cx="8229600" cy="742949"/>
          </a:xfrm>
        </p:spPr>
        <p:txBody>
          <a:bodyPr/>
          <a:lstStyle/>
          <a:p>
            <a:r>
              <a:rPr lang="en-US" altLang="zh-TW" sz="4000" dirty="0">
                <a:ea typeface="新細明體" panose="02020500000000000000" pitchFamily="18" charset="-120"/>
              </a:rPr>
              <a:t>Cosine Similarity Measure</a:t>
            </a:r>
          </a:p>
        </p:txBody>
      </p:sp>
      <p:sp>
        <p:nvSpPr>
          <p:cNvPr id="112643" name="Rectangle 3">
            <a:extLst>
              <a:ext uri="{FF2B5EF4-FFF2-40B4-BE49-F238E27FC236}">
                <a16:creationId xmlns:a16="http://schemas.microsoft.com/office/drawing/2014/main" id="{4793AEB9-C9FC-AA4B-ACE8-00018B2132B5}"/>
              </a:ext>
            </a:extLst>
          </p:cNvPr>
          <p:cNvSpPr>
            <a:spLocks noGrp="1" noChangeArrowheads="1"/>
          </p:cNvSpPr>
          <p:nvPr>
            <p:ph type="body" idx="1"/>
          </p:nvPr>
        </p:nvSpPr>
        <p:spPr>
          <a:xfrm>
            <a:off x="185200" y="1128525"/>
            <a:ext cx="6315611" cy="1233488"/>
          </a:xfrm>
        </p:spPr>
        <p:txBody>
          <a:bodyPr>
            <a:normAutofit fontScale="70000" lnSpcReduction="20000"/>
          </a:bodyPr>
          <a:lstStyle/>
          <a:p>
            <a:pPr>
              <a:lnSpc>
                <a:spcPct val="120000"/>
              </a:lnSpc>
            </a:pPr>
            <a:r>
              <a:rPr lang="en-US" altLang="zh-TW" dirty="0">
                <a:ea typeface="新細明體" panose="02020500000000000000" pitchFamily="18" charset="-120"/>
              </a:rPr>
              <a:t>Cosine similarity measures the cosine of the angle between two vectors</a:t>
            </a:r>
          </a:p>
          <a:p>
            <a:pPr>
              <a:lnSpc>
                <a:spcPct val="120000"/>
              </a:lnSpc>
            </a:pPr>
            <a:r>
              <a:rPr lang="en-US" altLang="zh-TW" dirty="0">
                <a:ea typeface="新細明體" panose="02020500000000000000" pitchFamily="18" charset="-120"/>
              </a:rPr>
              <a:t>Inner product normalized by the vector lengths:</a:t>
            </a:r>
          </a:p>
          <a:p>
            <a:pPr>
              <a:lnSpc>
                <a:spcPct val="90000"/>
              </a:lnSpc>
              <a:buFontTx/>
              <a:buNone/>
            </a:pPr>
            <a:endParaRPr lang="en-US" altLang="zh-TW" sz="2800" dirty="0">
              <a:ea typeface="新細明體" panose="02020500000000000000" pitchFamily="18" charset="-120"/>
            </a:endParaRPr>
          </a:p>
        </p:txBody>
      </p:sp>
      <mc:AlternateContent xmlns:mc="http://schemas.openxmlformats.org/markup-compatibility/2006" xmlns:a14="http://schemas.microsoft.com/office/drawing/2010/main">
        <mc:Choice Requires="a14">
          <p:sp>
            <p:nvSpPr>
              <p:cNvPr id="112644" name="Text Box 4">
                <a:extLst>
                  <a:ext uri="{FF2B5EF4-FFF2-40B4-BE49-F238E27FC236}">
                    <a16:creationId xmlns:a16="http://schemas.microsoft.com/office/drawing/2014/main" id="{7446AFD2-4C5D-E140-9CA8-EEDB762079B8}"/>
                  </a:ext>
                </a:extLst>
              </p:cNvPr>
              <p:cNvSpPr txBox="1">
                <a:spLocks noChangeArrowheads="1"/>
              </p:cNvSpPr>
              <p:nvPr/>
            </p:nvSpPr>
            <p:spPr bwMode="auto">
              <a:xfrm>
                <a:off x="837817" y="4305378"/>
                <a:ext cx="7246115" cy="1405385"/>
              </a:xfrm>
              <a:prstGeom prst="rect">
                <a:avLst/>
              </a:prstGeom>
              <a:noFill/>
              <a:ln w="31750">
                <a:solidFill>
                  <a:srgbClr val="FF0000"/>
                </a:solidFill>
              </a:ln>
              <a:effectLst/>
            </p:spPr>
            <p:txBody>
              <a:bodyPr wrap="square">
                <a:spAutoFit/>
              </a:bodyPr>
              <a:lstStyle/>
              <a:p>
                <a:r>
                  <a:rPr kumimoji="1" lang="en-US" altLang="zh-TW" sz="2000" i="1" dirty="0">
                    <a:ea typeface="新細明體" panose="02020500000000000000" pitchFamily="18" charset="-120"/>
                  </a:rPr>
                  <a:t>D</a:t>
                </a:r>
                <a:r>
                  <a:rPr kumimoji="1" lang="en-US" altLang="zh-TW" sz="2000" i="1" baseline="-25000" dirty="0">
                    <a:ea typeface="新細明體" panose="02020500000000000000" pitchFamily="18" charset="-120"/>
                  </a:rPr>
                  <a:t>1</a:t>
                </a:r>
                <a:r>
                  <a:rPr kumimoji="1" lang="en-US" altLang="zh-TW" sz="2000" i="1" dirty="0">
                    <a:ea typeface="新細明體" panose="02020500000000000000" pitchFamily="18" charset="-120"/>
                  </a:rPr>
                  <a:t> = 2T</a:t>
                </a:r>
                <a:r>
                  <a:rPr kumimoji="1" lang="en-US" altLang="zh-TW" sz="2000" i="1" baseline="-25000" dirty="0">
                    <a:ea typeface="新細明體" panose="02020500000000000000" pitchFamily="18" charset="-120"/>
                  </a:rPr>
                  <a:t>1</a:t>
                </a:r>
                <a:r>
                  <a:rPr kumimoji="1" lang="en-US" altLang="zh-TW" sz="2000" i="1" dirty="0">
                    <a:ea typeface="新細明體" panose="02020500000000000000" pitchFamily="18" charset="-120"/>
                  </a:rPr>
                  <a:t> + 3T</a:t>
                </a:r>
                <a:r>
                  <a:rPr kumimoji="1" lang="en-US" altLang="zh-TW" sz="2000" i="1" baseline="-25000" dirty="0">
                    <a:ea typeface="新細明體" panose="02020500000000000000" pitchFamily="18" charset="-120"/>
                  </a:rPr>
                  <a:t>2</a:t>
                </a:r>
                <a:r>
                  <a:rPr kumimoji="1" lang="en-US" altLang="zh-TW" sz="2000" i="1" dirty="0">
                    <a:ea typeface="新細明體" panose="02020500000000000000" pitchFamily="18" charset="-120"/>
                  </a:rPr>
                  <a:t> + 5T</a:t>
                </a:r>
                <a:r>
                  <a:rPr kumimoji="1" lang="en-US" altLang="zh-TW" sz="2000" i="1" baseline="-25000" dirty="0">
                    <a:ea typeface="新細明體" panose="02020500000000000000" pitchFamily="18" charset="-120"/>
                  </a:rPr>
                  <a:t>3     </a:t>
                </a:r>
                <a14:m>
                  <m:oMath xmlns:m="http://schemas.openxmlformats.org/officeDocument/2006/math">
                    <m:r>
                      <a:rPr kumimoji="1" lang="en-US" altLang="zh-TW" sz="2000" i="1" dirty="0" smtClean="0">
                        <a:latin typeface="Cambria Math" panose="02040503050406030204" pitchFamily="18" charset="0"/>
                        <a:ea typeface="新細明體" panose="02020500000000000000" pitchFamily="18" charset="-120"/>
                      </a:rPr>
                      <m:t>𝐶𝑜𝑠𝑆𝑖𝑚</m:t>
                    </m:r>
                    <m:r>
                      <a:rPr kumimoji="1" lang="en-US" altLang="zh-TW" sz="2000" i="1" dirty="0">
                        <a:latin typeface="Cambria Math" panose="02040503050406030204" pitchFamily="18" charset="0"/>
                        <a:ea typeface="新細明體" panose="02020500000000000000" pitchFamily="18" charset="-120"/>
                      </a:rPr>
                      <m:t>(</m:t>
                    </m:r>
                    <m:r>
                      <a:rPr kumimoji="1" lang="en-US" altLang="zh-TW" sz="2000" i="1" dirty="0">
                        <a:latin typeface="Cambria Math" panose="02040503050406030204" pitchFamily="18" charset="0"/>
                        <a:ea typeface="新細明體" panose="02020500000000000000" pitchFamily="18" charset="-120"/>
                      </a:rPr>
                      <m:t>𝐷</m:t>
                    </m:r>
                    <m:r>
                      <a:rPr kumimoji="1" lang="en-US" altLang="zh-TW" sz="2000" i="1" baseline="-25000" dirty="0">
                        <a:latin typeface="Cambria Math" panose="02040503050406030204" pitchFamily="18" charset="0"/>
                        <a:ea typeface="新細明體" panose="02020500000000000000" pitchFamily="18" charset="-120"/>
                      </a:rPr>
                      <m:t>1</m:t>
                    </m:r>
                    <m:r>
                      <a:rPr kumimoji="1" lang="en-US" altLang="zh-TW" sz="2000" i="1" dirty="0">
                        <a:latin typeface="Cambria Math" panose="02040503050406030204" pitchFamily="18" charset="0"/>
                        <a:ea typeface="新細明體" panose="02020500000000000000" pitchFamily="18" charset="-120"/>
                      </a:rPr>
                      <m:t> , </m:t>
                    </m:r>
                    <m:r>
                      <a:rPr kumimoji="1" lang="en-US" altLang="zh-TW" sz="2000" i="1" dirty="0">
                        <a:latin typeface="Cambria Math" panose="02040503050406030204" pitchFamily="18" charset="0"/>
                        <a:ea typeface="新細明體" panose="02020500000000000000" pitchFamily="18" charset="-120"/>
                      </a:rPr>
                      <m:t>𝑄</m:t>
                    </m:r>
                    <m:r>
                      <a:rPr kumimoji="1" lang="en-US" altLang="zh-TW" sz="2000" i="1" dirty="0">
                        <a:latin typeface="Cambria Math" panose="02040503050406030204" pitchFamily="18" charset="0"/>
                        <a:ea typeface="新細明體" panose="02020500000000000000" pitchFamily="18" charset="-120"/>
                      </a:rPr>
                      <m:t>) =</m:t>
                    </m:r>
                    <m:f>
                      <m:fPr>
                        <m:ctrlPr>
                          <a:rPr kumimoji="1" lang="en-US" altLang="zh-TW" sz="2000" i="1" dirty="0" smtClean="0">
                            <a:latin typeface="Cambria Math" panose="02040503050406030204" pitchFamily="18" charset="0"/>
                            <a:ea typeface="新細明體" panose="02020500000000000000" pitchFamily="18" charset="-120"/>
                          </a:rPr>
                        </m:ctrlPr>
                      </m:fPr>
                      <m:num>
                        <m:r>
                          <a:rPr kumimoji="1" lang="en-US" altLang="zh-TW" sz="2000" b="0" i="1" dirty="0" smtClean="0">
                            <a:latin typeface="Cambria Math" panose="02040503050406030204" pitchFamily="18" charset="0"/>
                            <a:ea typeface="新細明體" panose="02020500000000000000" pitchFamily="18" charset="-120"/>
                          </a:rPr>
                          <m:t>10</m:t>
                        </m:r>
                      </m:num>
                      <m:den>
                        <m:rad>
                          <m:radPr>
                            <m:degHide m:val="on"/>
                            <m:ctrlPr>
                              <a:rPr kumimoji="1" lang="en-US" altLang="zh-TW" sz="2000" i="1" dirty="0" smtClean="0">
                                <a:latin typeface="Cambria Math" panose="02040503050406030204" pitchFamily="18" charset="0"/>
                                <a:ea typeface="新細明體" panose="02020500000000000000" pitchFamily="18" charset="-120"/>
                              </a:rPr>
                            </m:ctrlPr>
                          </m:radPr>
                          <m:deg/>
                          <m:e>
                            <m:r>
                              <a:rPr kumimoji="1" lang="en-US" altLang="zh-TW" sz="2000" i="1" dirty="0">
                                <a:latin typeface="Cambria Math" panose="02040503050406030204" pitchFamily="18" charset="0"/>
                                <a:sym typeface="Symbol" pitchFamily="2" charset="2"/>
                              </a:rPr>
                              <m:t>(4+9+25)(0+0+4)</m:t>
                            </m:r>
                          </m:e>
                        </m:rad>
                      </m:den>
                    </m:f>
                    <m:r>
                      <a:rPr kumimoji="1" lang="en-US" altLang="zh-TW" sz="2000" i="1" dirty="0">
                        <a:latin typeface="Cambria Math" panose="02040503050406030204" pitchFamily="18" charset="0"/>
                        <a:ea typeface="新細明體" panose="02020500000000000000" pitchFamily="18" charset="-120"/>
                      </a:rPr>
                      <m:t> </m:t>
                    </m:r>
                    <m:r>
                      <a:rPr kumimoji="1" lang="en-US" altLang="zh-TW" sz="2000" i="1" dirty="0">
                        <a:latin typeface="Cambria Math" panose="02040503050406030204" pitchFamily="18" charset="0"/>
                        <a:ea typeface="新細明體" panose="02020500000000000000" pitchFamily="18" charset="-120"/>
                        <a:sym typeface="Symbol" pitchFamily="2" charset="2"/>
                      </a:rPr>
                      <m:t>= 0.81</m:t>
                    </m:r>
                  </m:oMath>
                </a14:m>
                <a:endParaRPr kumimoji="1" lang="en-US" altLang="zh-TW" sz="2000" i="1" baseline="-25000" dirty="0">
                  <a:ea typeface="新細明體" panose="02020500000000000000" pitchFamily="18" charset="-120"/>
                </a:endParaRPr>
              </a:p>
              <a:p>
                <a:r>
                  <a:rPr kumimoji="1" lang="en-US" altLang="zh-TW" sz="2000" i="1" dirty="0">
                    <a:ea typeface="新細明體" panose="02020500000000000000" pitchFamily="18" charset="-120"/>
                  </a:rPr>
                  <a:t>D</a:t>
                </a:r>
                <a:r>
                  <a:rPr kumimoji="1" lang="en-US" altLang="zh-TW" sz="2000" i="1" baseline="-25000" dirty="0">
                    <a:ea typeface="新細明體" panose="02020500000000000000" pitchFamily="18" charset="-120"/>
                  </a:rPr>
                  <a:t>2</a:t>
                </a:r>
                <a:r>
                  <a:rPr kumimoji="1" lang="en-US" altLang="zh-TW" sz="2000" i="1" dirty="0">
                    <a:ea typeface="新細明體" panose="02020500000000000000" pitchFamily="18" charset="-120"/>
                  </a:rPr>
                  <a:t> = 3T</a:t>
                </a:r>
                <a:r>
                  <a:rPr kumimoji="1" lang="en-US" altLang="zh-TW" sz="2000" i="1" baseline="-25000" dirty="0">
                    <a:ea typeface="新細明體" panose="02020500000000000000" pitchFamily="18" charset="-120"/>
                  </a:rPr>
                  <a:t>1</a:t>
                </a:r>
                <a:r>
                  <a:rPr kumimoji="1" lang="en-US" altLang="zh-TW" sz="2000" i="1" dirty="0">
                    <a:ea typeface="新細明體" panose="02020500000000000000" pitchFamily="18" charset="-120"/>
                  </a:rPr>
                  <a:t> + 7T</a:t>
                </a:r>
                <a:r>
                  <a:rPr kumimoji="1" lang="en-US" altLang="zh-TW" sz="2000" i="1" baseline="-25000" dirty="0">
                    <a:ea typeface="新細明體" panose="02020500000000000000" pitchFamily="18" charset="-120"/>
                  </a:rPr>
                  <a:t>2</a:t>
                </a:r>
                <a:r>
                  <a:rPr kumimoji="1" lang="en-US" altLang="zh-TW" sz="2000" i="1" dirty="0">
                    <a:ea typeface="新細明體" panose="02020500000000000000" pitchFamily="18" charset="-120"/>
                  </a:rPr>
                  <a:t> + 1T</a:t>
                </a:r>
                <a:r>
                  <a:rPr kumimoji="1" lang="en-US" altLang="zh-TW" sz="2000" i="1" baseline="-25000" dirty="0">
                    <a:ea typeface="新細明體" panose="02020500000000000000" pitchFamily="18" charset="-120"/>
                  </a:rPr>
                  <a:t>3     </a:t>
                </a:r>
                <a14:m>
                  <m:oMath xmlns:m="http://schemas.openxmlformats.org/officeDocument/2006/math">
                    <m:r>
                      <a:rPr kumimoji="1" lang="en-US" altLang="zh-TW" sz="2000" i="1" dirty="0">
                        <a:latin typeface="Cambria Math" panose="02040503050406030204" pitchFamily="18" charset="0"/>
                      </a:rPr>
                      <m:t>𝐶𝑜𝑠𝑆𝑖𝑚</m:t>
                    </m:r>
                    <m:r>
                      <a:rPr kumimoji="1" lang="en-US" altLang="zh-TW" sz="2000" i="1" dirty="0">
                        <a:latin typeface="Cambria Math" panose="02040503050406030204" pitchFamily="18" charset="0"/>
                      </a:rPr>
                      <m:t>(</m:t>
                    </m:r>
                    <m:r>
                      <a:rPr kumimoji="1" lang="en-US" altLang="zh-TW" sz="2000" i="1" dirty="0">
                        <a:latin typeface="Cambria Math" panose="02040503050406030204" pitchFamily="18" charset="0"/>
                      </a:rPr>
                      <m:t>𝐷</m:t>
                    </m:r>
                    <m:r>
                      <a:rPr kumimoji="1" lang="en-US" altLang="zh-TW" sz="2000" b="0" i="1" baseline="-25000" dirty="0" smtClean="0">
                        <a:latin typeface="Cambria Math" panose="02040503050406030204" pitchFamily="18" charset="0"/>
                      </a:rPr>
                      <m:t>2</m:t>
                    </m:r>
                    <m:r>
                      <a:rPr kumimoji="1" lang="en-US" altLang="zh-TW" sz="2000" i="1" dirty="0">
                        <a:latin typeface="Cambria Math" panose="02040503050406030204" pitchFamily="18" charset="0"/>
                      </a:rPr>
                      <m:t> , </m:t>
                    </m:r>
                    <m:r>
                      <a:rPr kumimoji="1" lang="en-US" altLang="zh-TW" sz="2000" i="1" dirty="0">
                        <a:latin typeface="Cambria Math" panose="02040503050406030204" pitchFamily="18" charset="0"/>
                      </a:rPr>
                      <m:t>𝑄</m:t>
                    </m:r>
                    <m:r>
                      <a:rPr kumimoji="1" lang="en-US" altLang="zh-TW" sz="2000" i="1" dirty="0">
                        <a:latin typeface="Cambria Math" panose="02040503050406030204" pitchFamily="18" charset="0"/>
                      </a:rPr>
                      <m:t>) =</m:t>
                    </m:r>
                    <m:f>
                      <m:fPr>
                        <m:ctrlPr>
                          <a:rPr kumimoji="1" lang="en-US" altLang="zh-TW" sz="2000" i="1" dirty="0">
                            <a:latin typeface="Cambria Math" panose="02040503050406030204" pitchFamily="18" charset="0"/>
                          </a:rPr>
                        </m:ctrlPr>
                      </m:fPr>
                      <m:num>
                        <m:r>
                          <a:rPr kumimoji="1" lang="en-US" altLang="zh-TW" sz="2000" b="0" i="1" dirty="0" smtClean="0">
                            <a:latin typeface="Cambria Math" panose="02040503050406030204" pitchFamily="18" charset="0"/>
                          </a:rPr>
                          <m:t>2</m:t>
                        </m:r>
                      </m:num>
                      <m:den>
                        <m:rad>
                          <m:radPr>
                            <m:degHide m:val="on"/>
                            <m:ctrlPr>
                              <a:rPr kumimoji="1" lang="en-US" altLang="zh-TW" sz="2000" i="1" dirty="0">
                                <a:latin typeface="Cambria Math" panose="02040503050406030204" pitchFamily="18" charset="0"/>
                              </a:rPr>
                            </m:ctrlPr>
                          </m:radPr>
                          <m:deg/>
                          <m:e>
                            <m:r>
                              <a:rPr kumimoji="1" lang="en-US" altLang="zh-TW" sz="2000" i="1" dirty="0">
                                <a:latin typeface="Cambria Math" panose="02040503050406030204" pitchFamily="18" charset="0"/>
                                <a:sym typeface="Symbol" pitchFamily="2" charset="2"/>
                              </a:rPr>
                              <m:t>(</m:t>
                            </m:r>
                            <m:r>
                              <a:rPr kumimoji="1" lang="en-US" altLang="zh-TW" sz="2000" b="0" i="1" dirty="0" smtClean="0">
                                <a:latin typeface="Cambria Math" panose="02040503050406030204" pitchFamily="18" charset="0"/>
                                <a:sym typeface="Symbol" pitchFamily="2" charset="2"/>
                              </a:rPr>
                              <m:t>9</m:t>
                            </m:r>
                            <m:r>
                              <a:rPr kumimoji="1" lang="en-US" altLang="zh-TW" sz="2000" i="1" dirty="0">
                                <a:latin typeface="Cambria Math" panose="02040503050406030204" pitchFamily="18" charset="0"/>
                                <a:sym typeface="Symbol" pitchFamily="2" charset="2"/>
                              </a:rPr>
                              <m:t>+</m:t>
                            </m:r>
                            <m:r>
                              <a:rPr kumimoji="1" lang="en-US" altLang="zh-TW" sz="2000" b="0" i="1" dirty="0" smtClean="0">
                                <a:latin typeface="Cambria Math" panose="02040503050406030204" pitchFamily="18" charset="0"/>
                                <a:sym typeface="Symbol" pitchFamily="2" charset="2"/>
                              </a:rPr>
                              <m:t>4</m:t>
                            </m:r>
                            <m:r>
                              <a:rPr kumimoji="1" lang="en-US" altLang="zh-TW" sz="2000" i="1" dirty="0">
                                <a:latin typeface="Cambria Math" panose="02040503050406030204" pitchFamily="18" charset="0"/>
                                <a:sym typeface="Symbol" pitchFamily="2" charset="2"/>
                              </a:rPr>
                              <m:t>9+</m:t>
                            </m:r>
                            <m:r>
                              <a:rPr kumimoji="1" lang="en-US" altLang="zh-TW" sz="2000" b="0" i="1" dirty="0" smtClean="0">
                                <a:latin typeface="Cambria Math" panose="02040503050406030204" pitchFamily="18" charset="0"/>
                                <a:sym typeface="Symbol" pitchFamily="2" charset="2"/>
                              </a:rPr>
                              <m:t>1</m:t>
                            </m:r>
                            <m:r>
                              <a:rPr kumimoji="1" lang="en-US" altLang="zh-TW" sz="2000" i="1" dirty="0">
                                <a:latin typeface="Cambria Math" panose="02040503050406030204" pitchFamily="18" charset="0"/>
                                <a:sym typeface="Symbol" pitchFamily="2" charset="2"/>
                              </a:rPr>
                              <m:t>)(0+0+4)</m:t>
                            </m:r>
                          </m:e>
                        </m:rad>
                      </m:den>
                    </m:f>
                    <m:r>
                      <a:rPr kumimoji="1" lang="en-US" altLang="zh-TW" sz="2000" i="1" dirty="0">
                        <a:latin typeface="Cambria Math" panose="02040503050406030204" pitchFamily="18" charset="0"/>
                      </a:rPr>
                      <m:t> </m:t>
                    </m:r>
                    <m:r>
                      <a:rPr kumimoji="1" lang="en-US" altLang="zh-TW" sz="2000" i="1" dirty="0">
                        <a:latin typeface="Cambria Math" panose="02040503050406030204" pitchFamily="18" charset="0"/>
                        <a:sym typeface="Symbol" pitchFamily="2" charset="2"/>
                      </a:rPr>
                      <m:t>= 0.</m:t>
                    </m:r>
                  </m:oMath>
                </a14:m>
                <a:r>
                  <a:rPr kumimoji="1" lang="en-US" altLang="zh-TW" sz="2000" dirty="0">
                    <a:ea typeface="新細明體" panose="02020500000000000000" pitchFamily="18" charset="-120"/>
                  </a:rPr>
                  <a:t>13</a:t>
                </a:r>
                <a:endParaRPr kumimoji="1" lang="en-US" altLang="zh-TW" sz="2000" i="1" baseline="-25000" dirty="0">
                  <a:ea typeface="新細明體" panose="02020500000000000000" pitchFamily="18" charset="-120"/>
                </a:endParaRPr>
              </a:p>
              <a:p>
                <a:pPr algn="l"/>
                <a:r>
                  <a:rPr kumimoji="1" lang="en-US" altLang="zh-TW" sz="2000" i="1" baseline="-25000" dirty="0">
                    <a:ea typeface="新細明體" panose="02020500000000000000" pitchFamily="18" charset="-120"/>
                  </a:rPr>
                  <a:t> </a:t>
                </a:r>
                <a:r>
                  <a:rPr kumimoji="1" lang="en-US" altLang="zh-TW" sz="2000" i="1" dirty="0">
                    <a:ea typeface="新細明體" panose="02020500000000000000" pitchFamily="18" charset="-120"/>
                  </a:rPr>
                  <a:t>Q = 0T</a:t>
                </a:r>
                <a:r>
                  <a:rPr kumimoji="1" lang="en-US" altLang="zh-TW" sz="2000" i="1" baseline="-25000" dirty="0">
                    <a:ea typeface="新細明體" panose="02020500000000000000" pitchFamily="18" charset="-120"/>
                  </a:rPr>
                  <a:t>1</a:t>
                </a:r>
                <a:r>
                  <a:rPr kumimoji="1" lang="en-US" altLang="zh-TW" sz="2000" i="1" dirty="0">
                    <a:ea typeface="新細明體" panose="02020500000000000000" pitchFamily="18" charset="-120"/>
                  </a:rPr>
                  <a:t> + 0T</a:t>
                </a:r>
                <a:r>
                  <a:rPr kumimoji="1" lang="en-US" altLang="zh-TW" sz="2000" i="1" baseline="-25000" dirty="0">
                    <a:ea typeface="新細明體" panose="02020500000000000000" pitchFamily="18" charset="-120"/>
                  </a:rPr>
                  <a:t>2</a:t>
                </a:r>
                <a:r>
                  <a:rPr kumimoji="1" lang="en-US" altLang="zh-TW" sz="2000" i="1" dirty="0">
                    <a:ea typeface="新細明體" panose="02020500000000000000" pitchFamily="18" charset="-120"/>
                  </a:rPr>
                  <a:t> + 2T</a:t>
                </a:r>
                <a:r>
                  <a:rPr kumimoji="1" lang="en-US" altLang="zh-TW" sz="2000" i="1" baseline="-25000" dirty="0">
                    <a:ea typeface="新細明體" panose="02020500000000000000" pitchFamily="18" charset="-120"/>
                  </a:rPr>
                  <a:t>3</a:t>
                </a:r>
                <a:endParaRPr kumimoji="1" lang="en-US" altLang="zh-TW" sz="2000" dirty="0">
                  <a:ea typeface="新細明體" panose="02020500000000000000" pitchFamily="18" charset="-120"/>
                </a:endParaRPr>
              </a:p>
            </p:txBody>
          </p:sp>
        </mc:Choice>
        <mc:Fallback xmlns="">
          <p:sp>
            <p:nvSpPr>
              <p:cNvPr id="112644" name="Text Box 4">
                <a:extLst>
                  <a:ext uri="{FF2B5EF4-FFF2-40B4-BE49-F238E27FC236}">
                    <a16:creationId xmlns:a16="http://schemas.microsoft.com/office/drawing/2014/main" id="{7446AFD2-4C5D-E140-9CA8-EEDB762079B8}"/>
                  </a:ext>
                </a:extLst>
              </p:cNvPr>
              <p:cNvSpPr txBox="1">
                <a:spLocks noRot="1" noChangeAspect="1" noMove="1" noResize="1" noEditPoints="1" noAdjustHandles="1" noChangeArrowheads="1" noChangeShapeType="1" noTextEdit="1"/>
              </p:cNvSpPr>
              <p:nvPr/>
            </p:nvSpPr>
            <p:spPr bwMode="auto">
              <a:xfrm>
                <a:off x="837817" y="4305378"/>
                <a:ext cx="7246115" cy="1405385"/>
              </a:xfrm>
              <a:prstGeom prst="rect">
                <a:avLst/>
              </a:prstGeom>
              <a:blipFill>
                <a:blip r:embed="rId2"/>
                <a:stretch>
                  <a:fillRect l="-696" b="-3478"/>
                </a:stretch>
              </a:blipFill>
              <a:ln w="31750">
                <a:solidFill>
                  <a:srgbClr val="FF0000"/>
                </a:solidFill>
              </a:ln>
              <a:effectLst/>
            </p:spPr>
            <p:txBody>
              <a:bodyPr/>
              <a:lstStyle/>
              <a:p>
                <a:r>
                  <a:rPr lang="en-US">
                    <a:noFill/>
                  </a:rPr>
                  <a:t> </a:t>
                </a:r>
              </a:p>
            </p:txBody>
          </p:sp>
        </mc:Fallback>
      </mc:AlternateContent>
      <p:grpSp>
        <p:nvGrpSpPr>
          <p:cNvPr id="112645" name="Group 5">
            <a:extLst>
              <a:ext uri="{FF2B5EF4-FFF2-40B4-BE49-F238E27FC236}">
                <a16:creationId xmlns:a16="http://schemas.microsoft.com/office/drawing/2014/main" id="{AC61B02D-626E-C94D-9BBD-9A2440544CB8}"/>
              </a:ext>
            </a:extLst>
          </p:cNvPr>
          <p:cNvGrpSpPr>
            <a:grpSpLocks/>
          </p:cNvGrpSpPr>
          <p:nvPr/>
        </p:nvGrpSpPr>
        <p:grpSpPr bwMode="auto">
          <a:xfrm>
            <a:off x="6512690" y="1052325"/>
            <a:ext cx="2487613" cy="3033713"/>
            <a:chOff x="3978" y="2152"/>
            <a:chExt cx="1567" cy="1911"/>
          </a:xfrm>
        </p:grpSpPr>
        <p:sp>
          <p:nvSpPr>
            <p:cNvPr id="112646" name="Text Box 6">
              <a:extLst>
                <a:ext uri="{FF2B5EF4-FFF2-40B4-BE49-F238E27FC236}">
                  <a16:creationId xmlns:a16="http://schemas.microsoft.com/office/drawing/2014/main" id="{FE45F20D-0EB7-D74D-8D54-7298F16DD58E}"/>
                </a:ext>
              </a:extLst>
            </p:cNvPr>
            <p:cNvSpPr txBox="1">
              <a:spLocks noChangeArrowheads="1"/>
            </p:cNvSpPr>
            <p:nvPr/>
          </p:nvSpPr>
          <p:spPr bwMode="auto">
            <a:xfrm>
              <a:off x="4445" y="3222"/>
              <a:ext cx="251" cy="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kumimoji="1" lang="zh-TW" altLang="en-US" i="1">
                  <a:latin typeface="Symbol" pitchFamily="2" charset="2"/>
                  <a:ea typeface="新細明體" panose="02020500000000000000" pitchFamily="18" charset="-120"/>
                  <a:sym typeface="Symbol" pitchFamily="2" charset="2"/>
                </a:rPr>
                <a:t></a:t>
              </a:r>
              <a:r>
                <a:rPr kumimoji="1" lang="zh-TW" altLang="en-US" baseline="-25000">
                  <a:latin typeface="Symbol" pitchFamily="2" charset="2"/>
                  <a:ea typeface="新細明體" panose="02020500000000000000" pitchFamily="18" charset="-120"/>
                  <a:sym typeface="Symbol" pitchFamily="2" charset="2"/>
                </a:rPr>
                <a:t>2</a:t>
              </a:r>
              <a:endParaRPr kumimoji="1" lang="zh-TW" altLang="en-US">
                <a:ea typeface="新細明體" panose="02020500000000000000" pitchFamily="18" charset="-120"/>
              </a:endParaRPr>
            </a:p>
          </p:txBody>
        </p:sp>
        <p:sp>
          <p:nvSpPr>
            <p:cNvPr id="112647" name="Text Box 7">
              <a:extLst>
                <a:ext uri="{FF2B5EF4-FFF2-40B4-BE49-F238E27FC236}">
                  <a16:creationId xmlns:a16="http://schemas.microsoft.com/office/drawing/2014/main" id="{3184135E-0B07-AD4B-AD72-5AC08F8A3C07}"/>
                </a:ext>
              </a:extLst>
            </p:cNvPr>
            <p:cNvSpPr txBox="1">
              <a:spLocks noChangeArrowheads="1"/>
            </p:cNvSpPr>
            <p:nvPr/>
          </p:nvSpPr>
          <p:spPr bwMode="auto">
            <a:xfrm>
              <a:off x="4808" y="2159"/>
              <a:ext cx="212" cy="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kumimoji="1" lang="en-US" altLang="zh-TW" i="1">
                  <a:ea typeface="新細明體" panose="02020500000000000000" pitchFamily="18" charset="-120"/>
                </a:rPr>
                <a:t>t</a:t>
              </a:r>
              <a:r>
                <a:rPr kumimoji="1" lang="en-US" altLang="zh-TW" i="1" baseline="-25000">
                  <a:ea typeface="新細明體" panose="02020500000000000000" pitchFamily="18" charset="-120"/>
                </a:rPr>
                <a:t>3</a:t>
              </a:r>
              <a:endParaRPr kumimoji="1" lang="en-US" altLang="zh-TW">
                <a:ea typeface="新細明體" panose="02020500000000000000" pitchFamily="18" charset="-120"/>
              </a:endParaRPr>
            </a:p>
          </p:txBody>
        </p:sp>
        <p:sp>
          <p:nvSpPr>
            <p:cNvPr id="112648" name="Line 8">
              <a:extLst>
                <a:ext uri="{FF2B5EF4-FFF2-40B4-BE49-F238E27FC236}">
                  <a16:creationId xmlns:a16="http://schemas.microsoft.com/office/drawing/2014/main" id="{F62BE6D2-1EB1-B140-8FAE-0D7250D084A9}"/>
                </a:ext>
              </a:extLst>
            </p:cNvPr>
            <p:cNvSpPr>
              <a:spLocks noChangeShapeType="1"/>
            </p:cNvSpPr>
            <p:nvPr/>
          </p:nvSpPr>
          <p:spPr bwMode="auto">
            <a:xfrm>
              <a:off x="4789" y="3331"/>
              <a:ext cx="72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12649" name="Line 9">
              <a:extLst>
                <a:ext uri="{FF2B5EF4-FFF2-40B4-BE49-F238E27FC236}">
                  <a16:creationId xmlns:a16="http://schemas.microsoft.com/office/drawing/2014/main" id="{F0F47C6E-9DDA-9C42-B875-2BC0430BB4CA}"/>
                </a:ext>
              </a:extLst>
            </p:cNvPr>
            <p:cNvSpPr>
              <a:spLocks noChangeShapeType="1"/>
            </p:cNvSpPr>
            <p:nvPr/>
          </p:nvSpPr>
          <p:spPr bwMode="auto">
            <a:xfrm flipH="1">
              <a:off x="4103" y="3329"/>
              <a:ext cx="681" cy="73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12650" name="Line 10">
              <a:extLst>
                <a:ext uri="{FF2B5EF4-FFF2-40B4-BE49-F238E27FC236}">
                  <a16:creationId xmlns:a16="http://schemas.microsoft.com/office/drawing/2014/main" id="{EA0BFA85-B071-C143-B2D3-208B18D502F5}"/>
                </a:ext>
              </a:extLst>
            </p:cNvPr>
            <p:cNvSpPr>
              <a:spLocks noChangeShapeType="1"/>
            </p:cNvSpPr>
            <p:nvPr/>
          </p:nvSpPr>
          <p:spPr bwMode="auto">
            <a:xfrm flipV="1">
              <a:off x="4784" y="2152"/>
              <a:ext cx="0" cy="117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12651" name="Line 11">
              <a:extLst>
                <a:ext uri="{FF2B5EF4-FFF2-40B4-BE49-F238E27FC236}">
                  <a16:creationId xmlns:a16="http://schemas.microsoft.com/office/drawing/2014/main" id="{97D9446A-1A21-E843-AE4B-16276FD4D492}"/>
                </a:ext>
              </a:extLst>
            </p:cNvPr>
            <p:cNvSpPr>
              <a:spLocks noChangeShapeType="1"/>
            </p:cNvSpPr>
            <p:nvPr/>
          </p:nvSpPr>
          <p:spPr bwMode="auto">
            <a:xfrm flipH="1" flipV="1">
              <a:off x="4481" y="2843"/>
              <a:ext cx="294" cy="484"/>
            </a:xfrm>
            <a:prstGeom prst="line">
              <a:avLst/>
            </a:prstGeom>
            <a:noFill/>
            <a:ln w="57150">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12652" name="Line 12">
              <a:extLst>
                <a:ext uri="{FF2B5EF4-FFF2-40B4-BE49-F238E27FC236}">
                  <a16:creationId xmlns:a16="http://schemas.microsoft.com/office/drawing/2014/main" id="{4E42625B-7D9B-F640-B937-BBAFEE82AD67}"/>
                </a:ext>
              </a:extLst>
            </p:cNvPr>
            <p:cNvSpPr>
              <a:spLocks noChangeShapeType="1"/>
            </p:cNvSpPr>
            <p:nvPr/>
          </p:nvSpPr>
          <p:spPr bwMode="auto">
            <a:xfrm flipH="1">
              <a:off x="4416" y="3321"/>
              <a:ext cx="363" cy="734"/>
            </a:xfrm>
            <a:prstGeom prst="line">
              <a:avLst/>
            </a:prstGeom>
            <a:noFill/>
            <a:ln w="57150">
              <a:solidFill>
                <a:srgbClr val="F83F24"/>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12653" name="Line 13">
              <a:extLst>
                <a:ext uri="{FF2B5EF4-FFF2-40B4-BE49-F238E27FC236}">
                  <a16:creationId xmlns:a16="http://schemas.microsoft.com/office/drawing/2014/main" id="{7B1C8BE7-8444-144A-BABA-58E73EA86D92}"/>
                </a:ext>
              </a:extLst>
            </p:cNvPr>
            <p:cNvSpPr>
              <a:spLocks noChangeShapeType="1"/>
            </p:cNvSpPr>
            <p:nvPr/>
          </p:nvSpPr>
          <p:spPr bwMode="auto">
            <a:xfrm flipV="1">
              <a:off x="4784" y="2938"/>
              <a:ext cx="0" cy="391"/>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12654" name="Text Box 14">
              <a:extLst>
                <a:ext uri="{FF2B5EF4-FFF2-40B4-BE49-F238E27FC236}">
                  <a16:creationId xmlns:a16="http://schemas.microsoft.com/office/drawing/2014/main" id="{78CE1D9E-0ADD-6D44-8AF1-66D2000707AE}"/>
                </a:ext>
              </a:extLst>
            </p:cNvPr>
            <p:cNvSpPr txBox="1">
              <a:spLocks noChangeArrowheads="1"/>
            </p:cNvSpPr>
            <p:nvPr/>
          </p:nvSpPr>
          <p:spPr bwMode="auto">
            <a:xfrm>
              <a:off x="5333" y="3288"/>
              <a:ext cx="212" cy="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kumimoji="1" lang="en-US" altLang="zh-TW" i="1">
                  <a:ea typeface="新細明體" panose="02020500000000000000" pitchFamily="18" charset="-120"/>
                </a:rPr>
                <a:t>t</a:t>
              </a:r>
              <a:r>
                <a:rPr kumimoji="1" lang="en-US" altLang="zh-TW" i="1" baseline="-25000">
                  <a:ea typeface="新細明體" panose="02020500000000000000" pitchFamily="18" charset="-120"/>
                </a:rPr>
                <a:t>1</a:t>
              </a:r>
              <a:endParaRPr kumimoji="1" lang="en-US" altLang="zh-TW">
                <a:ea typeface="新細明體" panose="02020500000000000000" pitchFamily="18" charset="-120"/>
              </a:endParaRPr>
            </a:p>
          </p:txBody>
        </p:sp>
        <p:sp>
          <p:nvSpPr>
            <p:cNvPr id="112655" name="Text Box 15">
              <a:extLst>
                <a:ext uri="{FF2B5EF4-FFF2-40B4-BE49-F238E27FC236}">
                  <a16:creationId xmlns:a16="http://schemas.microsoft.com/office/drawing/2014/main" id="{FCBC0014-E486-2542-AE0F-2A30BD51A361}"/>
                </a:ext>
              </a:extLst>
            </p:cNvPr>
            <p:cNvSpPr txBox="1">
              <a:spLocks noChangeArrowheads="1"/>
            </p:cNvSpPr>
            <p:nvPr/>
          </p:nvSpPr>
          <p:spPr bwMode="auto">
            <a:xfrm>
              <a:off x="3978" y="3733"/>
              <a:ext cx="212" cy="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kumimoji="1" lang="en-US" altLang="zh-TW" i="1">
                  <a:ea typeface="新細明體" panose="02020500000000000000" pitchFamily="18" charset="-120"/>
                </a:rPr>
                <a:t>t</a:t>
              </a:r>
              <a:r>
                <a:rPr kumimoji="1" lang="en-US" altLang="zh-TW" i="1" baseline="-25000">
                  <a:ea typeface="新細明體" panose="02020500000000000000" pitchFamily="18" charset="-120"/>
                </a:rPr>
                <a:t>2</a:t>
              </a:r>
              <a:endParaRPr kumimoji="1" lang="en-US" altLang="zh-TW">
                <a:ea typeface="新細明體" panose="02020500000000000000" pitchFamily="18" charset="-120"/>
              </a:endParaRPr>
            </a:p>
          </p:txBody>
        </p:sp>
        <p:sp>
          <p:nvSpPr>
            <p:cNvPr id="112656" name="Text Box 16">
              <a:extLst>
                <a:ext uri="{FF2B5EF4-FFF2-40B4-BE49-F238E27FC236}">
                  <a16:creationId xmlns:a16="http://schemas.microsoft.com/office/drawing/2014/main" id="{FDC5635A-78E8-AC47-AFAE-6663C746994E}"/>
                </a:ext>
              </a:extLst>
            </p:cNvPr>
            <p:cNvSpPr txBox="1">
              <a:spLocks noChangeArrowheads="1"/>
            </p:cNvSpPr>
            <p:nvPr/>
          </p:nvSpPr>
          <p:spPr bwMode="auto">
            <a:xfrm>
              <a:off x="4273" y="2911"/>
              <a:ext cx="319" cy="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kumimoji="1" lang="en-US" altLang="zh-TW" sz="2400" i="1">
                  <a:ea typeface="新細明體" panose="02020500000000000000" pitchFamily="18" charset="-120"/>
                </a:rPr>
                <a:t>D</a:t>
              </a:r>
              <a:r>
                <a:rPr kumimoji="1" lang="en-US" altLang="zh-TW" sz="2400" i="1" baseline="-25000">
                  <a:ea typeface="新細明體" panose="02020500000000000000" pitchFamily="18" charset="-120"/>
                </a:rPr>
                <a:t>1</a:t>
              </a:r>
            </a:p>
          </p:txBody>
        </p:sp>
        <p:sp>
          <p:nvSpPr>
            <p:cNvPr id="112657" name="Text Box 17">
              <a:extLst>
                <a:ext uri="{FF2B5EF4-FFF2-40B4-BE49-F238E27FC236}">
                  <a16:creationId xmlns:a16="http://schemas.microsoft.com/office/drawing/2014/main" id="{C1803B5B-4651-ED4C-AC31-86B71DA5848C}"/>
                </a:ext>
              </a:extLst>
            </p:cNvPr>
            <p:cNvSpPr txBox="1">
              <a:spLocks noChangeArrowheads="1"/>
            </p:cNvSpPr>
            <p:nvPr/>
          </p:nvSpPr>
          <p:spPr bwMode="auto">
            <a:xfrm>
              <a:off x="4498" y="3764"/>
              <a:ext cx="319" cy="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kumimoji="1" lang="en-US" altLang="zh-TW" sz="2400" i="1">
                  <a:ea typeface="新細明體" panose="02020500000000000000" pitchFamily="18" charset="-120"/>
                </a:rPr>
                <a:t>D</a:t>
              </a:r>
              <a:r>
                <a:rPr kumimoji="1" lang="en-US" altLang="zh-TW" sz="2400" i="1" baseline="-25000">
                  <a:ea typeface="新細明體" panose="02020500000000000000" pitchFamily="18" charset="-120"/>
                </a:rPr>
                <a:t>2</a:t>
              </a:r>
            </a:p>
          </p:txBody>
        </p:sp>
        <p:sp>
          <p:nvSpPr>
            <p:cNvPr id="112658" name="Text Box 18">
              <a:extLst>
                <a:ext uri="{FF2B5EF4-FFF2-40B4-BE49-F238E27FC236}">
                  <a16:creationId xmlns:a16="http://schemas.microsoft.com/office/drawing/2014/main" id="{BFEC2559-67A2-5A43-B699-1D77114990F3}"/>
                </a:ext>
              </a:extLst>
            </p:cNvPr>
            <p:cNvSpPr txBox="1">
              <a:spLocks noChangeArrowheads="1"/>
            </p:cNvSpPr>
            <p:nvPr/>
          </p:nvSpPr>
          <p:spPr bwMode="auto">
            <a:xfrm>
              <a:off x="4824" y="3019"/>
              <a:ext cx="255" cy="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kumimoji="1" lang="en-US" altLang="zh-TW" sz="2400" i="1">
                  <a:ea typeface="新細明體" panose="02020500000000000000" pitchFamily="18" charset="-120"/>
                </a:rPr>
                <a:t>Q</a:t>
              </a:r>
              <a:endParaRPr kumimoji="1" lang="en-US" altLang="zh-TW">
                <a:ea typeface="新細明體" panose="02020500000000000000" pitchFamily="18" charset="-120"/>
              </a:endParaRPr>
            </a:p>
          </p:txBody>
        </p:sp>
        <p:sp>
          <p:nvSpPr>
            <p:cNvPr id="112659" name="Arc 19">
              <a:extLst>
                <a:ext uri="{FF2B5EF4-FFF2-40B4-BE49-F238E27FC236}">
                  <a16:creationId xmlns:a16="http://schemas.microsoft.com/office/drawing/2014/main" id="{846E9125-C737-A24C-A9F7-9A561A3133A1}"/>
                </a:ext>
              </a:extLst>
            </p:cNvPr>
            <p:cNvSpPr>
              <a:spLocks/>
            </p:cNvSpPr>
            <p:nvPr/>
          </p:nvSpPr>
          <p:spPr bwMode="auto">
            <a:xfrm>
              <a:off x="4576" y="2921"/>
              <a:ext cx="196" cy="96"/>
            </a:xfrm>
            <a:custGeom>
              <a:avLst/>
              <a:gdLst>
                <a:gd name="G0" fmla="+- 8071 0 0"/>
                <a:gd name="G1" fmla="+- 21600 0 0"/>
                <a:gd name="G2" fmla="+- 21600 0 0"/>
                <a:gd name="T0" fmla="*/ 0 w 29671"/>
                <a:gd name="T1" fmla="*/ 1565 h 21600"/>
                <a:gd name="T2" fmla="*/ 29671 w 29671"/>
                <a:gd name="T3" fmla="*/ 21600 h 21600"/>
                <a:gd name="T4" fmla="*/ 8071 w 29671"/>
                <a:gd name="T5" fmla="*/ 21600 h 21600"/>
              </a:gdLst>
              <a:ahLst/>
              <a:cxnLst>
                <a:cxn ang="0">
                  <a:pos x="T0" y="T1"/>
                </a:cxn>
                <a:cxn ang="0">
                  <a:pos x="T2" y="T3"/>
                </a:cxn>
                <a:cxn ang="0">
                  <a:pos x="T4" y="T5"/>
                </a:cxn>
              </a:cxnLst>
              <a:rect l="0" t="0" r="r" b="b"/>
              <a:pathLst>
                <a:path w="29671" h="21600" fill="none" extrusionOk="0">
                  <a:moveTo>
                    <a:pt x="-1" y="1564"/>
                  </a:moveTo>
                  <a:cubicBezTo>
                    <a:pt x="2565" y="531"/>
                    <a:pt x="5305" y="0"/>
                    <a:pt x="8071" y="0"/>
                  </a:cubicBezTo>
                  <a:cubicBezTo>
                    <a:pt x="20000" y="0"/>
                    <a:pt x="29671" y="9670"/>
                    <a:pt x="29671" y="21600"/>
                  </a:cubicBezTo>
                </a:path>
                <a:path w="29671" h="21600" stroke="0" extrusionOk="0">
                  <a:moveTo>
                    <a:pt x="-1" y="1564"/>
                  </a:moveTo>
                  <a:cubicBezTo>
                    <a:pt x="2565" y="531"/>
                    <a:pt x="5305" y="0"/>
                    <a:pt x="8071" y="0"/>
                  </a:cubicBezTo>
                  <a:cubicBezTo>
                    <a:pt x="20000" y="0"/>
                    <a:pt x="29671" y="9670"/>
                    <a:pt x="29671" y="21600"/>
                  </a:cubicBezTo>
                  <a:lnTo>
                    <a:pt x="8071" y="21600"/>
                  </a:lnTo>
                  <a:close/>
                </a:path>
              </a:pathLst>
            </a:custGeom>
            <a:noFill/>
            <a:ln w="9525">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12660" name="Arc 20">
              <a:extLst>
                <a:ext uri="{FF2B5EF4-FFF2-40B4-BE49-F238E27FC236}">
                  <a16:creationId xmlns:a16="http://schemas.microsoft.com/office/drawing/2014/main" id="{E43090A1-B19B-934B-9E27-2BBC78517C26}"/>
                </a:ext>
              </a:extLst>
            </p:cNvPr>
            <p:cNvSpPr>
              <a:spLocks/>
            </p:cNvSpPr>
            <p:nvPr/>
          </p:nvSpPr>
          <p:spPr bwMode="auto">
            <a:xfrm flipH="1">
              <a:off x="4627" y="3102"/>
              <a:ext cx="125" cy="51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9525">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12661" name="Text Box 21">
              <a:extLst>
                <a:ext uri="{FF2B5EF4-FFF2-40B4-BE49-F238E27FC236}">
                  <a16:creationId xmlns:a16="http://schemas.microsoft.com/office/drawing/2014/main" id="{71B2A598-588F-5740-920D-02262A130423}"/>
                </a:ext>
              </a:extLst>
            </p:cNvPr>
            <p:cNvSpPr txBox="1">
              <a:spLocks noChangeArrowheads="1"/>
            </p:cNvSpPr>
            <p:nvPr/>
          </p:nvSpPr>
          <p:spPr bwMode="auto">
            <a:xfrm>
              <a:off x="4512" y="2598"/>
              <a:ext cx="251" cy="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kumimoji="1" lang="zh-TW" altLang="en-US" i="1">
                  <a:latin typeface="Symbol" pitchFamily="2" charset="2"/>
                  <a:ea typeface="新細明體" panose="02020500000000000000" pitchFamily="18" charset="-120"/>
                  <a:sym typeface="Symbol" pitchFamily="2" charset="2"/>
                </a:rPr>
                <a:t></a:t>
              </a:r>
              <a:r>
                <a:rPr kumimoji="1" lang="zh-TW" altLang="en-US" baseline="-25000">
                  <a:latin typeface="Symbol" pitchFamily="2" charset="2"/>
                  <a:ea typeface="新細明體" panose="02020500000000000000" pitchFamily="18" charset="-120"/>
                  <a:sym typeface="Symbol" pitchFamily="2" charset="2"/>
                </a:rPr>
                <a:t>1</a:t>
              </a:r>
              <a:endParaRPr kumimoji="1" lang="zh-TW" altLang="en-US">
                <a:ea typeface="新細明體" panose="02020500000000000000" pitchFamily="18" charset="-120"/>
              </a:endParaRPr>
            </a:p>
          </p:txBody>
        </p:sp>
      </p:grpSp>
      <p:sp>
        <p:nvSpPr>
          <p:cNvPr id="112662" name="Text Box 22">
            <a:extLst>
              <a:ext uri="{FF2B5EF4-FFF2-40B4-BE49-F238E27FC236}">
                <a16:creationId xmlns:a16="http://schemas.microsoft.com/office/drawing/2014/main" id="{16039D6A-60EB-E54A-B8F5-3C19306BB0B1}"/>
              </a:ext>
            </a:extLst>
          </p:cNvPr>
          <p:cNvSpPr txBox="1">
            <a:spLocks noChangeArrowheads="1"/>
          </p:cNvSpPr>
          <p:nvPr/>
        </p:nvSpPr>
        <p:spPr bwMode="auto">
          <a:xfrm>
            <a:off x="185200" y="5854973"/>
            <a:ext cx="8380066" cy="769441"/>
          </a:xfrm>
          <a:prstGeom prst="rect">
            <a:avLst/>
          </a:prstGeom>
          <a:noFill/>
          <a:ln>
            <a:noFill/>
          </a:ln>
          <a:effectLst/>
        </p:spPr>
        <p:txBody>
          <a:bodyPr wrap="square">
            <a:spAutoFit/>
          </a:bodyPr>
          <a:lstStyle/>
          <a:p>
            <a:pPr marL="285750" indent="-285750" algn="l">
              <a:buFont typeface="Arial" panose="020B0604020202020204" pitchFamily="34" charset="0"/>
              <a:buChar char="•"/>
            </a:pPr>
            <a:r>
              <a:rPr kumimoji="1" lang="en-US" altLang="zh-TW" sz="2200" i="1" dirty="0">
                <a:ea typeface="新細明體" panose="02020500000000000000" pitchFamily="18" charset="-120"/>
              </a:rPr>
              <a:t>D</a:t>
            </a:r>
            <a:r>
              <a:rPr kumimoji="1" lang="en-US" altLang="zh-TW" sz="2200" i="1" baseline="-25000" dirty="0">
                <a:ea typeface="新細明體" panose="02020500000000000000" pitchFamily="18" charset="-120"/>
              </a:rPr>
              <a:t>1</a:t>
            </a:r>
            <a:r>
              <a:rPr kumimoji="1" lang="en-US" altLang="zh-TW" sz="2200" dirty="0">
                <a:ea typeface="新細明體" panose="02020500000000000000" pitchFamily="18" charset="-120"/>
              </a:rPr>
              <a:t> is 6 times better than </a:t>
            </a:r>
            <a:r>
              <a:rPr kumimoji="1" lang="en-US" altLang="zh-TW" sz="2200" i="1" dirty="0">
                <a:ea typeface="新細明體" panose="02020500000000000000" pitchFamily="18" charset="-120"/>
              </a:rPr>
              <a:t>D</a:t>
            </a:r>
            <a:r>
              <a:rPr kumimoji="1" lang="en-US" altLang="zh-TW" sz="2200" i="1" baseline="-25000" dirty="0">
                <a:ea typeface="新細明體" panose="02020500000000000000" pitchFamily="18" charset="-120"/>
              </a:rPr>
              <a:t>2</a:t>
            </a:r>
            <a:r>
              <a:rPr kumimoji="1" lang="en-US" altLang="zh-TW" sz="2200" dirty="0">
                <a:ea typeface="新細明體" panose="02020500000000000000" pitchFamily="18" charset="-120"/>
              </a:rPr>
              <a:t> using cosine similarity but only 5 times better using inner product.</a:t>
            </a:r>
          </a:p>
        </p:txBody>
      </p:sp>
      <mc:AlternateContent xmlns:mc="http://schemas.openxmlformats.org/markup-compatibility/2006" xmlns:a14="http://schemas.microsoft.com/office/drawing/2010/main">
        <mc:Choice Requires="a14">
          <p:sp>
            <p:nvSpPr>
              <p:cNvPr id="112664" name="Rectangle 24">
                <a:extLst>
                  <a:ext uri="{FF2B5EF4-FFF2-40B4-BE49-F238E27FC236}">
                    <a16:creationId xmlns:a16="http://schemas.microsoft.com/office/drawing/2014/main" id="{BB3DD8E7-904C-7B4D-877C-F04D8ECD6F65}"/>
                  </a:ext>
                </a:extLst>
              </p:cNvPr>
              <p:cNvSpPr>
                <a:spLocks noChangeArrowheads="1"/>
              </p:cNvSpPr>
              <p:nvPr/>
            </p:nvSpPr>
            <p:spPr bwMode="auto">
              <a:xfrm>
                <a:off x="29084" y="2270590"/>
                <a:ext cx="6613016" cy="1218923"/>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a14:m>
                  <m:oMathPara xmlns:m="http://schemas.openxmlformats.org/officeDocument/2006/math">
                    <m:oMathParaPr>
                      <m:jc m:val="centerGroup"/>
                    </m:oMathParaPr>
                    <m:oMath xmlns:m="http://schemas.openxmlformats.org/officeDocument/2006/math">
                      <m:r>
                        <a:rPr kumimoji="1" lang="en-US" altLang="zh-TW" sz="2200" i="1" dirty="0" smtClean="0">
                          <a:latin typeface="Cambria Math" panose="02040503050406030204" pitchFamily="18" charset="0"/>
                          <a:ea typeface="新細明體" panose="02020500000000000000" pitchFamily="18" charset="-120"/>
                        </a:rPr>
                        <m:t>𝐶𝑜𝑠𝑆𝑖𝑚</m:t>
                      </m:r>
                      <m:d>
                        <m:dPr>
                          <m:ctrlPr>
                            <a:rPr kumimoji="1" lang="en-US" altLang="zh-TW" sz="2200" i="1" dirty="0" smtClean="0">
                              <a:latin typeface="Cambria Math" panose="02040503050406030204" pitchFamily="18" charset="0"/>
                              <a:ea typeface="新細明體" panose="02020500000000000000" pitchFamily="18" charset="-120"/>
                            </a:rPr>
                          </m:ctrlPr>
                        </m:dPr>
                        <m:e>
                          <m:r>
                            <a:rPr kumimoji="1" lang="en-US" altLang="zh-TW" sz="2200" b="1" i="1" dirty="0" err="1">
                              <a:latin typeface="Cambria Math" panose="02040503050406030204" pitchFamily="18" charset="0"/>
                              <a:ea typeface="新細明體" panose="02020500000000000000" pitchFamily="18" charset="-120"/>
                            </a:rPr>
                            <m:t>𝒅</m:t>
                          </m:r>
                          <m:r>
                            <a:rPr kumimoji="1" lang="en-US" altLang="zh-TW" sz="2200" i="1" baseline="-25000" dirty="0" err="1">
                              <a:latin typeface="Cambria Math" panose="02040503050406030204" pitchFamily="18" charset="0"/>
                              <a:ea typeface="新細明體" panose="02020500000000000000" pitchFamily="18" charset="-120"/>
                            </a:rPr>
                            <m:t>𝑗</m:t>
                          </m:r>
                          <m:r>
                            <a:rPr kumimoji="1" lang="en-US" altLang="zh-TW" sz="2200" i="1" dirty="0">
                              <a:latin typeface="Cambria Math" panose="02040503050406030204" pitchFamily="18" charset="0"/>
                              <a:ea typeface="新細明體" panose="02020500000000000000" pitchFamily="18" charset="-120"/>
                            </a:rPr>
                            <m:t>, </m:t>
                          </m:r>
                          <m:r>
                            <a:rPr kumimoji="1" lang="en-US" altLang="zh-TW" sz="2200" b="1" i="1" dirty="0">
                              <a:latin typeface="Cambria Math" panose="02040503050406030204" pitchFamily="18" charset="0"/>
                              <a:ea typeface="新細明體" panose="02020500000000000000" pitchFamily="18" charset="-120"/>
                            </a:rPr>
                            <m:t>𝒒</m:t>
                          </m:r>
                        </m:e>
                      </m:d>
                      <m:r>
                        <a:rPr kumimoji="1" lang="en-US" altLang="zh-TW" sz="2200" i="1" dirty="0">
                          <a:latin typeface="Cambria Math" panose="02040503050406030204" pitchFamily="18" charset="0"/>
                          <a:ea typeface="新細明體" panose="02020500000000000000" pitchFamily="18" charset="-120"/>
                        </a:rPr>
                        <m:t>=</m:t>
                      </m:r>
                      <m:f>
                        <m:fPr>
                          <m:ctrlPr>
                            <a:rPr kumimoji="1" lang="en-US" altLang="zh-TW" sz="2200" i="1" dirty="0" smtClean="0">
                              <a:latin typeface="Cambria Math" panose="02040503050406030204" pitchFamily="18" charset="0"/>
                              <a:ea typeface="新細明體" panose="02020500000000000000" pitchFamily="18" charset="-120"/>
                            </a:rPr>
                          </m:ctrlPr>
                        </m:fPr>
                        <m:num>
                          <m:d>
                            <m:dPr>
                              <m:begChr m:val="⟨"/>
                              <m:endChr m:val="⟩"/>
                              <m:ctrlPr>
                                <a:rPr kumimoji="1" lang="en-US" altLang="zh-TW" sz="2200" i="1" dirty="0" smtClean="0">
                                  <a:latin typeface="Cambria Math" panose="02040503050406030204" pitchFamily="18" charset="0"/>
                                  <a:ea typeface="新細明體" panose="02020500000000000000" pitchFamily="18" charset="-120"/>
                                </a:rPr>
                              </m:ctrlPr>
                            </m:dPr>
                            <m:e>
                              <m:sSub>
                                <m:sSubPr>
                                  <m:ctrlPr>
                                    <a:rPr kumimoji="1" lang="en-US" altLang="zh-TW" sz="2200" i="1" dirty="0" smtClean="0">
                                      <a:latin typeface="Cambria Math" panose="02040503050406030204" pitchFamily="18" charset="0"/>
                                      <a:ea typeface="新細明體" panose="02020500000000000000" pitchFamily="18" charset="-120"/>
                                    </a:rPr>
                                  </m:ctrlPr>
                                </m:sSubPr>
                                <m:e>
                                  <m:r>
                                    <a:rPr kumimoji="1" lang="en-US" altLang="zh-TW" sz="2200" b="0" i="1" dirty="0" smtClean="0">
                                      <a:latin typeface="Cambria Math" panose="02040503050406030204" pitchFamily="18" charset="0"/>
                                      <a:ea typeface="新細明體" panose="02020500000000000000" pitchFamily="18" charset="-120"/>
                                    </a:rPr>
                                    <m:t>𝑑</m:t>
                                  </m:r>
                                </m:e>
                                <m:sub>
                                  <m:r>
                                    <a:rPr kumimoji="1" lang="en-US" altLang="zh-TW" sz="2200" b="0" i="1" dirty="0" smtClean="0">
                                      <a:latin typeface="Cambria Math" panose="02040503050406030204" pitchFamily="18" charset="0"/>
                                      <a:ea typeface="新細明體" panose="02020500000000000000" pitchFamily="18" charset="-120"/>
                                    </a:rPr>
                                    <m:t>𝑗</m:t>
                                  </m:r>
                                </m:sub>
                              </m:sSub>
                              <m:r>
                                <a:rPr kumimoji="1" lang="en-US" altLang="zh-TW" sz="2200" b="0" i="1" dirty="0" smtClean="0">
                                  <a:latin typeface="Cambria Math" panose="02040503050406030204" pitchFamily="18" charset="0"/>
                                  <a:ea typeface="新細明體" panose="02020500000000000000" pitchFamily="18" charset="-120"/>
                                </a:rPr>
                                <m:t>,</m:t>
                              </m:r>
                              <m:r>
                                <a:rPr kumimoji="1" lang="en-US" altLang="zh-TW" sz="2200" b="0" i="1" dirty="0" smtClean="0">
                                  <a:latin typeface="Cambria Math" panose="02040503050406030204" pitchFamily="18" charset="0"/>
                                  <a:ea typeface="新細明體" panose="02020500000000000000" pitchFamily="18" charset="-120"/>
                                </a:rPr>
                                <m:t>𝑞</m:t>
                              </m:r>
                            </m:e>
                          </m:d>
                        </m:num>
                        <m:den>
                          <m:d>
                            <m:dPr>
                              <m:begChr m:val="‖"/>
                              <m:endChr m:val="‖"/>
                              <m:ctrlPr>
                                <a:rPr kumimoji="1" lang="en-US" altLang="zh-TW" sz="2200" i="1" dirty="0" smtClean="0">
                                  <a:latin typeface="Cambria Math" panose="02040503050406030204" pitchFamily="18" charset="0"/>
                                  <a:ea typeface="新細明體" panose="02020500000000000000" pitchFamily="18" charset="-120"/>
                                </a:rPr>
                              </m:ctrlPr>
                            </m:dPr>
                            <m:e>
                              <m:sSub>
                                <m:sSubPr>
                                  <m:ctrlPr>
                                    <a:rPr kumimoji="1" lang="en-US" altLang="zh-TW" sz="2200" i="1" dirty="0" smtClean="0">
                                      <a:latin typeface="Cambria Math" panose="02040503050406030204" pitchFamily="18" charset="0"/>
                                      <a:ea typeface="新細明體" panose="02020500000000000000" pitchFamily="18" charset="-120"/>
                                    </a:rPr>
                                  </m:ctrlPr>
                                </m:sSubPr>
                                <m:e>
                                  <m:r>
                                    <a:rPr kumimoji="1" lang="en-US" altLang="zh-TW" sz="2200" b="0" i="1" dirty="0" smtClean="0">
                                      <a:latin typeface="Cambria Math" panose="02040503050406030204" pitchFamily="18" charset="0"/>
                                      <a:ea typeface="新細明體" panose="02020500000000000000" pitchFamily="18" charset="-120"/>
                                    </a:rPr>
                                    <m:t>𝑑</m:t>
                                  </m:r>
                                </m:e>
                                <m:sub>
                                  <m:r>
                                    <a:rPr kumimoji="1" lang="en-US" altLang="zh-TW" sz="2200" b="0" i="1" dirty="0" smtClean="0">
                                      <a:latin typeface="Cambria Math" panose="02040503050406030204" pitchFamily="18" charset="0"/>
                                      <a:ea typeface="新細明體" panose="02020500000000000000" pitchFamily="18" charset="-120"/>
                                    </a:rPr>
                                    <m:t>𝑗</m:t>
                                  </m:r>
                                </m:sub>
                              </m:sSub>
                            </m:e>
                          </m:d>
                          <m:r>
                            <a:rPr kumimoji="1" lang="en-US" altLang="zh-TW" sz="2200" b="0" i="1" dirty="0" smtClean="0">
                              <a:latin typeface="Cambria Math" panose="02040503050406030204" pitchFamily="18" charset="0"/>
                              <a:ea typeface="Cambria Math" panose="02040503050406030204" pitchFamily="18" charset="0"/>
                            </a:rPr>
                            <m:t>∙</m:t>
                          </m:r>
                          <m:d>
                            <m:dPr>
                              <m:begChr m:val="‖"/>
                              <m:endChr m:val="‖"/>
                              <m:ctrlPr>
                                <a:rPr kumimoji="1" lang="en-US" altLang="zh-TW" sz="2200" b="0" i="1" dirty="0" smtClean="0">
                                  <a:latin typeface="Cambria Math" panose="02040503050406030204" pitchFamily="18" charset="0"/>
                                  <a:ea typeface="Cambria Math" panose="02040503050406030204" pitchFamily="18" charset="0"/>
                                </a:rPr>
                              </m:ctrlPr>
                            </m:dPr>
                            <m:e>
                              <m:r>
                                <a:rPr kumimoji="1" lang="en-US" altLang="zh-TW" sz="2200" b="0" i="1" dirty="0" smtClean="0">
                                  <a:latin typeface="Cambria Math" panose="02040503050406030204" pitchFamily="18" charset="0"/>
                                  <a:ea typeface="Cambria Math" panose="02040503050406030204" pitchFamily="18" charset="0"/>
                                </a:rPr>
                                <m:t>𝑞</m:t>
                              </m:r>
                            </m:e>
                          </m:d>
                        </m:den>
                      </m:f>
                      <m:r>
                        <a:rPr kumimoji="1" lang="en-US" altLang="zh-TW" sz="2200" b="0" i="1" dirty="0" smtClean="0">
                          <a:latin typeface="Cambria Math" panose="02040503050406030204" pitchFamily="18" charset="0"/>
                          <a:ea typeface="新細明體" panose="02020500000000000000" pitchFamily="18" charset="-120"/>
                        </a:rPr>
                        <m:t>=</m:t>
                      </m:r>
                      <m:f>
                        <m:fPr>
                          <m:ctrlPr>
                            <a:rPr kumimoji="1" lang="en-US" altLang="zh-TW" sz="2200" b="0" i="1" dirty="0" smtClean="0">
                              <a:latin typeface="Cambria Math" panose="02040503050406030204" pitchFamily="18" charset="0"/>
                              <a:ea typeface="新細明體" panose="02020500000000000000" pitchFamily="18" charset="-120"/>
                            </a:rPr>
                          </m:ctrlPr>
                        </m:fPr>
                        <m:num>
                          <m:nary>
                            <m:naryPr>
                              <m:chr m:val="∑"/>
                              <m:ctrlPr>
                                <a:rPr kumimoji="1" lang="en-US" altLang="zh-TW" sz="2200" b="0" i="1" dirty="0" smtClean="0">
                                  <a:latin typeface="Cambria Math" panose="02040503050406030204" pitchFamily="18" charset="0"/>
                                  <a:ea typeface="新細明體" panose="02020500000000000000" pitchFamily="18" charset="-120"/>
                                </a:rPr>
                              </m:ctrlPr>
                            </m:naryPr>
                            <m:sub>
                              <m:r>
                                <m:rPr>
                                  <m:brk m:alnAt="23"/>
                                </m:rPr>
                                <a:rPr kumimoji="1" lang="en-US" altLang="zh-TW" sz="2200" b="0" i="1" dirty="0" smtClean="0">
                                  <a:latin typeface="Cambria Math" panose="02040503050406030204" pitchFamily="18" charset="0"/>
                                  <a:ea typeface="新細明體" panose="02020500000000000000" pitchFamily="18" charset="-120"/>
                                </a:rPr>
                                <m:t>𝑖</m:t>
                              </m:r>
                              <m:r>
                                <a:rPr kumimoji="1" lang="en-US" altLang="zh-TW" sz="2200" b="0" i="1" dirty="0" smtClean="0">
                                  <a:latin typeface="Cambria Math" panose="02040503050406030204" pitchFamily="18" charset="0"/>
                                  <a:ea typeface="新細明體" panose="02020500000000000000" pitchFamily="18" charset="-120"/>
                                </a:rPr>
                                <m:t>=1</m:t>
                              </m:r>
                            </m:sub>
                            <m:sup>
                              <m:r>
                                <a:rPr kumimoji="1" lang="en-US" altLang="zh-TW" sz="2200" b="0" i="1" dirty="0" smtClean="0">
                                  <a:latin typeface="Cambria Math" panose="02040503050406030204" pitchFamily="18" charset="0"/>
                                  <a:ea typeface="新細明體" panose="02020500000000000000" pitchFamily="18" charset="-120"/>
                                </a:rPr>
                                <m:t>𝑡</m:t>
                              </m:r>
                            </m:sup>
                            <m:e>
                              <m:sSub>
                                <m:sSubPr>
                                  <m:ctrlPr>
                                    <a:rPr kumimoji="1" lang="en-US" altLang="zh-TW" sz="2200" b="0" i="1" dirty="0" smtClean="0">
                                      <a:latin typeface="Cambria Math" panose="02040503050406030204" pitchFamily="18" charset="0"/>
                                      <a:ea typeface="新細明體" panose="02020500000000000000" pitchFamily="18" charset="-120"/>
                                    </a:rPr>
                                  </m:ctrlPr>
                                </m:sSubPr>
                                <m:e>
                                  <m:r>
                                    <a:rPr kumimoji="1" lang="en-US" altLang="zh-TW" sz="2200" b="0" i="1" dirty="0" smtClean="0">
                                      <a:latin typeface="Cambria Math" panose="02040503050406030204" pitchFamily="18" charset="0"/>
                                      <a:ea typeface="新細明體" panose="02020500000000000000" pitchFamily="18" charset="-120"/>
                                    </a:rPr>
                                    <m:t>𝑤</m:t>
                                  </m:r>
                                </m:e>
                                <m:sub>
                                  <m:r>
                                    <a:rPr kumimoji="1" lang="en-US" altLang="zh-TW" sz="2200" b="0" i="1" dirty="0" smtClean="0">
                                      <a:latin typeface="Cambria Math" panose="02040503050406030204" pitchFamily="18" charset="0"/>
                                      <a:ea typeface="新細明體" panose="02020500000000000000" pitchFamily="18" charset="-120"/>
                                    </a:rPr>
                                    <m:t>𝑖𝑗</m:t>
                                  </m:r>
                                </m:sub>
                              </m:sSub>
                              <m:r>
                                <a:rPr kumimoji="1" lang="en-US" altLang="zh-TW" sz="2200" b="0" i="1" dirty="0" smtClean="0">
                                  <a:latin typeface="Cambria Math" panose="02040503050406030204" pitchFamily="18" charset="0"/>
                                  <a:ea typeface="Cambria Math" panose="02040503050406030204" pitchFamily="18" charset="0"/>
                                </a:rPr>
                                <m:t>∙</m:t>
                              </m:r>
                              <m:sSub>
                                <m:sSubPr>
                                  <m:ctrlPr>
                                    <a:rPr kumimoji="1" lang="en-US" altLang="zh-TW" sz="2200" b="0" i="1" dirty="0" smtClean="0">
                                      <a:latin typeface="Cambria Math" panose="02040503050406030204" pitchFamily="18" charset="0"/>
                                      <a:ea typeface="Cambria Math" panose="02040503050406030204" pitchFamily="18" charset="0"/>
                                    </a:rPr>
                                  </m:ctrlPr>
                                </m:sSubPr>
                                <m:e>
                                  <m:r>
                                    <a:rPr kumimoji="1" lang="en-US" altLang="zh-TW" sz="2200" b="0" i="1" dirty="0" smtClean="0">
                                      <a:latin typeface="Cambria Math" panose="02040503050406030204" pitchFamily="18" charset="0"/>
                                      <a:ea typeface="Cambria Math" panose="02040503050406030204" pitchFamily="18" charset="0"/>
                                    </a:rPr>
                                    <m:t>𝑤</m:t>
                                  </m:r>
                                </m:e>
                                <m:sub>
                                  <m:r>
                                    <a:rPr kumimoji="1" lang="en-US" altLang="zh-TW" sz="2200" b="0" i="1" dirty="0" smtClean="0">
                                      <a:latin typeface="Cambria Math" panose="02040503050406030204" pitchFamily="18" charset="0"/>
                                      <a:ea typeface="Cambria Math" panose="02040503050406030204" pitchFamily="18" charset="0"/>
                                    </a:rPr>
                                    <m:t>𝑖𝑞</m:t>
                                  </m:r>
                                </m:sub>
                              </m:sSub>
                            </m:e>
                          </m:nary>
                        </m:num>
                        <m:den>
                          <m:rad>
                            <m:radPr>
                              <m:degHide m:val="on"/>
                              <m:ctrlPr>
                                <a:rPr kumimoji="1" lang="en-US" altLang="zh-TW" sz="2200" b="0" i="1" dirty="0" smtClean="0">
                                  <a:latin typeface="Cambria Math" panose="02040503050406030204" pitchFamily="18" charset="0"/>
                                  <a:ea typeface="新細明體" panose="02020500000000000000" pitchFamily="18" charset="-120"/>
                                </a:rPr>
                              </m:ctrlPr>
                            </m:radPr>
                            <m:deg/>
                            <m:e>
                              <m:nary>
                                <m:naryPr>
                                  <m:chr m:val="∑"/>
                                  <m:ctrlPr>
                                    <a:rPr kumimoji="1" lang="en-US" altLang="zh-TW" sz="2200" b="0" i="1" dirty="0" smtClean="0">
                                      <a:latin typeface="Cambria Math" panose="02040503050406030204" pitchFamily="18" charset="0"/>
                                      <a:ea typeface="新細明體" panose="02020500000000000000" pitchFamily="18" charset="-120"/>
                                    </a:rPr>
                                  </m:ctrlPr>
                                </m:naryPr>
                                <m:sub>
                                  <m:r>
                                    <m:rPr>
                                      <m:brk m:alnAt="23"/>
                                    </m:rPr>
                                    <a:rPr kumimoji="1" lang="en-US" altLang="zh-TW" sz="2200" b="0" i="1" dirty="0" smtClean="0">
                                      <a:latin typeface="Cambria Math" panose="02040503050406030204" pitchFamily="18" charset="0"/>
                                      <a:ea typeface="新細明體" panose="02020500000000000000" pitchFamily="18" charset="-120"/>
                                    </a:rPr>
                                    <m:t>𝑖</m:t>
                                  </m:r>
                                  <m:r>
                                    <a:rPr kumimoji="1" lang="en-US" altLang="zh-TW" sz="2200" b="0" i="1" dirty="0" smtClean="0">
                                      <a:latin typeface="Cambria Math" panose="02040503050406030204" pitchFamily="18" charset="0"/>
                                      <a:ea typeface="新細明體" panose="02020500000000000000" pitchFamily="18" charset="-120"/>
                                    </a:rPr>
                                    <m:t>=1</m:t>
                                  </m:r>
                                </m:sub>
                                <m:sup>
                                  <m:r>
                                    <a:rPr kumimoji="1" lang="en-US" altLang="zh-TW" sz="2200" b="0" i="1" dirty="0" smtClean="0">
                                      <a:latin typeface="Cambria Math" panose="02040503050406030204" pitchFamily="18" charset="0"/>
                                      <a:ea typeface="新細明體" panose="02020500000000000000" pitchFamily="18" charset="-120"/>
                                    </a:rPr>
                                    <m:t>𝑡</m:t>
                                  </m:r>
                                </m:sup>
                                <m:e>
                                  <m:sSubSup>
                                    <m:sSubSupPr>
                                      <m:ctrlPr>
                                        <a:rPr kumimoji="1" lang="en-US" altLang="zh-TW" sz="2200" b="0" i="1" dirty="0" smtClean="0">
                                          <a:latin typeface="Cambria Math" panose="02040503050406030204" pitchFamily="18" charset="0"/>
                                          <a:ea typeface="新細明體" panose="02020500000000000000" pitchFamily="18" charset="-120"/>
                                        </a:rPr>
                                      </m:ctrlPr>
                                    </m:sSubSupPr>
                                    <m:e>
                                      <m:r>
                                        <a:rPr kumimoji="1" lang="en-US" altLang="zh-TW" sz="2200" b="0" i="1" dirty="0" smtClean="0">
                                          <a:latin typeface="Cambria Math" panose="02040503050406030204" pitchFamily="18" charset="0"/>
                                          <a:ea typeface="新細明體" panose="02020500000000000000" pitchFamily="18" charset="-120"/>
                                        </a:rPr>
                                        <m:t>𝑤</m:t>
                                      </m:r>
                                    </m:e>
                                    <m:sub>
                                      <m:r>
                                        <a:rPr kumimoji="1" lang="en-US" altLang="zh-TW" sz="2200" b="0" i="1" dirty="0" smtClean="0">
                                          <a:latin typeface="Cambria Math" panose="02040503050406030204" pitchFamily="18" charset="0"/>
                                          <a:ea typeface="新細明體" panose="02020500000000000000" pitchFamily="18" charset="-120"/>
                                        </a:rPr>
                                        <m:t>𝑖𝑗</m:t>
                                      </m:r>
                                    </m:sub>
                                    <m:sup>
                                      <m:r>
                                        <a:rPr kumimoji="1" lang="en-US" altLang="zh-TW" sz="2200" b="0" i="1" dirty="0" smtClean="0">
                                          <a:latin typeface="Cambria Math" panose="02040503050406030204" pitchFamily="18" charset="0"/>
                                          <a:ea typeface="新細明體" panose="02020500000000000000" pitchFamily="18" charset="-120"/>
                                        </a:rPr>
                                        <m:t>2</m:t>
                                      </m:r>
                                    </m:sup>
                                  </m:sSubSup>
                                </m:e>
                              </m:nary>
                            </m:e>
                          </m:rad>
                          <m:r>
                            <a:rPr kumimoji="1" lang="en-US" altLang="zh-TW" sz="2200" b="0" i="1" dirty="0" smtClean="0">
                              <a:latin typeface="Cambria Math" panose="02040503050406030204" pitchFamily="18" charset="0"/>
                              <a:ea typeface="Cambria Math" panose="02040503050406030204" pitchFamily="18" charset="0"/>
                            </a:rPr>
                            <m:t>∙</m:t>
                          </m:r>
                          <m:rad>
                            <m:radPr>
                              <m:degHide m:val="on"/>
                              <m:ctrlPr>
                                <a:rPr kumimoji="1" lang="en-US" altLang="zh-TW" sz="2200" b="0" i="1" dirty="0" smtClean="0">
                                  <a:latin typeface="Cambria Math" panose="02040503050406030204" pitchFamily="18" charset="0"/>
                                  <a:ea typeface="Cambria Math" panose="02040503050406030204" pitchFamily="18" charset="0"/>
                                </a:rPr>
                              </m:ctrlPr>
                            </m:radPr>
                            <m:deg/>
                            <m:e>
                              <m:nary>
                                <m:naryPr>
                                  <m:chr m:val="∑"/>
                                  <m:ctrlPr>
                                    <a:rPr kumimoji="1" lang="en-US" altLang="zh-TW" sz="2200" i="1" dirty="0">
                                      <a:latin typeface="Cambria Math" panose="02040503050406030204" pitchFamily="18" charset="0"/>
                                    </a:rPr>
                                  </m:ctrlPr>
                                </m:naryPr>
                                <m:sub>
                                  <m:r>
                                    <m:rPr>
                                      <m:brk m:alnAt="23"/>
                                    </m:rPr>
                                    <a:rPr kumimoji="1" lang="en-US" altLang="zh-TW" sz="2200" i="1" dirty="0">
                                      <a:latin typeface="Cambria Math" panose="02040503050406030204" pitchFamily="18" charset="0"/>
                                    </a:rPr>
                                    <m:t>𝑖</m:t>
                                  </m:r>
                                  <m:r>
                                    <a:rPr kumimoji="1" lang="en-US" altLang="zh-TW" sz="2200" i="1" dirty="0">
                                      <a:latin typeface="Cambria Math" panose="02040503050406030204" pitchFamily="18" charset="0"/>
                                    </a:rPr>
                                    <m:t>=1</m:t>
                                  </m:r>
                                </m:sub>
                                <m:sup>
                                  <m:r>
                                    <a:rPr kumimoji="1" lang="en-US" altLang="zh-TW" sz="2200" i="1" dirty="0">
                                      <a:latin typeface="Cambria Math" panose="02040503050406030204" pitchFamily="18" charset="0"/>
                                    </a:rPr>
                                    <m:t>𝑡</m:t>
                                  </m:r>
                                </m:sup>
                                <m:e>
                                  <m:sSubSup>
                                    <m:sSubSupPr>
                                      <m:ctrlPr>
                                        <a:rPr kumimoji="1" lang="en-US" altLang="zh-TW" sz="2200" i="1" dirty="0">
                                          <a:latin typeface="Cambria Math" panose="02040503050406030204" pitchFamily="18" charset="0"/>
                                        </a:rPr>
                                      </m:ctrlPr>
                                    </m:sSubSupPr>
                                    <m:e>
                                      <m:r>
                                        <a:rPr kumimoji="1" lang="en-US" altLang="zh-TW" sz="2200" i="1" dirty="0">
                                          <a:latin typeface="Cambria Math" panose="02040503050406030204" pitchFamily="18" charset="0"/>
                                        </a:rPr>
                                        <m:t>𝑤</m:t>
                                      </m:r>
                                    </m:e>
                                    <m:sub>
                                      <m:r>
                                        <a:rPr kumimoji="1" lang="en-US" altLang="zh-TW" sz="2200" i="1" dirty="0">
                                          <a:latin typeface="Cambria Math" panose="02040503050406030204" pitchFamily="18" charset="0"/>
                                        </a:rPr>
                                        <m:t>𝑖</m:t>
                                      </m:r>
                                      <m:r>
                                        <a:rPr kumimoji="1" lang="en-US" altLang="zh-TW" sz="2200" b="0" i="1" dirty="0" smtClean="0">
                                          <a:latin typeface="Cambria Math" panose="02040503050406030204" pitchFamily="18" charset="0"/>
                                        </a:rPr>
                                        <m:t>𝑞</m:t>
                                      </m:r>
                                    </m:sub>
                                    <m:sup>
                                      <m:r>
                                        <a:rPr kumimoji="1" lang="en-US" altLang="zh-TW" sz="2200" i="1" dirty="0">
                                          <a:latin typeface="Cambria Math" panose="02040503050406030204" pitchFamily="18" charset="0"/>
                                        </a:rPr>
                                        <m:t>2</m:t>
                                      </m:r>
                                    </m:sup>
                                  </m:sSubSup>
                                </m:e>
                              </m:nary>
                            </m:e>
                          </m:rad>
                        </m:den>
                      </m:f>
                    </m:oMath>
                  </m:oMathPara>
                </a14:m>
                <a:endParaRPr kumimoji="1" lang="zh-TW" altLang="en-US" sz="2200" dirty="0">
                  <a:ea typeface="新細明體" panose="02020500000000000000" pitchFamily="18" charset="-120"/>
                </a:endParaRPr>
              </a:p>
            </p:txBody>
          </p:sp>
        </mc:Choice>
        <mc:Fallback xmlns="">
          <p:sp>
            <p:nvSpPr>
              <p:cNvPr id="112664" name="Rectangle 24">
                <a:extLst>
                  <a:ext uri="{FF2B5EF4-FFF2-40B4-BE49-F238E27FC236}">
                    <a16:creationId xmlns:a16="http://schemas.microsoft.com/office/drawing/2014/main" id="{BB3DD8E7-904C-7B4D-877C-F04D8ECD6F65}"/>
                  </a:ext>
                </a:extLst>
              </p:cNvPr>
              <p:cNvSpPr>
                <a:spLocks noRot="1" noChangeAspect="1" noMove="1" noResize="1" noEditPoints="1" noAdjustHandles="1" noChangeArrowheads="1" noChangeShapeType="1" noTextEdit="1"/>
              </p:cNvSpPr>
              <p:nvPr/>
            </p:nvSpPr>
            <p:spPr bwMode="auto">
              <a:xfrm>
                <a:off x="29084" y="2270590"/>
                <a:ext cx="6613016" cy="1218923"/>
              </a:xfrm>
              <a:prstGeom prst="rect">
                <a:avLst/>
              </a:prstGeom>
              <a:blipFill>
                <a:blip r:embed="rId3"/>
                <a:stretch>
                  <a:fillRect t="-41237" b="-51546"/>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Tree>
    <p:extLst>
      <p:ext uri="{BB962C8B-B14F-4D97-AF65-F5344CB8AC3E}">
        <p14:creationId xmlns:p14="http://schemas.microsoft.com/office/powerpoint/2010/main" val="411777728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71510" y="2998113"/>
            <a:ext cx="6400979" cy="861774"/>
          </a:xfrm>
          <a:prstGeom prst="rect">
            <a:avLst/>
          </a:prstGeom>
          <a:noFill/>
        </p:spPr>
        <p:txBody>
          <a:bodyPr wrap="square" rtlCol="0">
            <a:spAutoFit/>
          </a:bodyPr>
          <a:lstStyle/>
          <a:p>
            <a:pPr algn="ctr"/>
            <a:r>
              <a:rPr lang="en-US" sz="5000" dirty="0"/>
              <a:t>Object class recognition</a:t>
            </a:r>
          </a:p>
        </p:txBody>
      </p:sp>
    </p:spTree>
    <p:extLst>
      <p:ext uri="{BB962C8B-B14F-4D97-AF65-F5344CB8AC3E}">
        <p14:creationId xmlns:p14="http://schemas.microsoft.com/office/powerpoint/2010/main" val="415396307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Rectangle 2"/>
          <p:cNvSpPr>
            <a:spLocks noGrp="1" noChangeArrowheads="1"/>
          </p:cNvSpPr>
          <p:nvPr>
            <p:ph type="title" idx="4294967295"/>
          </p:nvPr>
        </p:nvSpPr>
        <p:spPr>
          <a:xfrm>
            <a:off x="457200" y="149225"/>
            <a:ext cx="8229600" cy="1143000"/>
          </a:xfrm>
        </p:spPr>
        <p:txBody>
          <a:bodyPr lIns="91440" tIns="45720" rIns="91440" bIns="45720" anchor="b">
            <a:normAutofit/>
          </a:bodyPr>
          <a:lstStyle/>
          <a:p>
            <a:pPr eaLnBrk="1" hangingPunct="1"/>
            <a:r>
              <a:rPr lang="en-US" dirty="0"/>
              <a:t>Bag-of-visual-words</a:t>
            </a:r>
          </a:p>
        </p:txBody>
      </p:sp>
      <p:sp>
        <p:nvSpPr>
          <p:cNvPr id="360452" name="Rectangle 3"/>
          <p:cNvSpPr>
            <a:spLocks noGrp="1" noChangeArrowheads="1"/>
          </p:cNvSpPr>
          <p:nvPr>
            <p:ph type="body" sz="half" idx="4294967295"/>
          </p:nvPr>
        </p:nvSpPr>
        <p:spPr>
          <a:xfrm>
            <a:off x="565944" y="1803400"/>
            <a:ext cx="8012112" cy="4448175"/>
          </a:xfrm>
        </p:spPr>
        <p:txBody>
          <a:bodyPr lIns="91440" tIns="45720" rIns="91440" bIns="45720">
            <a:normAutofit/>
          </a:bodyPr>
          <a:lstStyle/>
          <a:p>
            <a:pPr marL="0" indent="0">
              <a:lnSpc>
                <a:spcPct val="90000"/>
              </a:lnSpc>
              <a:spcAft>
                <a:spcPts val="600"/>
              </a:spcAft>
            </a:pPr>
            <a:r>
              <a:rPr lang="en-US" dirty="0"/>
              <a:t> A similar model for image classification and image retrieval would be very useful</a:t>
            </a:r>
          </a:p>
          <a:p>
            <a:pPr marL="0" indent="0">
              <a:lnSpc>
                <a:spcPct val="90000"/>
              </a:lnSpc>
              <a:spcAft>
                <a:spcPts val="600"/>
              </a:spcAft>
            </a:pPr>
            <a:r>
              <a:rPr lang="en-US" dirty="0"/>
              <a:t> But how can we define words in images?</a:t>
            </a:r>
          </a:p>
          <a:p>
            <a:pPr marL="0" indent="0">
              <a:lnSpc>
                <a:spcPct val="90000"/>
              </a:lnSpc>
              <a:spcAft>
                <a:spcPts val="600"/>
              </a:spcAft>
            </a:pPr>
            <a:r>
              <a:rPr lang="en-US" dirty="0"/>
              <a:t> Words are the atoms that form coherent text</a:t>
            </a:r>
          </a:p>
          <a:p>
            <a:pPr marL="0" indent="0">
              <a:lnSpc>
                <a:spcPct val="90000"/>
              </a:lnSpc>
              <a:spcAft>
                <a:spcPts val="600"/>
              </a:spcAft>
            </a:pPr>
            <a:r>
              <a:rPr lang="en-US" dirty="0"/>
              <a:t> Atomic repetitive patterns can be observed in images as well</a:t>
            </a:r>
          </a:p>
        </p:txBody>
      </p:sp>
    </p:spTree>
    <p:extLst>
      <p:ext uri="{BB962C8B-B14F-4D97-AF65-F5344CB8AC3E}">
        <p14:creationId xmlns:p14="http://schemas.microsoft.com/office/powerpoint/2010/main" val="1255000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045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045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6045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VisualWord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0901" y="155714"/>
            <a:ext cx="4709744" cy="6603653"/>
          </a:xfrm>
          <a:prstGeom prst="rect">
            <a:avLst/>
          </a:prstGeom>
        </p:spPr>
      </p:pic>
    </p:spTree>
    <p:extLst>
      <p:ext uri="{BB962C8B-B14F-4D97-AF65-F5344CB8AC3E}">
        <p14:creationId xmlns:p14="http://schemas.microsoft.com/office/powerpoint/2010/main" val="365913586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Rectangle 2"/>
          <p:cNvSpPr>
            <a:spLocks noGrp="1" noChangeArrowheads="1"/>
          </p:cNvSpPr>
          <p:nvPr>
            <p:ph type="title" idx="4294967295"/>
          </p:nvPr>
        </p:nvSpPr>
        <p:spPr>
          <a:xfrm>
            <a:off x="457200" y="149225"/>
            <a:ext cx="8229600" cy="1143000"/>
          </a:xfrm>
        </p:spPr>
        <p:txBody>
          <a:bodyPr lIns="91440" tIns="45720" rIns="91440" bIns="45720" anchor="b">
            <a:normAutofit/>
          </a:bodyPr>
          <a:lstStyle/>
          <a:p>
            <a:pPr eaLnBrk="1" hangingPunct="1"/>
            <a:r>
              <a:rPr lang="en-US" dirty="0"/>
              <a:t>Bag-of-visual-words</a:t>
            </a:r>
          </a:p>
        </p:txBody>
      </p:sp>
      <p:sp>
        <p:nvSpPr>
          <p:cNvPr id="360452" name="Rectangle 3"/>
          <p:cNvSpPr>
            <a:spLocks noGrp="1" noChangeArrowheads="1"/>
          </p:cNvSpPr>
          <p:nvPr>
            <p:ph type="body" sz="half" idx="4294967295"/>
          </p:nvPr>
        </p:nvSpPr>
        <p:spPr>
          <a:xfrm>
            <a:off x="565944" y="1803400"/>
            <a:ext cx="8012112" cy="4448175"/>
          </a:xfrm>
        </p:spPr>
        <p:txBody>
          <a:bodyPr lIns="91440" tIns="45720" rIns="91440" bIns="45720">
            <a:normAutofit/>
          </a:bodyPr>
          <a:lstStyle/>
          <a:p>
            <a:pPr marL="0" indent="0">
              <a:lnSpc>
                <a:spcPct val="90000"/>
              </a:lnSpc>
              <a:spcAft>
                <a:spcPts val="600"/>
              </a:spcAft>
            </a:pPr>
            <a:r>
              <a:rPr lang="en-US" dirty="0"/>
              <a:t> Atomic repetitive patterns can be observed in images as well</a:t>
            </a:r>
          </a:p>
          <a:p>
            <a:pPr marL="0" indent="0">
              <a:lnSpc>
                <a:spcPct val="90000"/>
              </a:lnSpc>
              <a:spcAft>
                <a:spcPts val="600"/>
              </a:spcAft>
            </a:pPr>
            <a:r>
              <a:rPr lang="en-US" dirty="0"/>
              <a:t> However these atomic patterns are not identical in all locations in the image, because of various transformations</a:t>
            </a:r>
            <a:endParaRPr lang="en-US" sz="2800" dirty="0"/>
          </a:p>
        </p:txBody>
      </p:sp>
    </p:spTree>
    <p:extLst>
      <p:ext uri="{BB962C8B-B14F-4D97-AF65-F5344CB8AC3E}">
        <p14:creationId xmlns:p14="http://schemas.microsoft.com/office/powerpoint/2010/main" val="2195770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045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045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Rectangle 2"/>
          <p:cNvSpPr>
            <a:spLocks noGrp="1" noChangeArrowheads="1"/>
          </p:cNvSpPr>
          <p:nvPr>
            <p:ph type="title" idx="4294967295"/>
          </p:nvPr>
        </p:nvSpPr>
        <p:spPr>
          <a:xfrm>
            <a:off x="457200" y="149225"/>
            <a:ext cx="8229600" cy="1143000"/>
          </a:xfrm>
        </p:spPr>
        <p:txBody>
          <a:bodyPr lIns="91440" tIns="45720" rIns="91440" bIns="45720" anchor="b">
            <a:normAutofit/>
          </a:bodyPr>
          <a:lstStyle/>
          <a:p>
            <a:pPr eaLnBrk="1" hangingPunct="1"/>
            <a:r>
              <a:rPr lang="en-US" dirty="0"/>
              <a:t>Bag-of-visual-words</a:t>
            </a:r>
          </a:p>
        </p:txBody>
      </p:sp>
      <p:sp>
        <p:nvSpPr>
          <p:cNvPr id="360452" name="Rectangle 3"/>
          <p:cNvSpPr>
            <a:spLocks noGrp="1" noChangeArrowheads="1"/>
          </p:cNvSpPr>
          <p:nvPr>
            <p:ph type="body" sz="half" idx="4294967295"/>
          </p:nvPr>
        </p:nvSpPr>
        <p:spPr>
          <a:xfrm>
            <a:off x="565944" y="1803400"/>
            <a:ext cx="8012112" cy="4448175"/>
          </a:xfrm>
        </p:spPr>
        <p:txBody>
          <a:bodyPr lIns="91440" tIns="45720" rIns="91440" bIns="45720">
            <a:normAutofit/>
          </a:bodyPr>
          <a:lstStyle/>
          <a:p>
            <a:pPr marL="0" indent="0">
              <a:lnSpc>
                <a:spcPct val="90000"/>
              </a:lnSpc>
              <a:spcAft>
                <a:spcPts val="600"/>
              </a:spcAft>
            </a:pPr>
            <a:r>
              <a:rPr lang="en-US" dirty="0"/>
              <a:t> A visual word is defined as a group of similar (but not necessarily identical) local image patterns</a:t>
            </a:r>
          </a:p>
          <a:p>
            <a:pPr marL="0" indent="0">
              <a:lnSpc>
                <a:spcPct val="90000"/>
              </a:lnSpc>
              <a:spcAft>
                <a:spcPts val="600"/>
              </a:spcAft>
            </a:pPr>
            <a:r>
              <a:rPr lang="en-US" dirty="0"/>
              <a:t> Visual words are usually obtained by vector quantization, e.g. k-means clustering</a:t>
            </a:r>
            <a:endParaRPr lang="en-US" sz="2800" dirty="0"/>
          </a:p>
        </p:txBody>
      </p:sp>
    </p:spTree>
    <p:extLst>
      <p:ext uri="{BB962C8B-B14F-4D97-AF65-F5344CB8AC3E}">
        <p14:creationId xmlns:p14="http://schemas.microsoft.com/office/powerpoint/2010/main" val="944188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045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664"/>
            <a:ext cx="8229600" cy="1143000"/>
          </a:xfrm>
        </p:spPr>
        <p:txBody>
          <a:bodyPr/>
          <a:lstStyle/>
          <a:p>
            <a:r>
              <a:rPr lang="en-US" dirty="0"/>
              <a:t>Visual word vocabulary</a:t>
            </a:r>
          </a:p>
        </p:txBody>
      </p:sp>
      <p:pic>
        <p:nvPicPr>
          <p:cNvPr id="11" name="Picture 10" descr="AgarwalRoth_CBsmall"/>
          <p:cNvPicPr>
            <a:picLocks noChangeAspect="1" noChangeArrowheads="1"/>
          </p:cNvPicPr>
          <p:nvPr/>
        </p:nvPicPr>
        <p:blipFill>
          <a:blip r:embed="rId3" cstate="print"/>
          <a:srcRect/>
          <a:stretch>
            <a:fillRect/>
          </a:stretch>
        </p:blipFill>
        <p:spPr bwMode="auto">
          <a:xfrm>
            <a:off x="5105400" y="1033529"/>
            <a:ext cx="3581400" cy="1917706"/>
          </a:xfrm>
          <a:prstGeom prst="rect">
            <a:avLst/>
          </a:prstGeom>
          <a:noFill/>
          <a:ln w="9525">
            <a:noFill/>
            <a:miter lim="800000"/>
            <a:headEnd/>
            <a:tailEnd/>
          </a:ln>
        </p:spPr>
      </p:pic>
      <p:sp>
        <p:nvSpPr>
          <p:cNvPr id="12" name="Line 11"/>
          <p:cNvSpPr>
            <a:spLocks noChangeShapeType="1"/>
          </p:cNvSpPr>
          <p:nvPr/>
        </p:nvSpPr>
        <p:spPr bwMode="auto">
          <a:xfrm>
            <a:off x="4456318" y="2030960"/>
            <a:ext cx="533400" cy="0"/>
          </a:xfrm>
          <a:prstGeom prst="line">
            <a:avLst/>
          </a:prstGeom>
          <a:noFill/>
          <a:ln w="38100">
            <a:solidFill>
              <a:schemeClr val="tx1"/>
            </a:solidFill>
            <a:miter lim="800000"/>
            <a:headEnd/>
            <a:tailEnd type="triangle" w="med" len="med"/>
          </a:ln>
        </p:spPr>
        <p:txBody>
          <a:bodyPr wrap="none"/>
          <a:lstStyle/>
          <a:p>
            <a:endParaRPr lang="en-US"/>
          </a:p>
        </p:txBody>
      </p:sp>
      <p:grpSp>
        <p:nvGrpSpPr>
          <p:cNvPr id="13" name="Group 12"/>
          <p:cNvGrpSpPr>
            <a:grpSpLocks/>
          </p:cNvGrpSpPr>
          <p:nvPr/>
        </p:nvGrpSpPr>
        <p:grpSpPr bwMode="auto">
          <a:xfrm>
            <a:off x="374603" y="1237770"/>
            <a:ext cx="3967387" cy="1570929"/>
            <a:chOff x="431" y="2886"/>
            <a:chExt cx="2310" cy="915"/>
          </a:xfrm>
        </p:grpSpPr>
        <p:pic>
          <p:nvPicPr>
            <p:cNvPr id="14" name="Picture 13" descr="car5-090-000"/>
            <p:cNvPicPr>
              <a:picLocks noChangeAspect="1" noChangeArrowheads="1"/>
            </p:cNvPicPr>
            <p:nvPr/>
          </p:nvPicPr>
          <p:blipFill>
            <a:blip r:embed="rId4" cstate="print">
              <a:grayscl/>
            </a:blip>
            <a:srcRect/>
            <a:stretch>
              <a:fillRect/>
            </a:stretch>
          </p:blipFill>
          <p:spPr bwMode="auto">
            <a:xfrm>
              <a:off x="1359" y="2886"/>
              <a:ext cx="453" cy="453"/>
            </a:xfrm>
            <a:prstGeom prst="rect">
              <a:avLst/>
            </a:prstGeom>
            <a:noFill/>
            <a:ln w="9525">
              <a:noFill/>
              <a:miter lim="800000"/>
              <a:headEnd/>
              <a:tailEnd/>
            </a:ln>
          </p:spPr>
        </p:pic>
        <p:pic>
          <p:nvPicPr>
            <p:cNvPr id="15" name="Picture 14" descr="car6-090-000"/>
            <p:cNvPicPr>
              <a:picLocks noChangeAspect="1" noChangeArrowheads="1"/>
            </p:cNvPicPr>
            <p:nvPr/>
          </p:nvPicPr>
          <p:blipFill>
            <a:blip r:embed="rId5" cstate="print">
              <a:grayscl/>
            </a:blip>
            <a:srcRect/>
            <a:stretch>
              <a:fillRect/>
            </a:stretch>
          </p:blipFill>
          <p:spPr bwMode="auto">
            <a:xfrm>
              <a:off x="1361" y="3348"/>
              <a:ext cx="453" cy="453"/>
            </a:xfrm>
            <a:prstGeom prst="rect">
              <a:avLst/>
            </a:prstGeom>
            <a:noFill/>
            <a:ln w="9525">
              <a:noFill/>
              <a:miter lim="800000"/>
              <a:headEnd/>
              <a:tailEnd/>
            </a:ln>
          </p:spPr>
        </p:pic>
        <p:pic>
          <p:nvPicPr>
            <p:cNvPr id="16" name="Picture 15" descr="car7-090-000"/>
            <p:cNvPicPr>
              <a:picLocks noChangeAspect="1" noChangeArrowheads="1"/>
            </p:cNvPicPr>
            <p:nvPr/>
          </p:nvPicPr>
          <p:blipFill>
            <a:blip r:embed="rId6" cstate="print">
              <a:grayscl/>
            </a:blip>
            <a:srcRect/>
            <a:stretch>
              <a:fillRect/>
            </a:stretch>
          </p:blipFill>
          <p:spPr bwMode="auto">
            <a:xfrm>
              <a:off x="894" y="3348"/>
              <a:ext cx="453" cy="453"/>
            </a:xfrm>
            <a:prstGeom prst="rect">
              <a:avLst/>
            </a:prstGeom>
            <a:noFill/>
            <a:ln w="9525">
              <a:noFill/>
              <a:miter lim="800000"/>
              <a:headEnd/>
              <a:tailEnd/>
            </a:ln>
          </p:spPr>
        </p:pic>
        <p:pic>
          <p:nvPicPr>
            <p:cNvPr id="17" name="Picture 16" descr="car9-090-000"/>
            <p:cNvPicPr>
              <a:picLocks noChangeAspect="1" noChangeArrowheads="1"/>
            </p:cNvPicPr>
            <p:nvPr/>
          </p:nvPicPr>
          <p:blipFill>
            <a:blip r:embed="rId7" cstate="print">
              <a:grayscl/>
            </a:blip>
            <a:srcRect/>
            <a:stretch>
              <a:fillRect/>
            </a:stretch>
          </p:blipFill>
          <p:spPr bwMode="auto">
            <a:xfrm>
              <a:off x="2288" y="2886"/>
              <a:ext cx="453" cy="453"/>
            </a:xfrm>
            <a:prstGeom prst="rect">
              <a:avLst/>
            </a:prstGeom>
            <a:noFill/>
            <a:ln w="9525">
              <a:noFill/>
              <a:miter lim="800000"/>
              <a:headEnd/>
              <a:tailEnd/>
            </a:ln>
          </p:spPr>
        </p:pic>
        <p:pic>
          <p:nvPicPr>
            <p:cNvPr id="18" name="Picture 17" descr="car11-090-000"/>
            <p:cNvPicPr>
              <a:picLocks noChangeAspect="1" noChangeArrowheads="1"/>
            </p:cNvPicPr>
            <p:nvPr/>
          </p:nvPicPr>
          <p:blipFill>
            <a:blip r:embed="rId8" cstate="print">
              <a:grayscl/>
            </a:blip>
            <a:srcRect/>
            <a:stretch>
              <a:fillRect/>
            </a:stretch>
          </p:blipFill>
          <p:spPr bwMode="auto">
            <a:xfrm>
              <a:off x="1824" y="2886"/>
              <a:ext cx="453" cy="453"/>
            </a:xfrm>
            <a:prstGeom prst="rect">
              <a:avLst/>
            </a:prstGeom>
            <a:noFill/>
            <a:ln w="9525">
              <a:noFill/>
              <a:miter lim="800000"/>
              <a:headEnd/>
              <a:tailEnd/>
            </a:ln>
          </p:spPr>
        </p:pic>
        <p:pic>
          <p:nvPicPr>
            <p:cNvPr id="19" name="Picture 18" descr="car12-090-000"/>
            <p:cNvPicPr>
              <a:picLocks noChangeAspect="1" noChangeArrowheads="1"/>
            </p:cNvPicPr>
            <p:nvPr/>
          </p:nvPicPr>
          <p:blipFill>
            <a:blip r:embed="rId9" cstate="print">
              <a:grayscl/>
            </a:blip>
            <a:srcRect/>
            <a:stretch>
              <a:fillRect/>
            </a:stretch>
          </p:blipFill>
          <p:spPr bwMode="auto">
            <a:xfrm>
              <a:off x="431" y="3348"/>
              <a:ext cx="453" cy="453"/>
            </a:xfrm>
            <a:prstGeom prst="rect">
              <a:avLst/>
            </a:prstGeom>
            <a:noFill/>
            <a:ln w="9525">
              <a:noFill/>
              <a:miter lim="800000"/>
              <a:headEnd/>
              <a:tailEnd/>
            </a:ln>
          </p:spPr>
        </p:pic>
        <p:pic>
          <p:nvPicPr>
            <p:cNvPr id="20" name="Picture 19" descr="car14-090-000"/>
            <p:cNvPicPr>
              <a:picLocks noChangeAspect="1" noChangeArrowheads="1"/>
            </p:cNvPicPr>
            <p:nvPr/>
          </p:nvPicPr>
          <p:blipFill>
            <a:blip r:embed="rId10" cstate="print">
              <a:grayscl/>
            </a:blip>
            <a:srcRect/>
            <a:stretch>
              <a:fillRect/>
            </a:stretch>
          </p:blipFill>
          <p:spPr bwMode="auto">
            <a:xfrm>
              <a:off x="2288" y="3348"/>
              <a:ext cx="453" cy="453"/>
            </a:xfrm>
            <a:prstGeom prst="rect">
              <a:avLst/>
            </a:prstGeom>
            <a:noFill/>
            <a:ln w="9525">
              <a:noFill/>
              <a:miter lim="800000"/>
              <a:headEnd/>
              <a:tailEnd/>
            </a:ln>
          </p:spPr>
        </p:pic>
        <p:pic>
          <p:nvPicPr>
            <p:cNvPr id="21" name="Picture 20" descr="car1-090-000"/>
            <p:cNvPicPr>
              <a:picLocks noChangeAspect="1" noChangeArrowheads="1"/>
            </p:cNvPicPr>
            <p:nvPr/>
          </p:nvPicPr>
          <p:blipFill>
            <a:blip r:embed="rId11" cstate="print">
              <a:grayscl/>
            </a:blip>
            <a:srcRect/>
            <a:stretch>
              <a:fillRect/>
            </a:stretch>
          </p:blipFill>
          <p:spPr bwMode="auto">
            <a:xfrm>
              <a:off x="431" y="2886"/>
              <a:ext cx="453" cy="453"/>
            </a:xfrm>
            <a:prstGeom prst="rect">
              <a:avLst/>
            </a:prstGeom>
            <a:noFill/>
            <a:ln w="9525">
              <a:noFill/>
              <a:miter lim="800000"/>
              <a:headEnd/>
              <a:tailEnd/>
            </a:ln>
          </p:spPr>
        </p:pic>
        <p:pic>
          <p:nvPicPr>
            <p:cNvPr id="22" name="Picture 21" descr="car2-090-000"/>
            <p:cNvPicPr>
              <a:picLocks noChangeAspect="1" noChangeArrowheads="1"/>
            </p:cNvPicPr>
            <p:nvPr/>
          </p:nvPicPr>
          <p:blipFill>
            <a:blip r:embed="rId12" cstate="print">
              <a:grayscl/>
            </a:blip>
            <a:srcRect/>
            <a:stretch>
              <a:fillRect/>
            </a:stretch>
          </p:blipFill>
          <p:spPr bwMode="auto">
            <a:xfrm>
              <a:off x="894" y="2886"/>
              <a:ext cx="453" cy="453"/>
            </a:xfrm>
            <a:prstGeom prst="rect">
              <a:avLst/>
            </a:prstGeom>
            <a:noFill/>
            <a:ln w="9525">
              <a:noFill/>
              <a:miter lim="800000"/>
              <a:headEnd/>
              <a:tailEnd/>
            </a:ln>
          </p:spPr>
        </p:pic>
        <p:pic>
          <p:nvPicPr>
            <p:cNvPr id="23" name="Picture 22" descr="car3-090-000"/>
            <p:cNvPicPr>
              <a:picLocks noChangeAspect="1" noChangeArrowheads="1"/>
            </p:cNvPicPr>
            <p:nvPr/>
          </p:nvPicPr>
          <p:blipFill>
            <a:blip r:embed="rId13" cstate="print">
              <a:grayscl/>
            </a:blip>
            <a:srcRect/>
            <a:stretch>
              <a:fillRect/>
            </a:stretch>
          </p:blipFill>
          <p:spPr bwMode="auto">
            <a:xfrm>
              <a:off x="1824" y="3348"/>
              <a:ext cx="453" cy="453"/>
            </a:xfrm>
            <a:prstGeom prst="rect">
              <a:avLst/>
            </a:prstGeom>
            <a:noFill/>
            <a:ln w="9525">
              <a:noFill/>
              <a:miter lim="800000"/>
              <a:headEnd/>
              <a:tailEnd/>
            </a:ln>
          </p:spPr>
        </p:pic>
      </p:grpSp>
      <p:grpSp>
        <p:nvGrpSpPr>
          <p:cNvPr id="24" name="Group 4"/>
          <p:cNvGrpSpPr>
            <a:grpSpLocks/>
          </p:cNvGrpSpPr>
          <p:nvPr/>
        </p:nvGrpSpPr>
        <p:grpSpPr bwMode="auto">
          <a:xfrm>
            <a:off x="1443620" y="3042675"/>
            <a:ext cx="6317719" cy="3685858"/>
            <a:chOff x="1247" y="754"/>
            <a:chExt cx="3583" cy="2041"/>
          </a:xfrm>
        </p:grpSpPr>
        <p:grpSp>
          <p:nvGrpSpPr>
            <p:cNvPr id="25" name="Group 5"/>
            <p:cNvGrpSpPr>
              <a:grpSpLocks/>
            </p:cNvGrpSpPr>
            <p:nvPr/>
          </p:nvGrpSpPr>
          <p:grpSpPr bwMode="auto">
            <a:xfrm>
              <a:off x="1280" y="808"/>
              <a:ext cx="3550" cy="1761"/>
              <a:chOff x="2698" y="817"/>
              <a:chExt cx="2992" cy="1487"/>
            </a:xfrm>
          </p:grpSpPr>
          <p:pic>
            <p:nvPicPr>
              <p:cNvPr id="28" name="Picture 6"/>
              <p:cNvPicPr>
                <a:picLocks noChangeAspect="1" noChangeArrowheads="1"/>
              </p:cNvPicPr>
              <p:nvPr/>
            </p:nvPicPr>
            <p:blipFill>
              <a:blip r:embed="rId14" cstate="print"/>
              <a:srcRect t="8241" b="11539"/>
              <a:stretch>
                <a:fillRect/>
              </a:stretch>
            </p:blipFill>
            <p:spPr bwMode="auto">
              <a:xfrm>
                <a:off x="2698" y="1567"/>
                <a:ext cx="2055" cy="146"/>
              </a:xfrm>
              <a:prstGeom prst="rect">
                <a:avLst/>
              </a:prstGeom>
              <a:noFill/>
              <a:ln w="12700" cap="sq">
                <a:noFill/>
                <a:miter lim="800000"/>
                <a:headEnd type="none" w="sm" len="sm"/>
                <a:tailEnd type="none" w="sm" len="sm"/>
              </a:ln>
            </p:spPr>
          </p:pic>
          <p:pic>
            <p:nvPicPr>
              <p:cNvPr id="29" name="Picture 7"/>
              <p:cNvPicPr>
                <a:picLocks noChangeAspect="1" noChangeArrowheads="1"/>
              </p:cNvPicPr>
              <p:nvPr/>
            </p:nvPicPr>
            <p:blipFill>
              <a:blip r:embed="rId15" cstate="print"/>
              <a:srcRect b="13483"/>
              <a:stretch>
                <a:fillRect/>
              </a:stretch>
            </p:blipFill>
            <p:spPr bwMode="auto">
              <a:xfrm>
                <a:off x="2698" y="1258"/>
                <a:ext cx="1588" cy="154"/>
              </a:xfrm>
              <a:prstGeom prst="rect">
                <a:avLst/>
              </a:prstGeom>
              <a:noFill/>
              <a:ln w="12700" cap="sq">
                <a:noFill/>
                <a:miter lim="800000"/>
                <a:headEnd type="none" w="sm" len="sm"/>
                <a:tailEnd type="none" w="sm" len="sm"/>
              </a:ln>
            </p:spPr>
          </p:pic>
          <p:pic>
            <p:nvPicPr>
              <p:cNvPr id="30" name="Picture 8"/>
              <p:cNvPicPr>
                <a:picLocks noChangeAspect="1" noChangeArrowheads="1"/>
              </p:cNvPicPr>
              <p:nvPr/>
            </p:nvPicPr>
            <p:blipFill>
              <a:blip r:embed="rId16" cstate="print"/>
              <a:srcRect t="3529" b="8824"/>
              <a:stretch>
                <a:fillRect/>
              </a:stretch>
            </p:blipFill>
            <p:spPr bwMode="auto">
              <a:xfrm>
                <a:off x="2706" y="1412"/>
                <a:ext cx="1245" cy="149"/>
              </a:xfrm>
              <a:prstGeom prst="rect">
                <a:avLst/>
              </a:prstGeom>
              <a:noFill/>
              <a:ln w="12700" cap="sq">
                <a:noFill/>
                <a:miter lim="800000"/>
                <a:headEnd type="none" w="sm" len="sm"/>
                <a:tailEnd type="none" w="sm" len="sm"/>
              </a:ln>
            </p:spPr>
          </p:pic>
          <p:pic>
            <p:nvPicPr>
              <p:cNvPr id="31" name="Picture 9"/>
              <p:cNvPicPr>
                <a:picLocks noChangeAspect="1" noChangeArrowheads="1"/>
              </p:cNvPicPr>
              <p:nvPr/>
            </p:nvPicPr>
            <p:blipFill>
              <a:blip r:embed="rId17" cstate="print"/>
              <a:srcRect t="12370" b="12372"/>
              <a:stretch>
                <a:fillRect/>
              </a:stretch>
            </p:blipFill>
            <p:spPr bwMode="auto">
              <a:xfrm>
                <a:off x="2706" y="2012"/>
                <a:ext cx="932" cy="146"/>
              </a:xfrm>
              <a:prstGeom prst="rect">
                <a:avLst/>
              </a:prstGeom>
              <a:noFill/>
              <a:ln w="12700" cap="sq">
                <a:noFill/>
                <a:miter lim="800000"/>
                <a:headEnd type="none" w="sm" len="sm"/>
                <a:tailEnd type="none" w="sm" len="sm"/>
              </a:ln>
            </p:spPr>
          </p:pic>
          <p:pic>
            <p:nvPicPr>
              <p:cNvPr id="32" name="Picture 10"/>
              <p:cNvPicPr>
                <a:picLocks noChangeAspect="1" noChangeArrowheads="1"/>
              </p:cNvPicPr>
              <p:nvPr/>
            </p:nvPicPr>
            <p:blipFill>
              <a:blip r:embed="rId18" cstate="print"/>
              <a:srcRect l="1105" t="6061" b="15152"/>
              <a:stretch>
                <a:fillRect/>
              </a:stretch>
            </p:blipFill>
            <p:spPr bwMode="auto">
              <a:xfrm>
                <a:off x="2712" y="2148"/>
                <a:ext cx="1881" cy="156"/>
              </a:xfrm>
              <a:prstGeom prst="rect">
                <a:avLst/>
              </a:prstGeom>
              <a:noFill/>
              <a:ln w="12700" cap="sq">
                <a:noFill/>
                <a:miter lim="800000"/>
                <a:headEnd type="none" w="sm" len="sm"/>
                <a:tailEnd type="none" w="sm" len="sm"/>
              </a:ln>
            </p:spPr>
          </p:pic>
          <p:pic>
            <p:nvPicPr>
              <p:cNvPr id="33" name="Picture 11"/>
              <p:cNvPicPr>
                <a:picLocks noChangeAspect="1" noChangeArrowheads="1"/>
              </p:cNvPicPr>
              <p:nvPr/>
            </p:nvPicPr>
            <p:blipFill>
              <a:blip r:embed="rId19" cstate="print"/>
              <a:srcRect t="7692" b="13846"/>
              <a:stretch>
                <a:fillRect/>
              </a:stretch>
            </p:blipFill>
            <p:spPr bwMode="auto">
              <a:xfrm>
                <a:off x="2702" y="1705"/>
                <a:ext cx="1567" cy="153"/>
              </a:xfrm>
              <a:prstGeom prst="rect">
                <a:avLst/>
              </a:prstGeom>
              <a:noFill/>
              <a:ln w="12700" cap="sq">
                <a:noFill/>
                <a:miter lim="800000"/>
                <a:headEnd type="none" w="sm" len="sm"/>
                <a:tailEnd type="none" w="sm" len="sm"/>
              </a:ln>
            </p:spPr>
          </p:pic>
          <p:pic>
            <p:nvPicPr>
              <p:cNvPr id="34" name="Picture 12"/>
              <p:cNvPicPr>
                <a:picLocks noChangeArrowheads="1"/>
              </p:cNvPicPr>
              <p:nvPr/>
            </p:nvPicPr>
            <p:blipFill>
              <a:blip r:embed="rId20" cstate="print"/>
              <a:srcRect b="3726"/>
              <a:stretch>
                <a:fillRect/>
              </a:stretch>
            </p:blipFill>
            <p:spPr bwMode="auto">
              <a:xfrm>
                <a:off x="2705" y="1854"/>
                <a:ext cx="1077" cy="155"/>
              </a:xfrm>
              <a:prstGeom prst="rect">
                <a:avLst/>
              </a:prstGeom>
              <a:noFill/>
              <a:ln w="12700" cap="sq">
                <a:noFill/>
                <a:miter lim="800000"/>
                <a:headEnd type="none" w="sm" len="sm"/>
                <a:tailEnd type="none" w="sm" len="sm"/>
              </a:ln>
            </p:spPr>
          </p:pic>
          <p:pic>
            <p:nvPicPr>
              <p:cNvPr id="35" name="Picture 13"/>
              <p:cNvPicPr>
                <a:picLocks noChangeAspect="1" noChangeArrowheads="1"/>
              </p:cNvPicPr>
              <p:nvPr/>
            </p:nvPicPr>
            <p:blipFill>
              <a:blip r:embed="rId21" cstate="print"/>
              <a:srcRect l="702" b="7018"/>
              <a:stretch>
                <a:fillRect/>
              </a:stretch>
            </p:blipFill>
            <p:spPr bwMode="auto">
              <a:xfrm>
                <a:off x="2722" y="817"/>
                <a:ext cx="2968" cy="159"/>
              </a:xfrm>
              <a:prstGeom prst="rect">
                <a:avLst/>
              </a:prstGeom>
              <a:noFill/>
              <a:ln w="12700" cap="sq">
                <a:noFill/>
                <a:miter lim="800000"/>
                <a:headEnd type="none" w="sm" len="sm"/>
                <a:tailEnd type="none" w="sm" len="sm"/>
              </a:ln>
            </p:spPr>
          </p:pic>
          <p:pic>
            <p:nvPicPr>
              <p:cNvPr id="36" name="Picture 14"/>
              <p:cNvPicPr>
                <a:picLocks noChangeAspect="1" noChangeArrowheads="1"/>
              </p:cNvPicPr>
              <p:nvPr/>
            </p:nvPicPr>
            <p:blipFill>
              <a:blip r:embed="rId22" cstate="print"/>
              <a:srcRect/>
              <a:stretch>
                <a:fillRect/>
              </a:stretch>
            </p:blipFill>
            <p:spPr bwMode="auto">
              <a:xfrm>
                <a:off x="2717" y="971"/>
                <a:ext cx="2962" cy="150"/>
              </a:xfrm>
              <a:prstGeom prst="rect">
                <a:avLst/>
              </a:prstGeom>
              <a:noFill/>
              <a:ln w="12700" cap="sq">
                <a:noFill/>
                <a:miter lim="800000"/>
                <a:headEnd type="none" w="sm" len="sm"/>
                <a:tailEnd type="none" w="sm" len="sm"/>
              </a:ln>
            </p:spPr>
          </p:pic>
          <p:pic>
            <p:nvPicPr>
              <p:cNvPr id="37" name="Picture 15"/>
              <p:cNvPicPr>
                <a:picLocks noChangeAspect="1" noChangeArrowheads="1"/>
              </p:cNvPicPr>
              <p:nvPr/>
            </p:nvPicPr>
            <p:blipFill>
              <a:blip r:embed="rId23" cstate="print"/>
              <a:srcRect/>
              <a:stretch>
                <a:fillRect/>
              </a:stretch>
            </p:blipFill>
            <p:spPr bwMode="auto">
              <a:xfrm>
                <a:off x="2714" y="1116"/>
                <a:ext cx="2969" cy="155"/>
              </a:xfrm>
              <a:prstGeom prst="rect">
                <a:avLst/>
              </a:prstGeom>
              <a:noFill/>
              <a:ln w="12700" cap="sq">
                <a:noFill/>
                <a:miter lim="800000"/>
                <a:headEnd type="none" w="sm" len="sm"/>
                <a:tailEnd type="none" w="sm" len="sm"/>
              </a:ln>
            </p:spPr>
          </p:pic>
        </p:grpSp>
        <p:sp>
          <p:nvSpPr>
            <p:cNvPr id="26" name="Rectangle 16"/>
            <p:cNvSpPr>
              <a:spLocks noChangeArrowheads="1"/>
            </p:cNvSpPr>
            <p:nvPr/>
          </p:nvSpPr>
          <p:spPr bwMode="auto">
            <a:xfrm>
              <a:off x="1247" y="754"/>
              <a:ext cx="304" cy="2041"/>
            </a:xfrm>
            <a:prstGeom prst="rect">
              <a:avLst/>
            </a:prstGeom>
            <a:noFill/>
            <a:ln w="25400" cap="sq">
              <a:solidFill>
                <a:srgbClr val="FF0000"/>
              </a:solidFill>
              <a:miter lim="800000"/>
              <a:headEnd type="none" w="sm" len="sm"/>
              <a:tailEnd type="none" w="sm" len="sm"/>
            </a:ln>
          </p:spPr>
          <p:txBody>
            <a:bodyPr lIns="90000" tIns="46800" rIns="90000" bIns="46800" anchor="ctr">
              <a:spAutoFit/>
            </a:bodyPr>
            <a:lstStyle/>
            <a:p>
              <a:endParaRPr lang="de-CH"/>
            </a:p>
          </p:txBody>
        </p:sp>
        <p:sp>
          <p:nvSpPr>
            <p:cNvPr id="27" name="Text Box 17"/>
            <p:cNvSpPr txBox="1">
              <a:spLocks noChangeArrowheads="1"/>
            </p:cNvSpPr>
            <p:nvPr/>
          </p:nvSpPr>
          <p:spPr bwMode="auto">
            <a:xfrm>
              <a:off x="1287" y="2519"/>
              <a:ext cx="214" cy="231"/>
            </a:xfrm>
            <a:prstGeom prst="rect">
              <a:avLst/>
            </a:prstGeom>
            <a:noFill/>
            <a:ln w="12700" cap="sq">
              <a:noFill/>
              <a:miter lim="800000"/>
              <a:headEnd type="none" w="sm" len="sm"/>
              <a:tailEnd type="none" w="sm" len="sm"/>
            </a:ln>
          </p:spPr>
          <p:txBody>
            <a:bodyPr wrap="none" lIns="90000" tIns="46800" rIns="90000" bIns="46800">
              <a:spAutoFit/>
            </a:bodyPr>
            <a:lstStyle/>
            <a:p>
              <a:pPr algn="ctr"/>
              <a:r>
                <a:rPr lang="en-US" sz="1800" b="1" dirty="0">
                  <a:solidFill>
                    <a:schemeClr val="bg2"/>
                  </a:solidFill>
                  <a:latin typeface="ETH Light" pitchFamily="2" charset="0"/>
                </a:rPr>
                <a:t>…</a:t>
              </a:r>
              <a:endParaRPr lang="de-CH" sz="1800" b="1" dirty="0">
                <a:solidFill>
                  <a:schemeClr val="bg2"/>
                </a:solidFill>
                <a:latin typeface="ETH Light" pitchFamily="2" charset="0"/>
              </a:endParaRPr>
            </a:p>
          </p:txBody>
        </p:sp>
      </p:grpSp>
    </p:spTree>
    <p:extLst>
      <p:ext uri="{BB962C8B-B14F-4D97-AF65-F5344CB8AC3E}">
        <p14:creationId xmlns:p14="http://schemas.microsoft.com/office/powerpoint/2010/main" val="2986779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6131" name="Picture 3" descr="DaVinci_face_only"/>
          <p:cNvPicPr>
            <a:picLocks noChangeAspect="1" noChangeArrowheads="1"/>
          </p:cNvPicPr>
          <p:nvPr/>
        </p:nvPicPr>
        <p:blipFill>
          <a:blip r:embed="rId3" cstate="print"/>
          <a:srcRect/>
          <a:stretch>
            <a:fillRect/>
          </a:stretch>
        </p:blipFill>
        <p:spPr bwMode="auto">
          <a:xfrm>
            <a:off x="838200" y="2209800"/>
            <a:ext cx="3101975" cy="3843338"/>
          </a:xfrm>
          <a:prstGeom prst="rect">
            <a:avLst/>
          </a:prstGeom>
          <a:noFill/>
          <a:ln w="9525">
            <a:noFill/>
            <a:miter lim="800000"/>
            <a:headEnd/>
            <a:tailEnd/>
          </a:ln>
        </p:spPr>
      </p:pic>
      <p:sp>
        <p:nvSpPr>
          <p:cNvPr id="509956" name="Text Box 4"/>
          <p:cNvSpPr txBox="1">
            <a:spLocks noChangeArrowheads="1"/>
          </p:cNvSpPr>
          <p:nvPr/>
        </p:nvSpPr>
        <p:spPr bwMode="auto">
          <a:xfrm>
            <a:off x="914400" y="533400"/>
            <a:ext cx="2514600" cy="790575"/>
          </a:xfrm>
          <a:prstGeom prst="rect">
            <a:avLst/>
          </a:prstGeom>
          <a:solidFill>
            <a:srgbClr val="DCF6D6"/>
          </a:solidFill>
          <a:ln w="28575">
            <a:solidFill>
              <a:srgbClr val="008000"/>
            </a:solidFill>
            <a:miter lim="800000"/>
            <a:headEnd/>
            <a:tailEnd/>
          </a:ln>
          <a:effectLst/>
        </p:spPr>
        <p:txBody>
          <a:bodyPr>
            <a:spAutoFit/>
          </a:bodyPr>
          <a:lstStyle/>
          <a:p>
            <a:pPr algn="ctr" fontAlgn="auto">
              <a:spcBef>
                <a:spcPct val="50000"/>
              </a:spcBef>
              <a:spcAft>
                <a:spcPts val="0"/>
              </a:spcAft>
              <a:defRPr/>
            </a:pPr>
            <a:r>
              <a:rPr lang="en-US" sz="4400" b="1" dirty="0">
                <a:effectLst>
                  <a:outerShdw blurRad="38100" dist="38100" dir="2700000" algn="tl">
                    <a:srgbClr val="FFFFFF"/>
                  </a:outerShdw>
                </a:effectLst>
                <a:latin typeface="+mn-lt"/>
                <a:cs typeface="+mn-cs"/>
              </a:rPr>
              <a:t>Object</a:t>
            </a:r>
          </a:p>
        </p:txBody>
      </p:sp>
      <p:grpSp>
        <p:nvGrpSpPr>
          <p:cNvPr id="4" name="Group 6"/>
          <p:cNvGrpSpPr>
            <a:grpSpLocks/>
          </p:cNvGrpSpPr>
          <p:nvPr/>
        </p:nvGrpSpPr>
        <p:grpSpPr bwMode="auto">
          <a:xfrm>
            <a:off x="4876800" y="1600200"/>
            <a:ext cx="3609975" cy="5029200"/>
            <a:chOff x="3072" y="1008"/>
            <a:chExt cx="2274" cy="3168"/>
          </a:xfrm>
        </p:grpSpPr>
        <p:pic>
          <p:nvPicPr>
            <p:cNvPr id="346120" name="Picture 7" descr="lunch-bagtrans"/>
            <p:cNvPicPr>
              <a:picLocks noChangeAspect="1" noChangeArrowheads="1"/>
            </p:cNvPicPr>
            <p:nvPr/>
          </p:nvPicPr>
          <p:blipFill>
            <a:blip r:embed="rId4" cstate="print"/>
            <a:srcRect/>
            <a:stretch>
              <a:fillRect/>
            </a:stretch>
          </p:blipFill>
          <p:spPr bwMode="auto">
            <a:xfrm>
              <a:off x="3072" y="1008"/>
              <a:ext cx="2274" cy="3168"/>
            </a:xfrm>
            <a:prstGeom prst="rect">
              <a:avLst/>
            </a:prstGeom>
            <a:noFill/>
            <a:ln w="9525">
              <a:noFill/>
              <a:miter lim="800000"/>
              <a:headEnd/>
              <a:tailEnd/>
            </a:ln>
          </p:spPr>
        </p:pic>
        <p:pic>
          <p:nvPicPr>
            <p:cNvPr id="346121" name="Picture 8" descr="ermine"/>
            <p:cNvPicPr>
              <a:picLocks noChangeAspect="1" noChangeArrowheads="1"/>
            </p:cNvPicPr>
            <p:nvPr/>
          </p:nvPicPr>
          <p:blipFill>
            <a:blip r:embed="rId5" cstate="print"/>
            <a:srcRect l="49399" t="22293" r="38898" b="71706"/>
            <a:stretch>
              <a:fillRect/>
            </a:stretch>
          </p:blipFill>
          <p:spPr bwMode="auto">
            <a:xfrm>
              <a:off x="4560" y="3072"/>
              <a:ext cx="480" cy="336"/>
            </a:xfrm>
            <a:prstGeom prst="rect">
              <a:avLst/>
            </a:prstGeom>
            <a:noFill/>
            <a:ln w="9525">
              <a:noFill/>
              <a:miter lim="800000"/>
              <a:headEnd/>
              <a:tailEnd/>
            </a:ln>
          </p:spPr>
        </p:pic>
        <p:pic>
          <p:nvPicPr>
            <p:cNvPr id="346122" name="Picture 9" descr="ermine"/>
            <p:cNvPicPr>
              <a:picLocks noChangeAspect="1" noChangeArrowheads="1"/>
            </p:cNvPicPr>
            <p:nvPr/>
          </p:nvPicPr>
          <p:blipFill>
            <a:blip r:embed="rId5" cstate="print"/>
            <a:srcRect l="57591" t="4288" r="29535" b="88853"/>
            <a:stretch>
              <a:fillRect/>
            </a:stretch>
          </p:blipFill>
          <p:spPr bwMode="auto">
            <a:xfrm>
              <a:off x="4224" y="1632"/>
              <a:ext cx="432" cy="314"/>
            </a:xfrm>
            <a:prstGeom prst="rect">
              <a:avLst/>
            </a:prstGeom>
            <a:noFill/>
            <a:ln w="9525">
              <a:noFill/>
              <a:miter lim="800000"/>
              <a:headEnd/>
              <a:tailEnd/>
            </a:ln>
          </p:spPr>
        </p:pic>
        <p:pic>
          <p:nvPicPr>
            <p:cNvPr id="346123" name="Picture 10" descr="ermine"/>
            <p:cNvPicPr>
              <a:picLocks noChangeAspect="1" noChangeArrowheads="1"/>
            </p:cNvPicPr>
            <p:nvPr/>
          </p:nvPicPr>
          <p:blipFill>
            <a:blip r:embed="rId5" cstate="print"/>
            <a:srcRect l="43547" t="38583" r="43579" b="54558"/>
            <a:stretch>
              <a:fillRect/>
            </a:stretch>
          </p:blipFill>
          <p:spPr bwMode="auto">
            <a:xfrm>
              <a:off x="3360" y="3120"/>
              <a:ext cx="432" cy="314"/>
            </a:xfrm>
            <a:prstGeom prst="rect">
              <a:avLst/>
            </a:prstGeom>
            <a:noFill/>
            <a:ln w="9525">
              <a:noFill/>
              <a:miter lim="800000"/>
              <a:headEnd/>
              <a:tailEnd/>
            </a:ln>
          </p:spPr>
        </p:pic>
        <p:pic>
          <p:nvPicPr>
            <p:cNvPr id="346124" name="Picture 11" descr="ermine"/>
            <p:cNvPicPr>
              <a:picLocks noChangeAspect="1" noChangeArrowheads="1"/>
            </p:cNvPicPr>
            <p:nvPr/>
          </p:nvPicPr>
          <p:blipFill>
            <a:blip r:embed="rId5" cstate="print"/>
            <a:srcRect l="38866" t="15433" r="51772" b="79422"/>
            <a:stretch>
              <a:fillRect/>
            </a:stretch>
          </p:blipFill>
          <p:spPr bwMode="auto">
            <a:xfrm>
              <a:off x="4416" y="2496"/>
              <a:ext cx="384" cy="288"/>
            </a:xfrm>
            <a:prstGeom prst="rect">
              <a:avLst/>
            </a:prstGeom>
            <a:noFill/>
            <a:ln w="9525">
              <a:noFill/>
              <a:miter lim="800000"/>
              <a:headEnd/>
              <a:tailEnd/>
            </a:ln>
          </p:spPr>
        </p:pic>
        <p:pic>
          <p:nvPicPr>
            <p:cNvPr id="346125" name="Picture 12" descr="ermine"/>
            <p:cNvPicPr>
              <a:picLocks noChangeAspect="1" noChangeArrowheads="1"/>
            </p:cNvPicPr>
            <p:nvPr/>
          </p:nvPicPr>
          <p:blipFill>
            <a:blip r:embed="rId5" cstate="print"/>
            <a:srcRect l="58762" t="14577" r="31876" b="79422"/>
            <a:stretch>
              <a:fillRect/>
            </a:stretch>
          </p:blipFill>
          <p:spPr bwMode="auto">
            <a:xfrm>
              <a:off x="3840" y="2544"/>
              <a:ext cx="384" cy="336"/>
            </a:xfrm>
            <a:prstGeom prst="rect">
              <a:avLst/>
            </a:prstGeom>
            <a:noFill/>
            <a:ln w="9525">
              <a:noFill/>
              <a:miter lim="800000"/>
              <a:headEnd/>
              <a:tailEnd/>
            </a:ln>
          </p:spPr>
        </p:pic>
        <p:pic>
          <p:nvPicPr>
            <p:cNvPr id="346126" name="Picture 13" descr="ermine"/>
            <p:cNvPicPr>
              <a:picLocks noChangeAspect="1" noChangeArrowheads="1"/>
            </p:cNvPicPr>
            <p:nvPr/>
          </p:nvPicPr>
          <p:blipFill>
            <a:blip r:embed="rId5" cstate="print"/>
            <a:srcRect l="56421" t="32582" r="31876" b="62274"/>
            <a:stretch>
              <a:fillRect/>
            </a:stretch>
          </p:blipFill>
          <p:spPr bwMode="auto">
            <a:xfrm>
              <a:off x="4368" y="3600"/>
              <a:ext cx="480" cy="288"/>
            </a:xfrm>
            <a:prstGeom prst="rect">
              <a:avLst/>
            </a:prstGeom>
            <a:noFill/>
            <a:ln w="9525">
              <a:noFill/>
              <a:miter lim="800000"/>
              <a:headEnd/>
              <a:tailEnd/>
            </a:ln>
          </p:spPr>
        </p:pic>
        <p:pic>
          <p:nvPicPr>
            <p:cNvPr id="346127" name="Picture 14" descr="ermine"/>
            <p:cNvPicPr>
              <a:picLocks noChangeAspect="1" noChangeArrowheads="1"/>
            </p:cNvPicPr>
            <p:nvPr/>
          </p:nvPicPr>
          <p:blipFill>
            <a:blip r:embed="rId5" cstate="print"/>
            <a:srcRect l="58762" t="27437" r="31876" b="67418"/>
            <a:stretch>
              <a:fillRect/>
            </a:stretch>
          </p:blipFill>
          <p:spPr bwMode="auto">
            <a:xfrm>
              <a:off x="4512" y="2064"/>
              <a:ext cx="384" cy="288"/>
            </a:xfrm>
            <a:prstGeom prst="rect">
              <a:avLst/>
            </a:prstGeom>
            <a:noFill/>
            <a:ln w="9525">
              <a:noFill/>
              <a:miter lim="800000"/>
              <a:headEnd/>
              <a:tailEnd/>
            </a:ln>
          </p:spPr>
        </p:pic>
        <p:pic>
          <p:nvPicPr>
            <p:cNvPr id="346128" name="Picture 15" descr="ermine"/>
            <p:cNvPicPr>
              <a:picLocks noChangeAspect="1" noChangeArrowheads="1"/>
            </p:cNvPicPr>
            <p:nvPr/>
          </p:nvPicPr>
          <p:blipFill>
            <a:blip r:embed="rId5" cstate="print"/>
            <a:srcRect l="59932" t="23151" r="31876" b="71706"/>
            <a:stretch>
              <a:fillRect/>
            </a:stretch>
          </p:blipFill>
          <p:spPr bwMode="auto">
            <a:xfrm>
              <a:off x="4032" y="3024"/>
              <a:ext cx="336" cy="288"/>
            </a:xfrm>
            <a:prstGeom prst="rect">
              <a:avLst/>
            </a:prstGeom>
            <a:noFill/>
            <a:ln w="9525">
              <a:noFill/>
              <a:miter lim="800000"/>
              <a:headEnd/>
              <a:tailEnd/>
            </a:ln>
          </p:spPr>
        </p:pic>
        <p:pic>
          <p:nvPicPr>
            <p:cNvPr id="346129" name="Picture 16" descr="ermine"/>
            <p:cNvPicPr>
              <a:picLocks noChangeAspect="1" noChangeArrowheads="1"/>
            </p:cNvPicPr>
            <p:nvPr/>
          </p:nvPicPr>
          <p:blipFill>
            <a:blip r:embed="rId5" cstate="print"/>
            <a:srcRect l="47058" t="24008" r="45920" b="63130"/>
            <a:stretch>
              <a:fillRect/>
            </a:stretch>
          </p:blipFill>
          <p:spPr bwMode="auto">
            <a:xfrm>
              <a:off x="3792" y="1680"/>
              <a:ext cx="288" cy="720"/>
            </a:xfrm>
            <a:prstGeom prst="rect">
              <a:avLst/>
            </a:prstGeom>
            <a:noFill/>
            <a:ln w="9525">
              <a:noFill/>
              <a:miter lim="800000"/>
              <a:headEnd/>
              <a:tailEnd/>
            </a:ln>
          </p:spPr>
        </p:pic>
        <p:pic>
          <p:nvPicPr>
            <p:cNvPr id="346130" name="Picture 17" descr="ermine"/>
            <p:cNvPicPr>
              <a:picLocks noChangeAspect="1" noChangeArrowheads="1"/>
            </p:cNvPicPr>
            <p:nvPr/>
          </p:nvPicPr>
          <p:blipFill>
            <a:blip r:embed="rId5" cstate="print"/>
            <a:srcRect l="50569" t="17148" r="37727" b="76851"/>
            <a:stretch>
              <a:fillRect/>
            </a:stretch>
          </p:blipFill>
          <p:spPr bwMode="auto">
            <a:xfrm>
              <a:off x="3648" y="3552"/>
              <a:ext cx="480" cy="336"/>
            </a:xfrm>
            <a:prstGeom prst="rect">
              <a:avLst/>
            </a:prstGeom>
            <a:noFill/>
            <a:ln w="9525">
              <a:noFill/>
              <a:miter lim="800000"/>
              <a:headEnd/>
              <a:tailEnd/>
            </a:ln>
          </p:spPr>
        </p:pic>
      </p:grpSp>
      <p:sp>
        <p:nvSpPr>
          <p:cNvPr id="509970" name="Text Box 18"/>
          <p:cNvSpPr txBox="1">
            <a:spLocks noChangeArrowheads="1"/>
          </p:cNvSpPr>
          <p:nvPr/>
        </p:nvSpPr>
        <p:spPr bwMode="auto">
          <a:xfrm>
            <a:off x="4572000" y="591235"/>
            <a:ext cx="4428667" cy="646331"/>
          </a:xfrm>
          <a:prstGeom prst="rect">
            <a:avLst/>
          </a:prstGeom>
          <a:solidFill>
            <a:srgbClr val="DFCCAB"/>
          </a:solidFill>
          <a:ln w="28575">
            <a:solidFill>
              <a:srgbClr val="9A7966"/>
            </a:solidFill>
            <a:miter lim="800000"/>
            <a:headEnd/>
            <a:tailEnd/>
          </a:ln>
          <a:effectLst/>
        </p:spPr>
        <p:txBody>
          <a:bodyPr wrap="square">
            <a:spAutoFit/>
          </a:bodyPr>
          <a:lstStyle/>
          <a:p>
            <a:pPr algn="ctr" fontAlgn="auto">
              <a:spcBef>
                <a:spcPct val="50000"/>
              </a:spcBef>
              <a:spcAft>
                <a:spcPts val="0"/>
              </a:spcAft>
              <a:defRPr/>
            </a:pPr>
            <a:r>
              <a:rPr lang="en-US" sz="3600" b="1" dirty="0">
                <a:effectLst>
                  <a:outerShdw blurRad="38100" dist="38100" dir="2700000" algn="tl">
                    <a:srgbClr val="FFFFFF"/>
                  </a:outerShdw>
                </a:effectLst>
                <a:latin typeface="+mn-lt"/>
                <a:cs typeface="+mn-cs"/>
              </a:rPr>
              <a:t>Bag-of-visual-words</a:t>
            </a:r>
          </a:p>
        </p:txBody>
      </p:sp>
      <p:sp>
        <p:nvSpPr>
          <p:cNvPr id="346119" name="Line 19"/>
          <p:cNvSpPr>
            <a:spLocks noChangeShapeType="1"/>
          </p:cNvSpPr>
          <p:nvPr/>
        </p:nvSpPr>
        <p:spPr bwMode="auto">
          <a:xfrm>
            <a:off x="3429000" y="914400"/>
            <a:ext cx="1143000" cy="0"/>
          </a:xfrm>
          <a:prstGeom prst="line">
            <a:avLst/>
          </a:prstGeom>
          <a:noFill/>
          <a:ln w="38100">
            <a:solidFill>
              <a:srgbClr val="333300"/>
            </a:solidFill>
            <a:round/>
            <a:headEnd/>
            <a:tailEnd type="triangle" w="lg" len="med"/>
          </a:ln>
        </p:spPr>
        <p:txBody>
          <a:bodyPr/>
          <a:lstStyle/>
          <a:p>
            <a:endParaRPr lang="en-US"/>
          </a:p>
        </p:txBody>
      </p:sp>
      <p:sp>
        <p:nvSpPr>
          <p:cNvPr id="22" name="TextBox 21"/>
          <p:cNvSpPr txBox="1"/>
          <p:nvPr/>
        </p:nvSpPr>
        <p:spPr>
          <a:xfrm>
            <a:off x="7162798" y="6581001"/>
            <a:ext cx="2049585" cy="276999"/>
          </a:xfrm>
          <a:prstGeom prst="rect">
            <a:avLst/>
          </a:prstGeom>
          <a:noFill/>
        </p:spPr>
        <p:txBody>
          <a:bodyPr wrap="square" rtlCol="0">
            <a:spAutoFit/>
          </a:bodyPr>
          <a:lstStyle/>
          <a:p>
            <a:r>
              <a:rPr lang="en-US" sz="1200" dirty="0"/>
              <a:t>Slide adapted after L. </a:t>
            </a:r>
            <a:r>
              <a:rPr lang="en-US" sz="1200" dirty="0" err="1"/>
              <a:t>Fei-Fei</a:t>
            </a:r>
            <a:endParaRPr lang="en-US" sz="1200" dirty="0"/>
          </a:p>
        </p:txBody>
      </p:sp>
    </p:spTree>
    <p:extLst>
      <p:ext uri="{BB962C8B-B14F-4D97-AF65-F5344CB8AC3E}">
        <p14:creationId xmlns:p14="http://schemas.microsoft.com/office/powerpoint/2010/main" val="321308736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Rectangle 2"/>
          <p:cNvSpPr>
            <a:spLocks noGrp="1" noChangeArrowheads="1"/>
          </p:cNvSpPr>
          <p:nvPr>
            <p:ph type="title" idx="4294967295"/>
          </p:nvPr>
        </p:nvSpPr>
        <p:spPr>
          <a:xfrm>
            <a:off x="457200" y="149225"/>
            <a:ext cx="8229600" cy="1143000"/>
          </a:xfrm>
        </p:spPr>
        <p:txBody>
          <a:bodyPr lIns="91440" tIns="45720" rIns="91440" bIns="45720" anchor="b">
            <a:normAutofit fontScale="90000"/>
          </a:bodyPr>
          <a:lstStyle/>
          <a:p>
            <a:pPr eaLnBrk="1" hangingPunct="1"/>
            <a:r>
              <a:rPr lang="en-US" dirty="0"/>
              <a:t>Bag-of-words-like models:</a:t>
            </a:r>
            <a:br>
              <a:rPr lang="en-US" dirty="0"/>
            </a:br>
            <a:r>
              <a:rPr lang="en-US" dirty="0"/>
              <a:t>texture representation</a:t>
            </a:r>
          </a:p>
        </p:txBody>
      </p:sp>
      <p:pic>
        <p:nvPicPr>
          <p:cNvPr id="360451" name="Picture 4" descr="huang_textures"/>
          <p:cNvPicPr>
            <a:picLocks noGrp="1" noChangeAspect="1" noChangeArrowheads="1"/>
          </p:cNvPicPr>
          <p:nvPr>
            <p:ph idx="4294967295"/>
          </p:nvPr>
        </p:nvPicPr>
        <p:blipFill>
          <a:blip r:embed="rId3" cstate="print"/>
          <a:srcRect/>
          <a:stretch>
            <a:fillRect/>
          </a:stretch>
        </p:blipFill>
        <p:spPr>
          <a:xfrm>
            <a:off x="2481262" y="1292225"/>
            <a:ext cx="4181475" cy="2741612"/>
          </a:xfrm>
          <a:noFill/>
        </p:spPr>
      </p:pic>
      <p:sp>
        <p:nvSpPr>
          <p:cNvPr id="360452" name="Rectangle 3"/>
          <p:cNvSpPr>
            <a:spLocks noGrp="1" noChangeArrowheads="1"/>
          </p:cNvSpPr>
          <p:nvPr>
            <p:ph type="body" sz="half" idx="4294967295"/>
          </p:nvPr>
        </p:nvSpPr>
        <p:spPr>
          <a:xfrm>
            <a:off x="224577" y="4297404"/>
            <a:ext cx="8694846" cy="2323315"/>
          </a:xfrm>
        </p:spPr>
        <p:txBody>
          <a:bodyPr lIns="91440" tIns="45720" rIns="91440" bIns="45720">
            <a:normAutofit/>
          </a:bodyPr>
          <a:lstStyle/>
          <a:p>
            <a:pPr marL="0" indent="0" eaLnBrk="1" hangingPunct="1">
              <a:lnSpc>
                <a:spcPct val="90000"/>
              </a:lnSpc>
              <a:spcAft>
                <a:spcPts val="600"/>
              </a:spcAft>
            </a:pPr>
            <a:r>
              <a:rPr lang="en-US" sz="2000" dirty="0"/>
              <a:t> </a:t>
            </a:r>
            <a:r>
              <a:rPr lang="en-US" sz="2400" dirty="0"/>
              <a:t>Idea explored for the first time in texture representation</a:t>
            </a:r>
          </a:p>
          <a:p>
            <a:pPr marL="0" indent="0" eaLnBrk="1" hangingPunct="1">
              <a:lnSpc>
                <a:spcPct val="90000"/>
              </a:lnSpc>
              <a:spcAft>
                <a:spcPts val="600"/>
              </a:spcAft>
            </a:pPr>
            <a:r>
              <a:rPr lang="en-US" sz="2400" i="1" dirty="0"/>
              <a:t> </a:t>
            </a:r>
            <a:r>
              <a:rPr lang="en-US" sz="2400" i="1" dirty="0" err="1"/>
              <a:t>Textons</a:t>
            </a:r>
            <a:r>
              <a:rPr lang="en-US" sz="2400" i="1" dirty="0"/>
              <a:t> </a:t>
            </a:r>
            <a:r>
              <a:rPr lang="en-US" sz="2400" dirty="0"/>
              <a:t>= centroids of clusters obtained by clustering filter responses applied over images</a:t>
            </a:r>
          </a:p>
          <a:p>
            <a:pPr marL="0" indent="0" eaLnBrk="1" hangingPunct="1">
              <a:lnSpc>
                <a:spcPct val="90000"/>
              </a:lnSpc>
              <a:spcAft>
                <a:spcPts val="600"/>
              </a:spcAft>
            </a:pPr>
            <a:r>
              <a:rPr lang="en-US" sz="2400" dirty="0"/>
              <a:t> Representation/description of textures based on the distribution of </a:t>
            </a:r>
            <a:r>
              <a:rPr lang="en-US" sz="2400" dirty="0" err="1"/>
              <a:t>textons</a:t>
            </a:r>
            <a:r>
              <a:rPr lang="en-US" sz="2400" dirty="0"/>
              <a:t> (prototype elements)</a:t>
            </a:r>
          </a:p>
        </p:txBody>
      </p:sp>
      <p:sp>
        <p:nvSpPr>
          <p:cNvPr id="7" name="TextBox 6"/>
          <p:cNvSpPr txBox="1"/>
          <p:nvPr/>
        </p:nvSpPr>
        <p:spPr>
          <a:xfrm>
            <a:off x="7289740" y="6483312"/>
            <a:ext cx="1854260" cy="276999"/>
          </a:xfrm>
          <a:prstGeom prst="rect">
            <a:avLst/>
          </a:prstGeom>
          <a:noFill/>
        </p:spPr>
        <p:txBody>
          <a:bodyPr wrap="square" rtlCol="0">
            <a:spAutoFit/>
          </a:bodyPr>
          <a:lstStyle/>
          <a:p>
            <a:r>
              <a:rPr lang="en-US" sz="1200" dirty="0"/>
              <a:t>Slide adapted after J. </a:t>
            </a:r>
            <a:r>
              <a:rPr lang="en-US" sz="1200" dirty="0" err="1"/>
              <a:t>Sivic</a:t>
            </a:r>
            <a:endParaRPr lang="en-US" sz="1200" dirty="0"/>
          </a:p>
        </p:txBody>
      </p:sp>
    </p:spTree>
    <p:extLst>
      <p:ext uri="{BB962C8B-B14F-4D97-AF65-F5344CB8AC3E}">
        <p14:creationId xmlns:p14="http://schemas.microsoft.com/office/powerpoint/2010/main" val="26772550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4"/>
          <p:cNvSpPr txBox="1">
            <a:spLocks noChangeArrowheads="1"/>
          </p:cNvSpPr>
          <p:nvPr/>
        </p:nvSpPr>
        <p:spPr bwMode="auto">
          <a:xfrm>
            <a:off x="152400" y="0"/>
            <a:ext cx="5382627"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800" dirty="0">
                <a:solidFill>
                  <a:srgbClr val="000000"/>
                </a:solidFill>
              </a:rPr>
              <a:t>Verification: Is there a light pole?</a:t>
            </a:r>
          </a:p>
        </p:txBody>
      </p:sp>
      <p:pic>
        <p:nvPicPr>
          <p:cNvPr id="28675" name="Picture 6" descr="IMG_3534"/>
          <p:cNvPicPr>
            <a:picLocks noChangeAspect="1" noChangeArrowheads="1"/>
          </p:cNvPicPr>
          <p:nvPr/>
        </p:nvPicPr>
        <p:blipFill>
          <a:blip r:embed="rId3">
            <a:extLst>
              <a:ext uri="{28A0092B-C50C-407E-A947-70E740481C1C}">
                <a14:useLocalDpi xmlns:a14="http://schemas.microsoft.com/office/drawing/2010/main" val="0"/>
              </a:ext>
            </a:extLst>
          </a:blip>
          <a:srcRect t="8163" b="17346"/>
          <a:stretch>
            <a:fillRect/>
          </a:stretch>
        </p:blipFill>
        <p:spPr bwMode="auto">
          <a:xfrm>
            <a:off x="1752600" y="685800"/>
            <a:ext cx="5772150" cy="6172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p:cNvSpPr txBox="1"/>
          <p:nvPr/>
        </p:nvSpPr>
        <p:spPr>
          <a:xfrm>
            <a:off x="5600115" y="571"/>
            <a:ext cx="3828408" cy="523220"/>
          </a:xfrm>
          <a:prstGeom prst="rect">
            <a:avLst/>
          </a:prstGeom>
          <a:noFill/>
        </p:spPr>
        <p:txBody>
          <a:bodyPr wrap="square" rtlCol="0">
            <a:spAutoFit/>
          </a:bodyPr>
          <a:lstStyle/>
          <a:p>
            <a:r>
              <a:rPr lang="en-US" sz="2800" dirty="0">
                <a:solidFill>
                  <a:srgbClr val="660066"/>
                </a:solidFill>
              </a:rPr>
              <a:t>Binary answer: Yes/No</a:t>
            </a:r>
          </a:p>
        </p:txBody>
      </p:sp>
    </p:spTree>
    <p:extLst>
      <p:ext uri="{BB962C8B-B14F-4D97-AF65-F5344CB8AC3E}">
        <p14:creationId xmlns:p14="http://schemas.microsoft.com/office/powerpoint/2010/main" val="2915093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p:txBody>
          <a:bodyPr/>
          <a:lstStyle/>
          <a:p>
            <a:pPr eaLnBrk="1" hangingPunct="1"/>
            <a:r>
              <a:rPr lang="en-US" dirty="0">
                <a:latin typeface="Arial" charset="0"/>
              </a:rPr>
              <a:t>Texture recognition</a:t>
            </a:r>
          </a:p>
        </p:txBody>
      </p:sp>
      <p:pic>
        <p:nvPicPr>
          <p:cNvPr id="43011" name="Picture 2" descr="The texture spectrum">
            <a:hlinkClick r:id="rId2" tooltip="The texture spectrum"/>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700" y="2106613"/>
            <a:ext cx="8905875" cy="3205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3012" name="TextBox 3"/>
          <p:cNvSpPr txBox="1">
            <a:spLocks noChangeArrowheads="1"/>
          </p:cNvSpPr>
          <p:nvPr/>
        </p:nvSpPr>
        <p:spPr bwMode="auto">
          <a:xfrm>
            <a:off x="2680507" y="5806715"/>
            <a:ext cx="308296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dirty="0">
                <a:latin typeface="Arial" charset="0"/>
              </a:rPr>
              <a:t>Texture samples (Wikipedia)</a:t>
            </a:r>
          </a:p>
        </p:txBody>
      </p:sp>
      <p:sp>
        <p:nvSpPr>
          <p:cNvPr id="2" name="TextBox 1"/>
          <p:cNvSpPr txBox="1"/>
          <p:nvPr/>
        </p:nvSpPr>
        <p:spPr>
          <a:xfrm>
            <a:off x="250841" y="5026160"/>
            <a:ext cx="8794733" cy="369332"/>
          </a:xfrm>
          <a:prstGeom prst="rect">
            <a:avLst/>
          </a:prstGeom>
          <a:solidFill>
            <a:srgbClr val="FFFFFF"/>
          </a:solidFill>
        </p:spPr>
        <p:txBody>
          <a:bodyPr wrap="square" rtlCol="0">
            <a:spAutoFit/>
          </a:bodyPr>
          <a:lstStyle/>
          <a:p>
            <a:r>
              <a:rPr lang="en-US" dirty="0"/>
              <a:t> </a:t>
            </a:r>
          </a:p>
        </p:txBody>
      </p:sp>
      <p:sp>
        <p:nvSpPr>
          <p:cNvPr id="3" name="TextBox 2"/>
          <p:cNvSpPr txBox="1"/>
          <p:nvPr/>
        </p:nvSpPr>
        <p:spPr>
          <a:xfrm>
            <a:off x="250841" y="5210826"/>
            <a:ext cx="1079211" cy="369332"/>
          </a:xfrm>
          <a:prstGeom prst="rect">
            <a:avLst/>
          </a:prstGeom>
          <a:noFill/>
        </p:spPr>
        <p:txBody>
          <a:bodyPr wrap="square" rtlCol="0">
            <a:spAutoFit/>
          </a:bodyPr>
          <a:lstStyle/>
          <a:p>
            <a:r>
              <a:rPr lang="en-US" dirty="0"/>
              <a:t>regular</a:t>
            </a:r>
          </a:p>
        </p:txBody>
      </p:sp>
      <p:sp>
        <p:nvSpPr>
          <p:cNvPr id="7" name="TextBox 6"/>
          <p:cNvSpPr txBox="1"/>
          <p:nvPr/>
        </p:nvSpPr>
        <p:spPr>
          <a:xfrm>
            <a:off x="7874107" y="5179466"/>
            <a:ext cx="1285571" cy="369332"/>
          </a:xfrm>
          <a:prstGeom prst="rect">
            <a:avLst/>
          </a:prstGeom>
          <a:noFill/>
        </p:spPr>
        <p:txBody>
          <a:bodyPr wrap="square" rtlCol="0">
            <a:spAutoFit/>
          </a:bodyPr>
          <a:lstStyle/>
          <a:p>
            <a:r>
              <a:rPr lang="en-US" dirty="0"/>
              <a:t>stochastic</a:t>
            </a:r>
          </a:p>
        </p:txBody>
      </p:sp>
      <p:cxnSp>
        <p:nvCxnSpPr>
          <p:cNvPr id="5" name="Straight Arrow Connector 4"/>
          <p:cNvCxnSpPr>
            <a:stCxn id="3" idx="3"/>
          </p:cNvCxnSpPr>
          <p:nvPr/>
        </p:nvCxnSpPr>
        <p:spPr>
          <a:xfrm>
            <a:off x="1330052" y="5395492"/>
            <a:ext cx="6544055"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3914879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7874" name="Rectangle 2"/>
          <p:cNvSpPr>
            <a:spLocks noGrp="1" noChangeArrowheads="1"/>
          </p:cNvSpPr>
          <p:nvPr>
            <p:ph type="title"/>
          </p:nvPr>
        </p:nvSpPr>
        <p:spPr>
          <a:xfrm>
            <a:off x="0" y="0"/>
            <a:ext cx="9144000" cy="838200"/>
          </a:xfrm>
        </p:spPr>
        <p:txBody>
          <a:bodyPr/>
          <a:lstStyle/>
          <a:p>
            <a:pPr>
              <a:defRPr/>
            </a:pPr>
            <a:r>
              <a:rPr lang="en-US" dirty="0">
                <a:latin typeface="Arial" charset="0"/>
              </a:rPr>
              <a:t>Texture recognition</a:t>
            </a:r>
            <a:endParaRPr lang="en-US" dirty="0"/>
          </a:p>
        </p:txBody>
      </p:sp>
      <p:sp>
        <p:nvSpPr>
          <p:cNvPr id="848055" name="Rectangle 183"/>
          <p:cNvSpPr>
            <a:spLocks noGrp="1" noChangeArrowheads="1"/>
          </p:cNvSpPr>
          <p:nvPr>
            <p:ph idx="1"/>
          </p:nvPr>
        </p:nvSpPr>
        <p:spPr>
          <a:xfrm>
            <a:off x="152400" y="1066800"/>
            <a:ext cx="8839200" cy="5105400"/>
          </a:xfrm>
        </p:spPr>
        <p:txBody>
          <a:bodyPr/>
          <a:lstStyle/>
          <a:p>
            <a:pPr eaLnBrk="1" hangingPunct="1"/>
            <a:r>
              <a:rPr lang="en-US" dirty="0"/>
              <a:t>Texture is characterized by the repetition of basic elements, </a:t>
            </a:r>
            <a:r>
              <a:rPr lang="en-US" i="1" dirty="0" err="1"/>
              <a:t>textons</a:t>
            </a:r>
            <a:endParaRPr lang="en-US" i="1" dirty="0"/>
          </a:p>
          <a:p>
            <a:pPr eaLnBrk="1" hangingPunct="1"/>
            <a:r>
              <a:rPr lang="en-US" dirty="0"/>
              <a:t>We represent textures through histograms of </a:t>
            </a:r>
            <a:r>
              <a:rPr lang="en-US" dirty="0" err="1"/>
              <a:t>textons</a:t>
            </a:r>
            <a:r>
              <a:rPr lang="en-US" dirty="0"/>
              <a:t> (we count how many </a:t>
            </a:r>
            <a:r>
              <a:rPr lang="en-US" dirty="0" err="1"/>
              <a:t>textons</a:t>
            </a:r>
            <a:r>
              <a:rPr lang="en-US" dirty="0"/>
              <a:t> of certain type appear in each image) </a:t>
            </a:r>
          </a:p>
        </p:txBody>
      </p:sp>
      <p:pic>
        <p:nvPicPr>
          <p:cNvPr id="847875" name="Picture 3" descr="hexholes"/>
          <p:cNvPicPr>
            <a:picLocks noChangeAspect="1" noChangeArrowheads="1"/>
          </p:cNvPicPr>
          <p:nvPr/>
        </p:nvPicPr>
        <p:blipFill>
          <a:blip r:embed="rId3" cstate="print"/>
          <a:srcRect/>
          <a:stretch>
            <a:fillRect/>
          </a:stretch>
        </p:blipFill>
        <p:spPr bwMode="auto">
          <a:xfrm>
            <a:off x="685800" y="3816320"/>
            <a:ext cx="2286000" cy="2286000"/>
          </a:xfrm>
          <a:prstGeom prst="rect">
            <a:avLst/>
          </a:prstGeom>
          <a:noFill/>
          <a:ln w="3175">
            <a:solidFill>
              <a:schemeClr val="bg1"/>
            </a:solidFill>
            <a:miter lim="800000"/>
            <a:headEnd/>
            <a:tailEnd/>
          </a:ln>
        </p:spPr>
      </p:pic>
      <p:pic>
        <p:nvPicPr>
          <p:cNvPr id="847876" name="Picture 4" descr="D001_3"/>
          <p:cNvPicPr>
            <a:picLocks noChangeAspect="1" noChangeArrowheads="1"/>
          </p:cNvPicPr>
          <p:nvPr/>
        </p:nvPicPr>
        <p:blipFill>
          <a:blip r:embed="rId4" cstate="print"/>
          <a:srcRect/>
          <a:stretch>
            <a:fillRect/>
          </a:stretch>
        </p:blipFill>
        <p:spPr bwMode="auto">
          <a:xfrm>
            <a:off x="3429000" y="3816320"/>
            <a:ext cx="2286000" cy="2286000"/>
          </a:xfrm>
          <a:prstGeom prst="rect">
            <a:avLst/>
          </a:prstGeom>
          <a:noFill/>
          <a:ln w="3175">
            <a:solidFill>
              <a:schemeClr val="bg1"/>
            </a:solidFill>
            <a:miter lim="800000"/>
            <a:headEnd/>
            <a:tailEnd/>
          </a:ln>
        </p:spPr>
      </p:pic>
      <p:pic>
        <p:nvPicPr>
          <p:cNvPr id="847878" name="Picture 6" descr="D022_4"/>
          <p:cNvPicPr>
            <a:picLocks noChangeAspect="1" noChangeArrowheads="1"/>
          </p:cNvPicPr>
          <p:nvPr/>
        </p:nvPicPr>
        <p:blipFill>
          <a:blip r:embed="rId5" cstate="print"/>
          <a:srcRect/>
          <a:stretch>
            <a:fillRect/>
          </a:stretch>
        </p:blipFill>
        <p:spPr bwMode="auto">
          <a:xfrm>
            <a:off x="6172200" y="3816320"/>
            <a:ext cx="2286000" cy="2286000"/>
          </a:xfrm>
          <a:prstGeom prst="rect">
            <a:avLst/>
          </a:prstGeom>
          <a:noFill/>
          <a:ln w="3175">
            <a:solidFill>
              <a:schemeClr val="bg1"/>
            </a:solidFill>
            <a:miter lim="800000"/>
            <a:headEnd/>
            <a:tailEnd/>
          </a:ln>
        </p:spPr>
      </p:pic>
      <p:pic>
        <p:nvPicPr>
          <p:cNvPr id="847995" name="Picture 123" descr="brodatz2_1"/>
          <p:cNvPicPr>
            <a:picLocks noChangeAspect="1" noChangeArrowheads="1"/>
          </p:cNvPicPr>
          <p:nvPr/>
        </p:nvPicPr>
        <p:blipFill>
          <a:blip r:embed="rId6" cstate="print"/>
          <a:srcRect/>
          <a:stretch>
            <a:fillRect/>
          </a:stretch>
        </p:blipFill>
        <p:spPr bwMode="auto">
          <a:xfrm>
            <a:off x="6705600" y="6330920"/>
            <a:ext cx="257175" cy="257175"/>
          </a:xfrm>
          <a:prstGeom prst="rect">
            <a:avLst/>
          </a:prstGeom>
          <a:noFill/>
          <a:ln w="3175">
            <a:solidFill>
              <a:schemeClr val="bg1"/>
            </a:solidFill>
            <a:miter lim="800000"/>
            <a:headEnd/>
            <a:tailEnd/>
          </a:ln>
        </p:spPr>
      </p:pic>
      <p:pic>
        <p:nvPicPr>
          <p:cNvPr id="847996" name="Picture 124" descr="brodatz2_2"/>
          <p:cNvPicPr>
            <a:picLocks noChangeAspect="1" noChangeArrowheads="1"/>
          </p:cNvPicPr>
          <p:nvPr/>
        </p:nvPicPr>
        <p:blipFill>
          <a:blip r:embed="rId7" cstate="print"/>
          <a:srcRect/>
          <a:stretch>
            <a:fillRect/>
          </a:stretch>
        </p:blipFill>
        <p:spPr bwMode="auto">
          <a:xfrm>
            <a:off x="7239000" y="6330920"/>
            <a:ext cx="257175" cy="257175"/>
          </a:xfrm>
          <a:prstGeom prst="rect">
            <a:avLst/>
          </a:prstGeom>
          <a:noFill/>
          <a:ln w="3175">
            <a:solidFill>
              <a:schemeClr val="bg1"/>
            </a:solidFill>
            <a:miter lim="800000"/>
            <a:headEnd/>
            <a:tailEnd/>
          </a:ln>
        </p:spPr>
      </p:pic>
      <p:pic>
        <p:nvPicPr>
          <p:cNvPr id="847998" name="Picture 126" descr="brodatz2_5"/>
          <p:cNvPicPr>
            <a:picLocks noChangeAspect="1" noChangeArrowheads="1"/>
          </p:cNvPicPr>
          <p:nvPr/>
        </p:nvPicPr>
        <p:blipFill>
          <a:blip r:embed="rId8" cstate="print"/>
          <a:srcRect/>
          <a:stretch>
            <a:fillRect/>
          </a:stretch>
        </p:blipFill>
        <p:spPr bwMode="auto">
          <a:xfrm>
            <a:off x="7772400" y="6330920"/>
            <a:ext cx="257175" cy="257175"/>
          </a:xfrm>
          <a:prstGeom prst="rect">
            <a:avLst/>
          </a:prstGeom>
          <a:noFill/>
          <a:ln w="3175">
            <a:solidFill>
              <a:schemeClr val="bg1"/>
            </a:solidFill>
            <a:miter lim="800000"/>
            <a:headEnd/>
            <a:tailEnd/>
          </a:ln>
        </p:spPr>
      </p:pic>
      <p:pic>
        <p:nvPicPr>
          <p:cNvPr id="848036" name="Picture 164" descr="hexholes_patch1"/>
          <p:cNvPicPr>
            <a:picLocks noChangeAspect="1" noChangeArrowheads="1"/>
          </p:cNvPicPr>
          <p:nvPr/>
        </p:nvPicPr>
        <p:blipFill>
          <a:blip r:embed="rId9" cstate="print"/>
          <a:srcRect/>
          <a:stretch>
            <a:fillRect/>
          </a:stretch>
        </p:blipFill>
        <p:spPr bwMode="auto">
          <a:xfrm>
            <a:off x="1219200" y="6330920"/>
            <a:ext cx="271463" cy="268288"/>
          </a:xfrm>
          <a:prstGeom prst="rect">
            <a:avLst/>
          </a:prstGeom>
          <a:noFill/>
          <a:ln w="3175">
            <a:solidFill>
              <a:schemeClr val="bg1"/>
            </a:solidFill>
            <a:miter lim="800000"/>
            <a:headEnd/>
            <a:tailEnd/>
          </a:ln>
        </p:spPr>
      </p:pic>
      <p:pic>
        <p:nvPicPr>
          <p:cNvPr id="848037" name="Picture 165" descr="hexholes_patch2"/>
          <p:cNvPicPr>
            <a:picLocks noChangeAspect="1" noChangeArrowheads="1"/>
          </p:cNvPicPr>
          <p:nvPr/>
        </p:nvPicPr>
        <p:blipFill>
          <a:blip r:embed="rId10" cstate="print"/>
          <a:srcRect/>
          <a:stretch>
            <a:fillRect/>
          </a:stretch>
        </p:blipFill>
        <p:spPr bwMode="auto">
          <a:xfrm>
            <a:off x="1752600" y="6330920"/>
            <a:ext cx="268288" cy="265113"/>
          </a:xfrm>
          <a:prstGeom prst="rect">
            <a:avLst/>
          </a:prstGeom>
          <a:noFill/>
          <a:ln w="3175">
            <a:solidFill>
              <a:schemeClr val="bg1"/>
            </a:solidFill>
            <a:miter lim="800000"/>
            <a:headEnd/>
            <a:tailEnd/>
          </a:ln>
        </p:spPr>
      </p:pic>
      <p:pic>
        <p:nvPicPr>
          <p:cNvPr id="848038" name="Picture 166" descr="hexholes_patch3"/>
          <p:cNvPicPr>
            <a:picLocks noChangeAspect="1" noChangeArrowheads="1"/>
          </p:cNvPicPr>
          <p:nvPr/>
        </p:nvPicPr>
        <p:blipFill>
          <a:blip r:embed="rId11" cstate="print"/>
          <a:srcRect/>
          <a:stretch>
            <a:fillRect/>
          </a:stretch>
        </p:blipFill>
        <p:spPr bwMode="auto">
          <a:xfrm>
            <a:off x="2286000" y="6330920"/>
            <a:ext cx="271463" cy="268288"/>
          </a:xfrm>
          <a:prstGeom prst="rect">
            <a:avLst/>
          </a:prstGeom>
          <a:noFill/>
          <a:ln w="3175">
            <a:solidFill>
              <a:schemeClr val="bg1"/>
            </a:solidFill>
            <a:miter lim="800000"/>
            <a:headEnd/>
            <a:tailEnd/>
          </a:ln>
        </p:spPr>
      </p:pic>
      <p:pic>
        <p:nvPicPr>
          <p:cNvPr id="848044" name="Picture 172" descr="brodatz1_2"/>
          <p:cNvPicPr>
            <a:picLocks noChangeAspect="1" noChangeArrowheads="1"/>
          </p:cNvPicPr>
          <p:nvPr/>
        </p:nvPicPr>
        <p:blipFill>
          <a:blip r:embed="rId12" cstate="print"/>
          <a:srcRect/>
          <a:stretch>
            <a:fillRect/>
          </a:stretch>
        </p:blipFill>
        <p:spPr bwMode="auto">
          <a:xfrm>
            <a:off x="3962400" y="6330920"/>
            <a:ext cx="257175" cy="257175"/>
          </a:xfrm>
          <a:prstGeom prst="rect">
            <a:avLst/>
          </a:prstGeom>
          <a:noFill/>
          <a:ln w="3175">
            <a:solidFill>
              <a:schemeClr val="bg1"/>
            </a:solidFill>
            <a:miter lim="800000"/>
            <a:headEnd/>
            <a:tailEnd/>
          </a:ln>
        </p:spPr>
      </p:pic>
      <p:pic>
        <p:nvPicPr>
          <p:cNvPr id="848045" name="Picture 173" descr="brodatz1_5"/>
          <p:cNvPicPr>
            <a:picLocks noChangeAspect="1" noChangeArrowheads="1"/>
          </p:cNvPicPr>
          <p:nvPr/>
        </p:nvPicPr>
        <p:blipFill>
          <a:blip r:embed="rId13" cstate="print"/>
          <a:srcRect/>
          <a:stretch>
            <a:fillRect/>
          </a:stretch>
        </p:blipFill>
        <p:spPr bwMode="auto">
          <a:xfrm>
            <a:off x="4495800" y="6330920"/>
            <a:ext cx="257175" cy="257175"/>
          </a:xfrm>
          <a:prstGeom prst="rect">
            <a:avLst/>
          </a:prstGeom>
          <a:noFill/>
          <a:ln w="3175">
            <a:solidFill>
              <a:schemeClr val="bg1"/>
            </a:solidFill>
            <a:miter lim="800000"/>
            <a:headEnd/>
            <a:tailEnd/>
          </a:ln>
        </p:spPr>
      </p:pic>
      <p:pic>
        <p:nvPicPr>
          <p:cNvPr id="848046" name="Picture 174" descr="brodatz1_6"/>
          <p:cNvPicPr>
            <a:picLocks noChangeAspect="1" noChangeArrowheads="1"/>
          </p:cNvPicPr>
          <p:nvPr/>
        </p:nvPicPr>
        <p:blipFill>
          <a:blip r:embed="rId14" cstate="print"/>
          <a:srcRect/>
          <a:stretch>
            <a:fillRect/>
          </a:stretch>
        </p:blipFill>
        <p:spPr bwMode="auto">
          <a:xfrm>
            <a:off x="5029200" y="6330920"/>
            <a:ext cx="257175" cy="257175"/>
          </a:xfrm>
          <a:prstGeom prst="rect">
            <a:avLst/>
          </a:prstGeom>
          <a:noFill/>
          <a:ln w="3175">
            <a:solidFill>
              <a:schemeClr val="bg1"/>
            </a:solidFill>
            <a:miter lim="800000"/>
            <a:headEnd/>
            <a:tailEnd/>
          </a:ln>
        </p:spPr>
      </p:pic>
    </p:spTree>
    <p:extLst>
      <p:ext uri="{BB962C8B-B14F-4D97-AF65-F5344CB8AC3E}">
        <p14:creationId xmlns:p14="http://schemas.microsoft.com/office/powerpoint/2010/main" val="1880192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4805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4805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4787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4803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4803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4803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4787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4804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4804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4804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84787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84799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84799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8479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8055"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4370" name="Rectangle 2"/>
          <p:cNvSpPr>
            <a:spLocks noGrp="1" noChangeArrowheads="1"/>
          </p:cNvSpPr>
          <p:nvPr>
            <p:ph type="title"/>
          </p:nvPr>
        </p:nvSpPr>
        <p:spPr>
          <a:xfrm>
            <a:off x="0" y="0"/>
            <a:ext cx="9144000" cy="838200"/>
          </a:xfrm>
        </p:spPr>
        <p:txBody>
          <a:bodyPr/>
          <a:lstStyle/>
          <a:p>
            <a:pPr>
              <a:defRPr/>
            </a:pPr>
            <a:r>
              <a:rPr lang="en-US" dirty="0">
                <a:latin typeface="Arial" charset="0"/>
              </a:rPr>
              <a:t>Texture recognition</a:t>
            </a:r>
            <a:endParaRPr lang="en-US" dirty="0"/>
          </a:p>
        </p:txBody>
      </p:sp>
      <p:pic>
        <p:nvPicPr>
          <p:cNvPr id="9219" name="Picture 3" descr="hexholes"/>
          <p:cNvPicPr>
            <a:picLocks noChangeAspect="1" noChangeArrowheads="1"/>
          </p:cNvPicPr>
          <p:nvPr/>
        </p:nvPicPr>
        <p:blipFill>
          <a:blip r:embed="rId3" cstate="print"/>
          <a:srcRect/>
          <a:stretch>
            <a:fillRect/>
          </a:stretch>
        </p:blipFill>
        <p:spPr bwMode="auto">
          <a:xfrm>
            <a:off x="1676400" y="1066800"/>
            <a:ext cx="1295400" cy="1295400"/>
          </a:xfrm>
          <a:prstGeom prst="rect">
            <a:avLst/>
          </a:prstGeom>
          <a:noFill/>
          <a:ln w="3175">
            <a:solidFill>
              <a:schemeClr val="bg1"/>
            </a:solidFill>
            <a:miter lim="800000"/>
            <a:headEnd/>
            <a:tailEnd/>
          </a:ln>
        </p:spPr>
      </p:pic>
      <p:pic>
        <p:nvPicPr>
          <p:cNvPr id="9220" name="Picture 4" descr="D001_3"/>
          <p:cNvPicPr>
            <a:picLocks noChangeAspect="1" noChangeArrowheads="1"/>
          </p:cNvPicPr>
          <p:nvPr/>
        </p:nvPicPr>
        <p:blipFill>
          <a:blip r:embed="rId4" cstate="print"/>
          <a:srcRect/>
          <a:stretch>
            <a:fillRect/>
          </a:stretch>
        </p:blipFill>
        <p:spPr bwMode="auto">
          <a:xfrm>
            <a:off x="1676400" y="2819400"/>
            <a:ext cx="1295400" cy="1295400"/>
          </a:xfrm>
          <a:prstGeom prst="rect">
            <a:avLst/>
          </a:prstGeom>
          <a:noFill/>
          <a:ln w="3175">
            <a:solidFill>
              <a:schemeClr val="bg1"/>
            </a:solidFill>
            <a:miter lim="800000"/>
            <a:headEnd/>
            <a:tailEnd/>
          </a:ln>
        </p:spPr>
      </p:pic>
      <p:pic>
        <p:nvPicPr>
          <p:cNvPr id="9221" name="Picture 5" descr="D022_4"/>
          <p:cNvPicPr>
            <a:picLocks noChangeAspect="1" noChangeArrowheads="1"/>
          </p:cNvPicPr>
          <p:nvPr/>
        </p:nvPicPr>
        <p:blipFill>
          <a:blip r:embed="rId5" cstate="print"/>
          <a:srcRect/>
          <a:stretch>
            <a:fillRect/>
          </a:stretch>
        </p:blipFill>
        <p:spPr bwMode="auto">
          <a:xfrm>
            <a:off x="1676400" y="4603750"/>
            <a:ext cx="1295400" cy="1295400"/>
          </a:xfrm>
          <a:prstGeom prst="rect">
            <a:avLst/>
          </a:prstGeom>
          <a:noFill/>
          <a:ln w="3175">
            <a:solidFill>
              <a:schemeClr val="bg1"/>
            </a:solidFill>
            <a:miter lim="800000"/>
            <a:headEnd/>
            <a:tailEnd/>
          </a:ln>
        </p:spPr>
      </p:pic>
      <p:pic>
        <p:nvPicPr>
          <p:cNvPr id="9222" name="Picture 6" descr="hexholes_patch1"/>
          <p:cNvPicPr>
            <a:picLocks noChangeAspect="1" noChangeArrowheads="1"/>
          </p:cNvPicPr>
          <p:nvPr/>
        </p:nvPicPr>
        <p:blipFill>
          <a:blip r:embed="rId6" cstate="print"/>
          <a:srcRect/>
          <a:stretch>
            <a:fillRect/>
          </a:stretch>
        </p:blipFill>
        <p:spPr bwMode="auto">
          <a:xfrm>
            <a:off x="4800600" y="2209800"/>
            <a:ext cx="153988" cy="152400"/>
          </a:xfrm>
          <a:prstGeom prst="rect">
            <a:avLst/>
          </a:prstGeom>
          <a:noFill/>
          <a:ln w="3175">
            <a:solidFill>
              <a:schemeClr val="bg1"/>
            </a:solidFill>
            <a:miter lim="800000"/>
            <a:headEnd/>
            <a:tailEnd/>
          </a:ln>
        </p:spPr>
      </p:pic>
      <p:pic>
        <p:nvPicPr>
          <p:cNvPr id="9223" name="Picture 7" descr="hexholes_patch2"/>
          <p:cNvPicPr>
            <a:picLocks noChangeAspect="1" noChangeArrowheads="1"/>
          </p:cNvPicPr>
          <p:nvPr/>
        </p:nvPicPr>
        <p:blipFill>
          <a:blip r:embed="rId7" cstate="print"/>
          <a:srcRect/>
          <a:stretch>
            <a:fillRect/>
          </a:stretch>
        </p:blipFill>
        <p:spPr bwMode="auto">
          <a:xfrm>
            <a:off x="5029200" y="2211388"/>
            <a:ext cx="152400" cy="150812"/>
          </a:xfrm>
          <a:prstGeom prst="rect">
            <a:avLst/>
          </a:prstGeom>
          <a:noFill/>
          <a:ln w="3175">
            <a:solidFill>
              <a:schemeClr val="bg1"/>
            </a:solidFill>
            <a:miter lim="800000"/>
            <a:headEnd/>
            <a:tailEnd/>
          </a:ln>
        </p:spPr>
      </p:pic>
      <p:pic>
        <p:nvPicPr>
          <p:cNvPr id="9224" name="Picture 8" descr="hexholes_patch3"/>
          <p:cNvPicPr>
            <a:picLocks noChangeAspect="1" noChangeArrowheads="1"/>
          </p:cNvPicPr>
          <p:nvPr/>
        </p:nvPicPr>
        <p:blipFill>
          <a:blip r:embed="rId8" cstate="print"/>
          <a:srcRect/>
          <a:stretch>
            <a:fillRect/>
          </a:stretch>
        </p:blipFill>
        <p:spPr bwMode="auto">
          <a:xfrm>
            <a:off x="5256213" y="2209800"/>
            <a:ext cx="153987" cy="152400"/>
          </a:xfrm>
          <a:prstGeom prst="rect">
            <a:avLst/>
          </a:prstGeom>
          <a:noFill/>
          <a:ln w="3175">
            <a:solidFill>
              <a:schemeClr val="bg1"/>
            </a:solidFill>
            <a:miter lim="800000"/>
            <a:headEnd/>
            <a:tailEnd/>
          </a:ln>
        </p:spPr>
      </p:pic>
      <p:pic>
        <p:nvPicPr>
          <p:cNvPr id="9225" name="Picture 9" descr="brodatz1_1"/>
          <p:cNvPicPr>
            <a:picLocks noChangeAspect="1" noChangeArrowheads="1"/>
          </p:cNvPicPr>
          <p:nvPr/>
        </p:nvPicPr>
        <p:blipFill>
          <a:blip r:embed="rId9" cstate="print"/>
          <a:srcRect/>
          <a:stretch>
            <a:fillRect/>
          </a:stretch>
        </p:blipFill>
        <p:spPr bwMode="auto">
          <a:xfrm>
            <a:off x="5486400" y="3892550"/>
            <a:ext cx="146050" cy="146050"/>
          </a:xfrm>
          <a:prstGeom prst="rect">
            <a:avLst/>
          </a:prstGeom>
          <a:noFill/>
          <a:ln w="3175">
            <a:solidFill>
              <a:schemeClr val="bg1"/>
            </a:solidFill>
            <a:miter lim="800000"/>
            <a:headEnd/>
            <a:tailEnd/>
          </a:ln>
        </p:spPr>
      </p:pic>
      <p:pic>
        <p:nvPicPr>
          <p:cNvPr id="9226" name="Picture 10" descr="brodatz1_4"/>
          <p:cNvPicPr>
            <a:picLocks noChangeAspect="1" noChangeArrowheads="1"/>
          </p:cNvPicPr>
          <p:nvPr/>
        </p:nvPicPr>
        <p:blipFill>
          <a:blip r:embed="rId10" cstate="print"/>
          <a:srcRect/>
          <a:stretch>
            <a:fillRect/>
          </a:stretch>
        </p:blipFill>
        <p:spPr bwMode="auto">
          <a:xfrm>
            <a:off x="5943600" y="3892550"/>
            <a:ext cx="146050" cy="146050"/>
          </a:xfrm>
          <a:prstGeom prst="rect">
            <a:avLst/>
          </a:prstGeom>
          <a:noFill/>
          <a:ln w="3175">
            <a:solidFill>
              <a:schemeClr val="bg1"/>
            </a:solidFill>
            <a:miter lim="800000"/>
            <a:headEnd/>
            <a:tailEnd/>
          </a:ln>
        </p:spPr>
      </p:pic>
      <p:pic>
        <p:nvPicPr>
          <p:cNvPr id="9227" name="Picture 11" descr="brodatz1_2"/>
          <p:cNvPicPr>
            <a:picLocks noChangeAspect="1" noChangeArrowheads="1"/>
          </p:cNvPicPr>
          <p:nvPr/>
        </p:nvPicPr>
        <p:blipFill>
          <a:blip r:embed="rId11" cstate="print"/>
          <a:srcRect/>
          <a:stretch>
            <a:fillRect/>
          </a:stretch>
        </p:blipFill>
        <p:spPr bwMode="auto">
          <a:xfrm>
            <a:off x="5715000" y="3892550"/>
            <a:ext cx="146050" cy="146050"/>
          </a:xfrm>
          <a:prstGeom prst="rect">
            <a:avLst/>
          </a:prstGeom>
          <a:noFill/>
          <a:ln w="3175">
            <a:solidFill>
              <a:schemeClr val="bg1"/>
            </a:solidFill>
            <a:miter lim="800000"/>
            <a:headEnd/>
            <a:tailEnd/>
          </a:ln>
        </p:spPr>
      </p:pic>
      <p:pic>
        <p:nvPicPr>
          <p:cNvPr id="9228" name="Picture 12" descr="brodatz1_5"/>
          <p:cNvPicPr>
            <a:picLocks noChangeAspect="1" noChangeArrowheads="1"/>
          </p:cNvPicPr>
          <p:nvPr/>
        </p:nvPicPr>
        <p:blipFill>
          <a:blip r:embed="rId12" cstate="print"/>
          <a:srcRect/>
          <a:stretch>
            <a:fillRect/>
          </a:stretch>
        </p:blipFill>
        <p:spPr bwMode="auto">
          <a:xfrm>
            <a:off x="6172200" y="3892550"/>
            <a:ext cx="146050" cy="146050"/>
          </a:xfrm>
          <a:prstGeom prst="rect">
            <a:avLst/>
          </a:prstGeom>
          <a:noFill/>
          <a:ln w="3175">
            <a:solidFill>
              <a:schemeClr val="bg1"/>
            </a:solidFill>
            <a:miter lim="800000"/>
            <a:headEnd/>
            <a:tailEnd/>
          </a:ln>
        </p:spPr>
      </p:pic>
      <p:pic>
        <p:nvPicPr>
          <p:cNvPr id="9229" name="Picture 13" descr="brodatz1_6"/>
          <p:cNvPicPr>
            <a:picLocks noChangeAspect="1" noChangeArrowheads="1"/>
          </p:cNvPicPr>
          <p:nvPr/>
        </p:nvPicPr>
        <p:blipFill>
          <a:blip r:embed="rId13" cstate="print"/>
          <a:srcRect/>
          <a:stretch>
            <a:fillRect/>
          </a:stretch>
        </p:blipFill>
        <p:spPr bwMode="auto">
          <a:xfrm>
            <a:off x="6400800" y="3892550"/>
            <a:ext cx="146050" cy="146050"/>
          </a:xfrm>
          <a:prstGeom prst="rect">
            <a:avLst/>
          </a:prstGeom>
          <a:noFill/>
          <a:ln w="3175">
            <a:solidFill>
              <a:schemeClr val="bg1"/>
            </a:solidFill>
            <a:miter lim="800000"/>
            <a:headEnd/>
            <a:tailEnd/>
          </a:ln>
        </p:spPr>
      </p:pic>
      <p:sp>
        <p:nvSpPr>
          <p:cNvPr id="9230" name="Rectangle 14"/>
          <p:cNvSpPr>
            <a:spLocks noChangeArrowheads="1"/>
          </p:cNvSpPr>
          <p:nvPr/>
        </p:nvSpPr>
        <p:spPr bwMode="auto">
          <a:xfrm>
            <a:off x="4800600" y="1200150"/>
            <a:ext cx="152400" cy="933450"/>
          </a:xfrm>
          <a:prstGeom prst="rect">
            <a:avLst/>
          </a:prstGeom>
          <a:solidFill>
            <a:srgbClr val="FFCC99"/>
          </a:solidFill>
          <a:ln w="6350">
            <a:solidFill>
              <a:srgbClr val="FF6600"/>
            </a:solidFill>
            <a:miter lim="800000"/>
            <a:headEnd/>
            <a:tailEnd/>
          </a:ln>
        </p:spPr>
        <p:txBody>
          <a:bodyPr anchor="ctr">
            <a:spAutoFit/>
          </a:bodyPr>
          <a:lstStyle/>
          <a:p>
            <a:endParaRPr lang="en-US"/>
          </a:p>
        </p:txBody>
      </p:sp>
      <p:sp>
        <p:nvSpPr>
          <p:cNvPr id="9231" name="Rectangle 15"/>
          <p:cNvSpPr>
            <a:spLocks noChangeArrowheads="1"/>
          </p:cNvSpPr>
          <p:nvPr/>
        </p:nvSpPr>
        <p:spPr bwMode="auto">
          <a:xfrm>
            <a:off x="5029200" y="1066800"/>
            <a:ext cx="152400" cy="1066800"/>
          </a:xfrm>
          <a:prstGeom prst="rect">
            <a:avLst/>
          </a:prstGeom>
          <a:solidFill>
            <a:srgbClr val="FFCC99"/>
          </a:solidFill>
          <a:ln w="6350">
            <a:solidFill>
              <a:srgbClr val="FF6600"/>
            </a:solidFill>
            <a:miter lim="800000"/>
            <a:headEnd/>
            <a:tailEnd/>
          </a:ln>
        </p:spPr>
        <p:txBody>
          <a:bodyPr anchor="ctr">
            <a:spAutoFit/>
          </a:bodyPr>
          <a:lstStyle/>
          <a:p>
            <a:endParaRPr lang="en-US"/>
          </a:p>
        </p:txBody>
      </p:sp>
      <p:sp>
        <p:nvSpPr>
          <p:cNvPr id="9232" name="Rectangle 16"/>
          <p:cNvSpPr>
            <a:spLocks noChangeArrowheads="1"/>
          </p:cNvSpPr>
          <p:nvPr/>
        </p:nvSpPr>
        <p:spPr bwMode="auto">
          <a:xfrm>
            <a:off x="5257800" y="1200150"/>
            <a:ext cx="152400" cy="933450"/>
          </a:xfrm>
          <a:prstGeom prst="rect">
            <a:avLst/>
          </a:prstGeom>
          <a:solidFill>
            <a:srgbClr val="FFCC99"/>
          </a:solidFill>
          <a:ln w="6350">
            <a:solidFill>
              <a:srgbClr val="FF6600"/>
            </a:solidFill>
            <a:miter lim="800000"/>
            <a:headEnd/>
            <a:tailEnd/>
          </a:ln>
        </p:spPr>
        <p:txBody>
          <a:bodyPr anchor="ctr">
            <a:spAutoFit/>
          </a:bodyPr>
          <a:lstStyle/>
          <a:p>
            <a:endParaRPr lang="en-US"/>
          </a:p>
        </p:txBody>
      </p:sp>
      <p:sp>
        <p:nvSpPr>
          <p:cNvPr id="9233" name="Rectangle 17"/>
          <p:cNvSpPr>
            <a:spLocks noChangeArrowheads="1"/>
          </p:cNvSpPr>
          <p:nvPr/>
        </p:nvSpPr>
        <p:spPr bwMode="auto">
          <a:xfrm>
            <a:off x="5486400" y="3111500"/>
            <a:ext cx="152400" cy="698500"/>
          </a:xfrm>
          <a:prstGeom prst="rect">
            <a:avLst/>
          </a:prstGeom>
          <a:solidFill>
            <a:srgbClr val="FFCC99"/>
          </a:solidFill>
          <a:ln w="6350">
            <a:solidFill>
              <a:srgbClr val="FF6600"/>
            </a:solidFill>
            <a:miter lim="800000"/>
            <a:headEnd/>
            <a:tailEnd/>
          </a:ln>
        </p:spPr>
        <p:txBody>
          <a:bodyPr anchor="ctr">
            <a:spAutoFit/>
          </a:bodyPr>
          <a:lstStyle/>
          <a:p>
            <a:endParaRPr lang="en-US"/>
          </a:p>
        </p:txBody>
      </p:sp>
      <p:sp>
        <p:nvSpPr>
          <p:cNvPr id="9234" name="Rectangle 18"/>
          <p:cNvSpPr>
            <a:spLocks noChangeArrowheads="1"/>
          </p:cNvSpPr>
          <p:nvPr/>
        </p:nvSpPr>
        <p:spPr bwMode="auto">
          <a:xfrm>
            <a:off x="5715000" y="2971800"/>
            <a:ext cx="152400" cy="838200"/>
          </a:xfrm>
          <a:prstGeom prst="rect">
            <a:avLst/>
          </a:prstGeom>
          <a:solidFill>
            <a:srgbClr val="FFCC99"/>
          </a:solidFill>
          <a:ln w="6350">
            <a:solidFill>
              <a:srgbClr val="FF6600"/>
            </a:solidFill>
            <a:miter lim="800000"/>
            <a:headEnd/>
            <a:tailEnd/>
          </a:ln>
        </p:spPr>
        <p:txBody>
          <a:bodyPr anchor="ctr">
            <a:spAutoFit/>
          </a:bodyPr>
          <a:lstStyle/>
          <a:p>
            <a:endParaRPr lang="en-US"/>
          </a:p>
        </p:txBody>
      </p:sp>
      <p:sp>
        <p:nvSpPr>
          <p:cNvPr id="9235" name="Rectangle 19"/>
          <p:cNvSpPr>
            <a:spLocks noChangeArrowheads="1"/>
          </p:cNvSpPr>
          <p:nvPr/>
        </p:nvSpPr>
        <p:spPr bwMode="auto">
          <a:xfrm>
            <a:off x="5943600" y="3076575"/>
            <a:ext cx="152400" cy="733425"/>
          </a:xfrm>
          <a:prstGeom prst="rect">
            <a:avLst/>
          </a:prstGeom>
          <a:solidFill>
            <a:srgbClr val="FFCC99"/>
          </a:solidFill>
          <a:ln w="6350">
            <a:solidFill>
              <a:srgbClr val="FF6600"/>
            </a:solidFill>
            <a:miter lim="800000"/>
            <a:headEnd/>
            <a:tailEnd/>
          </a:ln>
        </p:spPr>
        <p:txBody>
          <a:bodyPr anchor="ctr">
            <a:spAutoFit/>
          </a:bodyPr>
          <a:lstStyle/>
          <a:p>
            <a:endParaRPr lang="en-US"/>
          </a:p>
        </p:txBody>
      </p:sp>
      <p:sp>
        <p:nvSpPr>
          <p:cNvPr id="9236" name="Rectangle 20"/>
          <p:cNvSpPr>
            <a:spLocks noChangeArrowheads="1"/>
          </p:cNvSpPr>
          <p:nvPr/>
        </p:nvSpPr>
        <p:spPr bwMode="auto">
          <a:xfrm>
            <a:off x="6172200" y="2971800"/>
            <a:ext cx="152400" cy="838200"/>
          </a:xfrm>
          <a:prstGeom prst="rect">
            <a:avLst/>
          </a:prstGeom>
          <a:solidFill>
            <a:srgbClr val="FFCC99"/>
          </a:solidFill>
          <a:ln w="6350">
            <a:solidFill>
              <a:srgbClr val="FF6600"/>
            </a:solidFill>
            <a:miter lim="800000"/>
            <a:headEnd/>
            <a:tailEnd/>
          </a:ln>
        </p:spPr>
        <p:txBody>
          <a:bodyPr anchor="ctr">
            <a:spAutoFit/>
          </a:bodyPr>
          <a:lstStyle/>
          <a:p>
            <a:endParaRPr lang="en-US"/>
          </a:p>
        </p:txBody>
      </p:sp>
      <p:sp>
        <p:nvSpPr>
          <p:cNvPr id="9237" name="Rectangle 21"/>
          <p:cNvSpPr>
            <a:spLocks noChangeArrowheads="1"/>
          </p:cNvSpPr>
          <p:nvPr/>
        </p:nvSpPr>
        <p:spPr bwMode="auto">
          <a:xfrm>
            <a:off x="6400800" y="2832100"/>
            <a:ext cx="152400" cy="977900"/>
          </a:xfrm>
          <a:prstGeom prst="rect">
            <a:avLst/>
          </a:prstGeom>
          <a:solidFill>
            <a:srgbClr val="FFCC99"/>
          </a:solidFill>
          <a:ln w="6350">
            <a:solidFill>
              <a:srgbClr val="FF6600"/>
            </a:solidFill>
            <a:miter lim="800000"/>
            <a:headEnd/>
            <a:tailEnd/>
          </a:ln>
        </p:spPr>
        <p:txBody>
          <a:bodyPr anchor="ctr">
            <a:spAutoFit/>
          </a:bodyPr>
          <a:lstStyle/>
          <a:p>
            <a:endParaRPr lang="en-US"/>
          </a:p>
        </p:txBody>
      </p:sp>
      <p:sp>
        <p:nvSpPr>
          <p:cNvPr id="9238" name="AutoShape 22"/>
          <p:cNvSpPr>
            <a:spLocks noChangeArrowheads="1"/>
          </p:cNvSpPr>
          <p:nvPr/>
        </p:nvSpPr>
        <p:spPr bwMode="auto">
          <a:xfrm>
            <a:off x="3679825" y="1524000"/>
            <a:ext cx="484188" cy="339725"/>
          </a:xfrm>
          <a:prstGeom prst="rightArrow">
            <a:avLst>
              <a:gd name="adj1" fmla="val 50000"/>
              <a:gd name="adj2" fmla="val 35631"/>
            </a:avLst>
          </a:prstGeom>
          <a:solidFill>
            <a:srgbClr val="FF9900"/>
          </a:solidFill>
          <a:ln w="19050">
            <a:solidFill>
              <a:srgbClr val="FF0000"/>
            </a:solidFill>
            <a:miter lim="800000"/>
            <a:headEnd/>
            <a:tailEnd/>
          </a:ln>
        </p:spPr>
        <p:txBody>
          <a:bodyPr wrap="none" anchor="ctr"/>
          <a:lstStyle/>
          <a:p>
            <a:endParaRPr lang="en-US"/>
          </a:p>
        </p:txBody>
      </p:sp>
      <p:sp>
        <p:nvSpPr>
          <p:cNvPr id="9239" name="AutoShape 23"/>
          <p:cNvSpPr>
            <a:spLocks noChangeArrowheads="1"/>
          </p:cNvSpPr>
          <p:nvPr/>
        </p:nvSpPr>
        <p:spPr bwMode="auto">
          <a:xfrm>
            <a:off x="3706813" y="3276600"/>
            <a:ext cx="484187" cy="339725"/>
          </a:xfrm>
          <a:prstGeom prst="rightArrow">
            <a:avLst>
              <a:gd name="adj1" fmla="val 50000"/>
              <a:gd name="adj2" fmla="val 35631"/>
            </a:avLst>
          </a:prstGeom>
          <a:solidFill>
            <a:srgbClr val="FF9900"/>
          </a:solidFill>
          <a:ln w="19050">
            <a:solidFill>
              <a:srgbClr val="FF0000"/>
            </a:solidFill>
            <a:miter lim="800000"/>
            <a:headEnd/>
            <a:tailEnd/>
          </a:ln>
        </p:spPr>
        <p:txBody>
          <a:bodyPr wrap="none" anchor="ctr"/>
          <a:lstStyle/>
          <a:p>
            <a:endParaRPr lang="en-US"/>
          </a:p>
        </p:txBody>
      </p:sp>
      <p:sp>
        <p:nvSpPr>
          <p:cNvPr id="9240" name="Text Box 24"/>
          <p:cNvSpPr txBox="1">
            <a:spLocks noChangeArrowheads="1"/>
          </p:cNvSpPr>
          <p:nvPr/>
        </p:nvSpPr>
        <p:spPr bwMode="auto">
          <a:xfrm>
            <a:off x="4711700" y="2376488"/>
            <a:ext cx="2863850" cy="366712"/>
          </a:xfrm>
          <a:prstGeom prst="rect">
            <a:avLst/>
          </a:prstGeom>
          <a:noFill/>
          <a:ln w="9525">
            <a:noFill/>
            <a:miter lim="800000"/>
            <a:headEnd/>
            <a:tailEnd/>
          </a:ln>
        </p:spPr>
        <p:txBody>
          <a:bodyPr wrap="none">
            <a:spAutoFit/>
          </a:bodyPr>
          <a:lstStyle/>
          <a:p>
            <a:pPr algn="ctr" eaLnBrk="1" hangingPunct="1"/>
            <a:r>
              <a:rPr lang="en-US" sz="1800">
                <a:solidFill>
                  <a:schemeClr val="bg1"/>
                </a:solidFill>
              </a:rPr>
              <a:t>Universal texton dictionary</a:t>
            </a:r>
          </a:p>
        </p:txBody>
      </p:sp>
      <p:pic>
        <p:nvPicPr>
          <p:cNvPr id="9241" name="Picture 25" descr="brodatz2_1"/>
          <p:cNvPicPr>
            <a:picLocks noChangeAspect="1" noChangeArrowheads="1"/>
          </p:cNvPicPr>
          <p:nvPr/>
        </p:nvPicPr>
        <p:blipFill>
          <a:blip r:embed="rId14" cstate="print"/>
          <a:srcRect/>
          <a:stretch>
            <a:fillRect/>
          </a:stretch>
        </p:blipFill>
        <p:spPr bwMode="auto">
          <a:xfrm>
            <a:off x="6629400" y="5753100"/>
            <a:ext cx="146050" cy="146050"/>
          </a:xfrm>
          <a:prstGeom prst="rect">
            <a:avLst/>
          </a:prstGeom>
          <a:noFill/>
          <a:ln w="3175">
            <a:solidFill>
              <a:schemeClr val="bg1"/>
            </a:solidFill>
            <a:miter lim="800000"/>
            <a:headEnd/>
            <a:tailEnd/>
          </a:ln>
        </p:spPr>
      </p:pic>
      <p:pic>
        <p:nvPicPr>
          <p:cNvPr id="9242" name="Picture 26" descr="brodatz2_2"/>
          <p:cNvPicPr>
            <a:picLocks noChangeAspect="1" noChangeArrowheads="1"/>
          </p:cNvPicPr>
          <p:nvPr/>
        </p:nvPicPr>
        <p:blipFill>
          <a:blip r:embed="rId15" cstate="print"/>
          <a:srcRect/>
          <a:stretch>
            <a:fillRect/>
          </a:stretch>
        </p:blipFill>
        <p:spPr bwMode="auto">
          <a:xfrm>
            <a:off x="6858000" y="5753100"/>
            <a:ext cx="146050" cy="146050"/>
          </a:xfrm>
          <a:prstGeom prst="rect">
            <a:avLst/>
          </a:prstGeom>
          <a:noFill/>
          <a:ln w="3175">
            <a:solidFill>
              <a:schemeClr val="bg1"/>
            </a:solidFill>
            <a:miter lim="800000"/>
            <a:headEnd/>
            <a:tailEnd/>
          </a:ln>
        </p:spPr>
      </p:pic>
      <p:pic>
        <p:nvPicPr>
          <p:cNvPr id="9243" name="Picture 27" descr="brodatz2_3"/>
          <p:cNvPicPr>
            <a:picLocks noChangeAspect="1" noChangeArrowheads="1"/>
          </p:cNvPicPr>
          <p:nvPr/>
        </p:nvPicPr>
        <p:blipFill>
          <a:blip r:embed="rId16" cstate="print"/>
          <a:srcRect/>
          <a:stretch>
            <a:fillRect/>
          </a:stretch>
        </p:blipFill>
        <p:spPr bwMode="auto">
          <a:xfrm>
            <a:off x="7086600" y="5753100"/>
            <a:ext cx="146050" cy="146050"/>
          </a:xfrm>
          <a:prstGeom prst="rect">
            <a:avLst/>
          </a:prstGeom>
          <a:noFill/>
          <a:ln w="3175">
            <a:solidFill>
              <a:schemeClr val="bg1"/>
            </a:solidFill>
            <a:miter lim="800000"/>
            <a:headEnd/>
            <a:tailEnd/>
          </a:ln>
        </p:spPr>
      </p:pic>
      <p:pic>
        <p:nvPicPr>
          <p:cNvPr id="9244" name="Picture 28" descr="brodatz2_5"/>
          <p:cNvPicPr>
            <a:picLocks noChangeAspect="1" noChangeArrowheads="1"/>
          </p:cNvPicPr>
          <p:nvPr/>
        </p:nvPicPr>
        <p:blipFill>
          <a:blip r:embed="rId17" cstate="print"/>
          <a:srcRect/>
          <a:stretch>
            <a:fillRect/>
          </a:stretch>
        </p:blipFill>
        <p:spPr bwMode="auto">
          <a:xfrm>
            <a:off x="7315200" y="5753100"/>
            <a:ext cx="146050" cy="146050"/>
          </a:xfrm>
          <a:prstGeom prst="rect">
            <a:avLst/>
          </a:prstGeom>
          <a:noFill/>
          <a:ln w="3175">
            <a:solidFill>
              <a:schemeClr val="bg1"/>
            </a:solidFill>
            <a:miter lim="800000"/>
            <a:headEnd/>
            <a:tailEnd/>
          </a:ln>
        </p:spPr>
      </p:pic>
      <p:sp>
        <p:nvSpPr>
          <p:cNvPr id="9245" name="Rectangle 29"/>
          <p:cNvSpPr>
            <a:spLocks noChangeArrowheads="1"/>
          </p:cNvSpPr>
          <p:nvPr/>
        </p:nvSpPr>
        <p:spPr bwMode="auto">
          <a:xfrm>
            <a:off x="6629400" y="4756150"/>
            <a:ext cx="152400" cy="920750"/>
          </a:xfrm>
          <a:prstGeom prst="rect">
            <a:avLst/>
          </a:prstGeom>
          <a:solidFill>
            <a:srgbClr val="FFCC99"/>
          </a:solidFill>
          <a:ln w="6350">
            <a:solidFill>
              <a:srgbClr val="FF6600"/>
            </a:solidFill>
            <a:miter lim="800000"/>
            <a:headEnd/>
            <a:tailEnd/>
          </a:ln>
        </p:spPr>
        <p:txBody>
          <a:bodyPr anchor="ctr">
            <a:spAutoFit/>
          </a:bodyPr>
          <a:lstStyle/>
          <a:p>
            <a:endParaRPr lang="en-US"/>
          </a:p>
        </p:txBody>
      </p:sp>
      <p:sp>
        <p:nvSpPr>
          <p:cNvPr id="9246" name="Rectangle 30"/>
          <p:cNvSpPr>
            <a:spLocks noChangeArrowheads="1"/>
          </p:cNvSpPr>
          <p:nvPr/>
        </p:nvSpPr>
        <p:spPr bwMode="auto">
          <a:xfrm>
            <a:off x="6858000" y="4572000"/>
            <a:ext cx="152400" cy="1104900"/>
          </a:xfrm>
          <a:prstGeom prst="rect">
            <a:avLst/>
          </a:prstGeom>
          <a:solidFill>
            <a:srgbClr val="FFCC99"/>
          </a:solidFill>
          <a:ln w="6350">
            <a:solidFill>
              <a:srgbClr val="FF6600"/>
            </a:solidFill>
            <a:miter lim="800000"/>
            <a:headEnd/>
            <a:tailEnd/>
          </a:ln>
        </p:spPr>
        <p:txBody>
          <a:bodyPr anchor="ctr">
            <a:spAutoFit/>
          </a:bodyPr>
          <a:lstStyle/>
          <a:p>
            <a:endParaRPr lang="en-US"/>
          </a:p>
        </p:txBody>
      </p:sp>
      <p:sp>
        <p:nvSpPr>
          <p:cNvPr id="9247" name="Rectangle 31"/>
          <p:cNvSpPr>
            <a:spLocks noChangeArrowheads="1"/>
          </p:cNvSpPr>
          <p:nvPr/>
        </p:nvSpPr>
        <p:spPr bwMode="auto">
          <a:xfrm>
            <a:off x="7086600" y="4708525"/>
            <a:ext cx="152400" cy="968375"/>
          </a:xfrm>
          <a:prstGeom prst="rect">
            <a:avLst/>
          </a:prstGeom>
          <a:solidFill>
            <a:srgbClr val="FFCC99"/>
          </a:solidFill>
          <a:ln w="6350">
            <a:solidFill>
              <a:srgbClr val="FF6600"/>
            </a:solidFill>
            <a:miter lim="800000"/>
            <a:headEnd/>
            <a:tailEnd/>
          </a:ln>
        </p:spPr>
        <p:txBody>
          <a:bodyPr anchor="ctr">
            <a:spAutoFit/>
          </a:bodyPr>
          <a:lstStyle/>
          <a:p>
            <a:endParaRPr lang="en-US"/>
          </a:p>
        </p:txBody>
      </p:sp>
      <p:sp>
        <p:nvSpPr>
          <p:cNvPr id="9248" name="Rectangle 32"/>
          <p:cNvSpPr>
            <a:spLocks noChangeArrowheads="1"/>
          </p:cNvSpPr>
          <p:nvPr/>
        </p:nvSpPr>
        <p:spPr bwMode="auto">
          <a:xfrm>
            <a:off x="7315200" y="4572000"/>
            <a:ext cx="152400" cy="1104900"/>
          </a:xfrm>
          <a:prstGeom prst="rect">
            <a:avLst/>
          </a:prstGeom>
          <a:solidFill>
            <a:srgbClr val="FFCC99"/>
          </a:solidFill>
          <a:ln w="6350">
            <a:solidFill>
              <a:srgbClr val="FF6600"/>
            </a:solidFill>
            <a:miter lim="800000"/>
            <a:headEnd/>
            <a:tailEnd/>
          </a:ln>
        </p:spPr>
        <p:txBody>
          <a:bodyPr anchor="ctr">
            <a:spAutoFit/>
          </a:bodyPr>
          <a:lstStyle/>
          <a:p>
            <a:endParaRPr lang="en-US"/>
          </a:p>
        </p:txBody>
      </p:sp>
      <p:sp>
        <p:nvSpPr>
          <p:cNvPr id="9249" name="AutoShape 33"/>
          <p:cNvSpPr>
            <a:spLocks noChangeArrowheads="1"/>
          </p:cNvSpPr>
          <p:nvPr/>
        </p:nvSpPr>
        <p:spPr bwMode="auto">
          <a:xfrm>
            <a:off x="3706813" y="5137150"/>
            <a:ext cx="484187" cy="339725"/>
          </a:xfrm>
          <a:prstGeom prst="rightArrow">
            <a:avLst>
              <a:gd name="adj1" fmla="val 50000"/>
              <a:gd name="adj2" fmla="val 35631"/>
            </a:avLst>
          </a:prstGeom>
          <a:solidFill>
            <a:srgbClr val="FF9900"/>
          </a:solidFill>
          <a:ln w="19050">
            <a:solidFill>
              <a:srgbClr val="FF0000"/>
            </a:solidFill>
            <a:miter lim="800000"/>
            <a:headEnd/>
            <a:tailEnd/>
          </a:ln>
        </p:spPr>
        <p:txBody>
          <a:bodyPr wrap="none" anchor="ctr"/>
          <a:lstStyle/>
          <a:p>
            <a:endParaRPr lang="en-US"/>
          </a:p>
        </p:txBody>
      </p:sp>
      <p:pic>
        <p:nvPicPr>
          <p:cNvPr id="9250" name="Picture 34" descr="brodatz1_1"/>
          <p:cNvPicPr>
            <a:picLocks noChangeAspect="1" noChangeArrowheads="1"/>
          </p:cNvPicPr>
          <p:nvPr/>
        </p:nvPicPr>
        <p:blipFill>
          <a:blip r:embed="rId9" cstate="print"/>
          <a:srcRect/>
          <a:stretch>
            <a:fillRect/>
          </a:stretch>
        </p:blipFill>
        <p:spPr bwMode="auto">
          <a:xfrm>
            <a:off x="5486400" y="2209800"/>
            <a:ext cx="146050" cy="146050"/>
          </a:xfrm>
          <a:prstGeom prst="rect">
            <a:avLst/>
          </a:prstGeom>
          <a:noFill/>
          <a:ln w="3175">
            <a:solidFill>
              <a:schemeClr val="bg1"/>
            </a:solidFill>
            <a:miter lim="800000"/>
            <a:headEnd/>
            <a:tailEnd/>
          </a:ln>
        </p:spPr>
      </p:pic>
      <p:pic>
        <p:nvPicPr>
          <p:cNvPr id="9251" name="Picture 35" descr="brodatz1_4"/>
          <p:cNvPicPr>
            <a:picLocks noChangeAspect="1" noChangeArrowheads="1"/>
          </p:cNvPicPr>
          <p:nvPr/>
        </p:nvPicPr>
        <p:blipFill>
          <a:blip r:embed="rId10" cstate="print"/>
          <a:srcRect/>
          <a:stretch>
            <a:fillRect/>
          </a:stretch>
        </p:blipFill>
        <p:spPr bwMode="auto">
          <a:xfrm>
            <a:off x="5943600" y="2209800"/>
            <a:ext cx="146050" cy="146050"/>
          </a:xfrm>
          <a:prstGeom prst="rect">
            <a:avLst/>
          </a:prstGeom>
          <a:noFill/>
          <a:ln w="3175">
            <a:solidFill>
              <a:schemeClr val="bg1"/>
            </a:solidFill>
            <a:miter lim="800000"/>
            <a:headEnd/>
            <a:tailEnd/>
          </a:ln>
        </p:spPr>
      </p:pic>
      <p:pic>
        <p:nvPicPr>
          <p:cNvPr id="9252" name="Picture 36" descr="brodatz1_2"/>
          <p:cNvPicPr>
            <a:picLocks noChangeAspect="1" noChangeArrowheads="1"/>
          </p:cNvPicPr>
          <p:nvPr/>
        </p:nvPicPr>
        <p:blipFill>
          <a:blip r:embed="rId11" cstate="print"/>
          <a:srcRect/>
          <a:stretch>
            <a:fillRect/>
          </a:stretch>
        </p:blipFill>
        <p:spPr bwMode="auto">
          <a:xfrm>
            <a:off x="5715000" y="2209800"/>
            <a:ext cx="146050" cy="146050"/>
          </a:xfrm>
          <a:prstGeom prst="rect">
            <a:avLst/>
          </a:prstGeom>
          <a:noFill/>
          <a:ln w="3175">
            <a:solidFill>
              <a:schemeClr val="bg1"/>
            </a:solidFill>
            <a:miter lim="800000"/>
            <a:headEnd/>
            <a:tailEnd/>
          </a:ln>
        </p:spPr>
      </p:pic>
      <p:pic>
        <p:nvPicPr>
          <p:cNvPr id="9253" name="Picture 37" descr="brodatz1_5"/>
          <p:cNvPicPr>
            <a:picLocks noChangeAspect="1" noChangeArrowheads="1"/>
          </p:cNvPicPr>
          <p:nvPr/>
        </p:nvPicPr>
        <p:blipFill>
          <a:blip r:embed="rId12" cstate="print"/>
          <a:srcRect/>
          <a:stretch>
            <a:fillRect/>
          </a:stretch>
        </p:blipFill>
        <p:spPr bwMode="auto">
          <a:xfrm>
            <a:off x="6172200" y="2209800"/>
            <a:ext cx="146050" cy="146050"/>
          </a:xfrm>
          <a:prstGeom prst="rect">
            <a:avLst/>
          </a:prstGeom>
          <a:noFill/>
          <a:ln w="3175">
            <a:solidFill>
              <a:schemeClr val="bg1"/>
            </a:solidFill>
            <a:miter lim="800000"/>
            <a:headEnd/>
            <a:tailEnd/>
          </a:ln>
        </p:spPr>
      </p:pic>
      <p:pic>
        <p:nvPicPr>
          <p:cNvPr id="9254" name="Picture 38" descr="brodatz1_6"/>
          <p:cNvPicPr>
            <a:picLocks noChangeAspect="1" noChangeArrowheads="1"/>
          </p:cNvPicPr>
          <p:nvPr/>
        </p:nvPicPr>
        <p:blipFill>
          <a:blip r:embed="rId13" cstate="print"/>
          <a:srcRect/>
          <a:stretch>
            <a:fillRect/>
          </a:stretch>
        </p:blipFill>
        <p:spPr bwMode="auto">
          <a:xfrm>
            <a:off x="6400800" y="2209800"/>
            <a:ext cx="146050" cy="146050"/>
          </a:xfrm>
          <a:prstGeom prst="rect">
            <a:avLst/>
          </a:prstGeom>
          <a:noFill/>
          <a:ln w="3175">
            <a:solidFill>
              <a:schemeClr val="bg1"/>
            </a:solidFill>
            <a:miter lim="800000"/>
            <a:headEnd/>
            <a:tailEnd/>
          </a:ln>
        </p:spPr>
      </p:pic>
      <p:pic>
        <p:nvPicPr>
          <p:cNvPr id="9255" name="Picture 39" descr="brodatz2_1"/>
          <p:cNvPicPr>
            <a:picLocks noChangeAspect="1" noChangeArrowheads="1"/>
          </p:cNvPicPr>
          <p:nvPr/>
        </p:nvPicPr>
        <p:blipFill>
          <a:blip r:embed="rId14" cstate="print"/>
          <a:srcRect/>
          <a:stretch>
            <a:fillRect/>
          </a:stretch>
        </p:blipFill>
        <p:spPr bwMode="auto">
          <a:xfrm>
            <a:off x="6629400" y="2209800"/>
            <a:ext cx="146050" cy="146050"/>
          </a:xfrm>
          <a:prstGeom prst="rect">
            <a:avLst/>
          </a:prstGeom>
          <a:noFill/>
          <a:ln w="3175">
            <a:solidFill>
              <a:schemeClr val="bg1"/>
            </a:solidFill>
            <a:miter lim="800000"/>
            <a:headEnd/>
            <a:tailEnd/>
          </a:ln>
        </p:spPr>
      </p:pic>
      <p:pic>
        <p:nvPicPr>
          <p:cNvPr id="9256" name="Picture 40" descr="brodatz2_2"/>
          <p:cNvPicPr>
            <a:picLocks noChangeAspect="1" noChangeArrowheads="1"/>
          </p:cNvPicPr>
          <p:nvPr/>
        </p:nvPicPr>
        <p:blipFill>
          <a:blip r:embed="rId15" cstate="print"/>
          <a:srcRect/>
          <a:stretch>
            <a:fillRect/>
          </a:stretch>
        </p:blipFill>
        <p:spPr bwMode="auto">
          <a:xfrm>
            <a:off x="6858000" y="2209800"/>
            <a:ext cx="146050" cy="146050"/>
          </a:xfrm>
          <a:prstGeom prst="rect">
            <a:avLst/>
          </a:prstGeom>
          <a:noFill/>
          <a:ln w="3175">
            <a:solidFill>
              <a:schemeClr val="bg1"/>
            </a:solidFill>
            <a:miter lim="800000"/>
            <a:headEnd/>
            <a:tailEnd/>
          </a:ln>
        </p:spPr>
      </p:pic>
      <p:pic>
        <p:nvPicPr>
          <p:cNvPr id="9257" name="Picture 41" descr="brodatz2_3"/>
          <p:cNvPicPr>
            <a:picLocks noChangeAspect="1" noChangeArrowheads="1"/>
          </p:cNvPicPr>
          <p:nvPr/>
        </p:nvPicPr>
        <p:blipFill>
          <a:blip r:embed="rId16" cstate="print"/>
          <a:srcRect/>
          <a:stretch>
            <a:fillRect/>
          </a:stretch>
        </p:blipFill>
        <p:spPr bwMode="auto">
          <a:xfrm>
            <a:off x="7086600" y="2209800"/>
            <a:ext cx="146050" cy="146050"/>
          </a:xfrm>
          <a:prstGeom prst="rect">
            <a:avLst/>
          </a:prstGeom>
          <a:noFill/>
          <a:ln w="3175">
            <a:solidFill>
              <a:schemeClr val="bg1"/>
            </a:solidFill>
            <a:miter lim="800000"/>
            <a:headEnd/>
            <a:tailEnd/>
          </a:ln>
        </p:spPr>
      </p:pic>
      <p:pic>
        <p:nvPicPr>
          <p:cNvPr id="9258" name="Picture 42" descr="brodatz2_5"/>
          <p:cNvPicPr>
            <a:picLocks noChangeAspect="1" noChangeArrowheads="1"/>
          </p:cNvPicPr>
          <p:nvPr/>
        </p:nvPicPr>
        <p:blipFill>
          <a:blip r:embed="rId17" cstate="print"/>
          <a:srcRect/>
          <a:stretch>
            <a:fillRect/>
          </a:stretch>
        </p:blipFill>
        <p:spPr bwMode="auto">
          <a:xfrm>
            <a:off x="7315200" y="2209800"/>
            <a:ext cx="146050" cy="146050"/>
          </a:xfrm>
          <a:prstGeom prst="rect">
            <a:avLst/>
          </a:prstGeom>
          <a:noFill/>
          <a:ln w="3175">
            <a:solidFill>
              <a:schemeClr val="bg1"/>
            </a:solidFill>
            <a:miter lim="800000"/>
            <a:headEnd/>
            <a:tailEnd/>
          </a:ln>
        </p:spPr>
      </p:pic>
      <p:sp>
        <p:nvSpPr>
          <p:cNvPr id="9259" name="Rectangle 43"/>
          <p:cNvSpPr>
            <a:spLocks noChangeArrowheads="1"/>
          </p:cNvSpPr>
          <p:nvPr/>
        </p:nvSpPr>
        <p:spPr bwMode="auto">
          <a:xfrm>
            <a:off x="5486400" y="1981200"/>
            <a:ext cx="152400" cy="152400"/>
          </a:xfrm>
          <a:prstGeom prst="rect">
            <a:avLst/>
          </a:prstGeom>
          <a:solidFill>
            <a:srgbClr val="FFCC99"/>
          </a:solidFill>
          <a:ln w="6350">
            <a:solidFill>
              <a:srgbClr val="FF6600"/>
            </a:solidFill>
            <a:miter lim="800000"/>
            <a:headEnd/>
            <a:tailEnd/>
          </a:ln>
        </p:spPr>
        <p:txBody>
          <a:bodyPr anchor="ctr">
            <a:spAutoFit/>
          </a:bodyPr>
          <a:lstStyle/>
          <a:p>
            <a:endParaRPr lang="en-US"/>
          </a:p>
        </p:txBody>
      </p:sp>
      <p:sp>
        <p:nvSpPr>
          <p:cNvPr id="9260" name="Rectangle 44"/>
          <p:cNvSpPr>
            <a:spLocks noChangeArrowheads="1"/>
          </p:cNvSpPr>
          <p:nvPr/>
        </p:nvSpPr>
        <p:spPr bwMode="auto">
          <a:xfrm>
            <a:off x="5715000" y="2057400"/>
            <a:ext cx="152400" cy="76200"/>
          </a:xfrm>
          <a:prstGeom prst="rect">
            <a:avLst/>
          </a:prstGeom>
          <a:solidFill>
            <a:srgbClr val="FFCC99"/>
          </a:solidFill>
          <a:ln w="6350">
            <a:solidFill>
              <a:srgbClr val="FF6600"/>
            </a:solidFill>
            <a:miter lim="800000"/>
            <a:headEnd/>
            <a:tailEnd/>
          </a:ln>
        </p:spPr>
        <p:txBody>
          <a:bodyPr anchor="ctr">
            <a:spAutoFit/>
          </a:bodyPr>
          <a:lstStyle/>
          <a:p>
            <a:endParaRPr lang="en-US"/>
          </a:p>
        </p:txBody>
      </p:sp>
      <p:sp>
        <p:nvSpPr>
          <p:cNvPr id="9261" name="Rectangle 45"/>
          <p:cNvSpPr>
            <a:spLocks noChangeArrowheads="1"/>
          </p:cNvSpPr>
          <p:nvPr/>
        </p:nvSpPr>
        <p:spPr bwMode="auto">
          <a:xfrm>
            <a:off x="5943600" y="1981200"/>
            <a:ext cx="152400" cy="152400"/>
          </a:xfrm>
          <a:prstGeom prst="rect">
            <a:avLst/>
          </a:prstGeom>
          <a:solidFill>
            <a:srgbClr val="FFCC99"/>
          </a:solidFill>
          <a:ln w="6350">
            <a:solidFill>
              <a:srgbClr val="FF6600"/>
            </a:solidFill>
            <a:miter lim="800000"/>
            <a:headEnd/>
            <a:tailEnd/>
          </a:ln>
        </p:spPr>
        <p:txBody>
          <a:bodyPr anchor="ctr">
            <a:spAutoFit/>
          </a:bodyPr>
          <a:lstStyle/>
          <a:p>
            <a:endParaRPr lang="en-US"/>
          </a:p>
        </p:txBody>
      </p:sp>
      <p:sp>
        <p:nvSpPr>
          <p:cNvPr id="9262" name="Rectangle 46"/>
          <p:cNvSpPr>
            <a:spLocks noChangeArrowheads="1"/>
          </p:cNvSpPr>
          <p:nvPr/>
        </p:nvSpPr>
        <p:spPr bwMode="auto">
          <a:xfrm>
            <a:off x="6172200" y="2057400"/>
            <a:ext cx="152400" cy="76200"/>
          </a:xfrm>
          <a:prstGeom prst="rect">
            <a:avLst/>
          </a:prstGeom>
          <a:solidFill>
            <a:srgbClr val="FFCC99"/>
          </a:solidFill>
          <a:ln w="6350">
            <a:solidFill>
              <a:srgbClr val="FF6600"/>
            </a:solidFill>
            <a:miter lim="800000"/>
            <a:headEnd/>
            <a:tailEnd/>
          </a:ln>
        </p:spPr>
        <p:txBody>
          <a:bodyPr anchor="ctr">
            <a:spAutoFit/>
          </a:bodyPr>
          <a:lstStyle/>
          <a:p>
            <a:endParaRPr lang="en-US"/>
          </a:p>
        </p:txBody>
      </p:sp>
      <p:sp>
        <p:nvSpPr>
          <p:cNvPr id="9263" name="Rectangle 47"/>
          <p:cNvSpPr>
            <a:spLocks noChangeArrowheads="1"/>
          </p:cNvSpPr>
          <p:nvPr/>
        </p:nvSpPr>
        <p:spPr bwMode="auto">
          <a:xfrm>
            <a:off x="6400800" y="1905000"/>
            <a:ext cx="152400" cy="228600"/>
          </a:xfrm>
          <a:prstGeom prst="rect">
            <a:avLst/>
          </a:prstGeom>
          <a:solidFill>
            <a:srgbClr val="FFCC99"/>
          </a:solidFill>
          <a:ln w="6350">
            <a:solidFill>
              <a:srgbClr val="FF6600"/>
            </a:solidFill>
            <a:miter lim="800000"/>
            <a:headEnd/>
            <a:tailEnd/>
          </a:ln>
        </p:spPr>
        <p:txBody>
          <a:bodyPr anchor="ctr">
            <a:spAutoFit/>
          </a:bodyPr>
          <a:lstStyle/>
          <a:p>
            <a:endParaRPr lang="en-US"/>
          </a:p>
        </p:txBody>
      </p:sp>
      <p:sp>
        <p:nvSpPr>
          <p:cNvPr id="9264" name="Rectangle 48"/>
          <p:cNvSpPr>
            <a:spLocks noChangeArrowheads="1"/>
          </p:cNvSpPr>
          <p:nvPr/>
        </p:nvSpPr>
        <p:spPr bwMode="auto">
          <a:xfrm>
            <a:off x="6629400" y="1981200"/>
            <a:ext cx="152400" cy="152400"/>
          </a:xfrm>
          <a:prstGeom prst="rect">
            <a:avLst/>
          </a:prstGeom>
          <a:solidFill>
            <a:srgbClr val="FFCC99"/>
          </a:solidFill>
          <a:ln w="6350">
            <a:solidFill>
              <a:srgbClr val="FF6600"/>
            </a:solidFill>
            <a:miter lim="800000"/>
            <a:headEnd/>
            <a:tailEnd/>
          </a:ln>
        </p:spPr>
        <p:txBody>
          <a:bodyPr anchor="ctr">
            <a:spAutoFit/>
          </a:bodyPr>
          <a:lstStyle/>
          <a:p>
            <a:endParaRPr lang="en-US"/>
          </a:p>
        </p:txBody>
      </p:sp>
      <p:sp>
        <p:nvSpPr>
          <p:cNvPr id="9265" name="Rectangle 49"/>
          <p:cNvSpPr>
            <a:spLocks noChangeArrowheads="1"/>
          </p:cNvSpPr>
          <p:nvPr/>
        </p:nvSpPr>
        <p:spPr bwMode="auto">
          <a:xfrm>
            <a:off x="6858000" y="2057400"/>
            <a:ext cx="152400" cy="76200"/>
          </a:xfrm>
          <a:prstGeom prst="rect">
            <a:avLst/>
          </a:prstGeom>
          <a:solidFill>
            <a:srgbClr val="FFCC99"/>
          </a:solidFill>
          <a:ln w="6350">
            <a:solidFill>
              <a:srgbClr val="FF6600"/>
            </a:solidFill>
            <a:miter lim="800000"/>
            <a:headEnd/>
            <a:tailEnd/>
          </a:ln>
        </p:spPr>
        <p:txBody>
          <a:bodyPr anchor="ctr">
            <a:spAutoFit/>
          </a:bodyPr>
          <a:lstStyle/>
          <a:p>
            <a:endParaRPr lang="en-US"/>
          </a:p>
        </p:txBody>
      </p:sp>
      <p:sp>
        <p:nvSpPr>
          <p:cNvPr id="9266" name="Rectangle 50"/>
          <p:cNvSpPr>
            <a:spLocks noChangeArrowheads="1"/>
          </p:cNvSpPr>
          <p:nvPr/>
        </p:nvSpPr>
        <p:spPr bwMode="auto">
          <a:xfrm>
            <a:off x="7086600" y="2057400"/>
            <a:ext cx="152400" cy="76200"/>
          </a:xfrm>
          <a:prstGeom prst="rect">
            <a:avLst/>
          </a:prstGeom>
          <a:solidFill>
            <a:srgbClr val="FFCC99"/>
          </a:solidFill>
          <a:ln w="6350">
            <a:solidFill>
              <a:srgbClr val="FF6600"/>
            </a:solidFill>
            <a:miter lim="800000"/>
            <a:headEnd/>
            <a:tailEnd/>
          </a:ln>
        </p:spPr>
        <p:txBody>
          <a:bodyPr anchor="ctr">
            <a:spAutoFit/>
          </a:bodyPr>
          <a:lstStyle/>
          <a:p>
            <a:endParaRPr lang="en-US"/>
          </a:p>
        </p:txBody>
      </p:sp>
      <p:sp>
        <p:nvSpPr>
          <p:cNvPr id="9267" name="Rectangle 51"/>
          <p:cNvSpPr>
            <a:spLocks noChangeArrowheads="1"/>
          </p:cNvSpPr>
          <p:nvPr/>
        </p:nvSpPr>
        <p:spPr bwMode="auto">
          <a:xfrm>
            <a:off x="7315200" y="1981200"/>
            <a:ext cx="152400" cy="152400"/>
          </a:xfrm>
          <a:prstGeom prst="rect">
            <a:avLst/>
          </a:prstGeom>
          <a:solidFill>
            <a:srgbClr val="FFCC99"/>
          </a:solidFill>
          <a:ln w="6350">
            <a:solidFill>
              <a:srgbClr val="FF6600"/>
            </a:solidFill>
            <a:miter lim="800000"/>
            <a:headEnd/>
            <a:tailEnd/>
          </a:ln>
        </p:spPr>
        <p:txBody>
          <a:bodyPr anchor="ctr">
            <a:spAutoFit/>
          </a:bodyPr>
          <a:lstStyle/>
          <a:p>
            <a:endParaRPr lang="en-US"/>
          </a:p>
        </p:txBody>
      </p:sp>
      <p:pic>
        <p:nvPicPr>
          <p:cNvPr id="9268" name="Picture 52" descr="hexholes_patch1"/>
          <p:cNvPicPr>
            <a:picLocks noChangeAspect="1" noChangeArrowheads="1"/>
          </p:cNvPicPr>
          <p:nvPr/>
        </p:nvPicPr>
        <p:blipFill>
          <a:blip r:embed="rId6" cstate="print"/>
          <a:srcRect/>
          <a:stretch>
            <a:fillRect/>
          </a:stretch>
        </p:blipFill>
        <p:spPr bwMode="auto">
          <a:xfrm>
            <a:off x="4800600" y="3886200"/>
            <a:ext cx="153988" cy="152400"/>
          </a:xfrm>
          <a:prstGeom prst="rect">
            <a:avLst/>
          </a:prstGeom>
          <a:noFill/>
          <a:ln w="3175">
            <a:solidFill>
              <a:schemeClr val="bg1"/>
            </a:solidFill>
            <a:miter lim="800000"/>
            <a:headEnd/>
            <a:tailEnd/>
          </a:ln>
        </p:spPr>
      </p:pic>
      <p:pic>
        <p:nvPicPr>
          <p:cNvPr id="9269" name="Picture 53" descr="hexholes_patch2"/>
          <p:cNvPicPr>
            <a:picLocks noChangeAspect="1" noChangeArrowheads="1"/>
          </p:cNvPicPr>
          <p:nvPr/>
        </p:nvPicPr>
        <p:blipFill>
          <a:blip r:embed="rId7" cstate="print"/>
          <a:srcRect/>
          <a:stretch>
            <a:fillRect/>
          </a:stretch>
        </p:blipFill>
        <p:spPr bwMode="auto">
          <a:xfrm>
            <a:off x="5029200" y="3887788"/>
            <a:ext cx="152400" cy="150812"/>
          </a:xfrm>
          <a:prstGeom prst="rect">
            <a:avLst/>
          </a:prstGeom>
          <a:noFill/>
          <a:ln w="3175">
            <a:solidFill>
              <a:schemeClr val="bg1"/>
            </a:solidFill>
            <a:miter lim="800000"/>
            <a:headEnd/>
            <a:tailEnd/>
          </a:ln>
        </p:spPr>
      </p:pic>
      <p:pic>
        <p:nvPicPr>
          <p:cNvPr id="9270" name="Picture 54" descr="hexholes_patch3"/>
          <p:cNvPicPr>
            <a:picLocks noChangeAspect="1" noChangeArrowheads="1"/>
          </p:cNvPicPr>
          <p:nvPr/>
        </p:nvPicPr>
        <p:blipFill>
          <a:blip r:embed="rId8" cstate="print"/>
          <a:srcRect/>
          <a:stretch>
            <a:fillRect/>
          </a:stretch>
        </p:blipFill>
        <p:spPr bwMode="auto">
          <a:xfrm>
            <a:off x="5256213" y="3886200"/>
            <a:ext cx="153987" cy="152400"/>
          </a:xfrm>
          <a:prstGeom prst="rect">
            <a:avLst/>
          </a:prstGeom>
          <a:noFill/>
          <a:ln w="3175">
            <a:solidFill>
              <a:schemeClr val="bg1"/>
            </a:solidFill>
            <a:miter lim="800000"/>
            <a:headEnd/>
            <a:tailEnd/>
          </a:ln>
        </p:spPr>
      </p:pic>
      <p:pic>
        <p:nvPicPr>
          <p:cNvPr id="9271" name="Picture 55" descr="brodatz2_1"/>
          <p:cNvPicPr>
            <a:picLocks noChangeAspect="1" noChangeArrowheads="1"/>
          </p:cNvPicPr>
          <p:nvPr/>
        </p:nvPicPr>
        <p:blipFill>
          <a:blip r:embed="rId14" cstate="print"/>
          <a:srcRect/>
          <a:stretch>
            <a:fillRect/>
          </a:stretch>
        </p:blipFill>
        <p:spPr bwMode="auto">
          <a:xfrm>
            <a:off x="6629400" y="3892550"/>
            <a:ext cx="146050" cy="146050"/>
          </a:xfrm>
          <a:prstGeom prst="rect">
            <a:avLst/>
          </a:prstGeom>
          <a:noFill/>
          <a:ln w="3175">
            <a:solidFill>
              <a:schemeClr val="bg1"/>
            </a:solidFill>
            <a:miter lim="800000"/>
            <a:headEnd/>
            <a:tailEnd/>
          </a:ln>
        </p:spPr>
      </p:pic>
      <p:pic>
        <p:nvPicPr>
          <p:cNvPr id="9272" name="Picture 56" descr="brodatz2_2"/>
          <p:cNvPicPr>
            <a:picLocks noChangeAspect="1" noChangeArrowheads="1"/>
          </p:cNvPicPr>
          <p:nvPr/>
        </p:nvPicPr>
        <p:blipFill>
          <a:blip r:embed="rId15" cstate="print"/>
          <a:srcRect/>
          <a:stretch>
            <a:fillRect/>
          </a:stretch>
        </p:blipFill>
        <p:spPr bwMode="auto">
          <a:xfrm>
            <a:off x="6858000" y="3892550"/>
            <a:ext cx="146050" cy="146050"/>
          </a:xfrm>
          <a:prstGeom prst="rect">
            <a:avLst/>
          </a:prstGeom>
          <a:noFill/>
          <a:ln w="3175">
            <a:solidFill>
              <a:schemeClr val="bg1"/>
            </a:solidFill>
            <a:miter lim="800000"/>
            <a:headEnd/>
            <a:tailEnd/>
          </a:ln>
        </p:spPr>
      </p:pic>
      <p:pic>
        <p:nvPicPr>
          <p:cNvPr id="9273" name="Picture 57" descr="brodatz2_3"/>
          <p:cNvPicPr>
            <a:picLocks noChangeAspect="1" noChangeArrowheads="1"/>
          </p:cNvPicPr>
          <p:nvPr/>
        </p:nvPicPr>
        <p:blipFill>
          <a:blip r:embed="rId16" cstate="print"/>
          <a:srcRect/>
          <a:stretch>
            <a:fillRect/>
          </a:stretch>
        </p:blipFill>
        <p:spPr bwMode="auto">
          <a:xfrm>
            <a:off x="7086600" y="3892550"/>
            <a:ext cx="146050" cy="146050"/>
          </a:xfrm>
          <a:prstGeom prst="rect">
            <a:avLst/>
          </a:prstGeom>
          <a:noFill/>
          <a:ln w="3175">
            <a:solidFill>
              <a:schemeClr val="bg1"/>
            </a:solidFill>
            <a:miter lim="800000"/>
            <a:headEnd/>
            <a:tailEnd/>
          </a:ln>
        </p:spPr>
      </p:pic>
      <p:pic>
        <p:nvPicPr>
          <p:cNvPr id="9274" name="Picture 58" descr="brodatz2_5"/>
          <p:cNvPicPr>
            <a:picLocks noChangeAspect="1" noChangeArrowheads="1"/>
          </p:cNvPicPr>
          <p:nvPr/>
        </p:nvPicPr>
        <p:blipFill>
          <a:blip r:embed="rId17" cstate="print"/>
          <a:srcRect/>
          <a:stretch>
            <a:fillRect/>
          </a:stretch>
        </p:blipFill>
        <p:spPr bwMode="auto">
          <a:xfrm>
            <a:off x="7315200" y="3892550"/>
            <a:ext cx="146050" cy="146050"/>
          </a:xfrm>
          <a:prstGeom prst="rect">
            <a:avLst/>
          </a:prstGeom>
          <a:noFill/>
          <a:ln w="3175">
            <a:solidFill>
              <a:schemeClr val="bg1"/>
            </a:solidFill>
            <a:miter lim="800000"/>
            <a:headEnd/>
            <a:tailEnd/>
          </a:ln>
        </p:spPr>
      </p:pic>
      <p:sp>
        <p:nvSpPr>
          <p:cNvPr id="9275" name="Rectangle 59"/>
          <p:cNvSpPr>
            <a:spLocks noChangeArrowheads="1"/>
          </p:cNvSpPr>
          <p:nvPr/>
        </p:nvSpPr>
        <p:spPr bwMode="auto">
          <a:xfrm>
            <a:off x="6629400" y="3740150"/>
            <a:ext cx="152400" cy="76200"/>
          </a:xfrm>
          <a:prstGeom prst="rect">
            <a:avLst/>
          </a:prstGeom>
          <a:solidFill>
            <a:srgbClr val="FFCC99"/>
          </a:solidFill>
          <a:ln w="6350">
            <a:solidFill>
              <a:srgbClr val="FF6600"/>
            </a:solidFill>
            <a:miter lim="800000"/>
            <a:headEnd/>
            <a:tailEnd/>
          </a:ln>
        </p:spPr>
        <p:txBody>
          <a:bodyPr anchor="ctr">
            <a:spAutoFit/>
          </a:bodyPr>
          <a:lstStyle/>
          <a:p>
            <a:endParaRPr lang="en-US"/>
          </a:p>
        </p:txBody>
      </p:sp>
      <p:sp>
        <p:nvSpPr>
          <p:cNvPr id="9276" name="Rectangle 60"/>
          <p:cNvSpPr>
            <a:spLocks noChangeArrowheads="1"/>
          </p:cNvSpPr>
          <p:nvPr/>
        </p:nvSpPr>
        <p:spPr bwMode="auto">
          <a:xfrm>
            <a:off x="6858000" y="3657600"/>
            <a:ext cx="152400" cy="158750"/>
          </a:xfrm>
          <a:prstGeom prst="rect">
            <a:avLst/>
          </a:prstGeom>
          <a:solidFill>
            <a:srgbClr val="FFCC99"/>
          </a:solidFill>
          <a:ln w="6350">
            <a:solidFill>
              <a:srgbClr val="FF6600"/>
            </a:solidFill>
            <a:miter lim="800000"/>
            <a:headEnd/>
            <a:tailEnd/>
          </a:ln>
        </p:spPr>
        <p:txBody>
          <a:bodyPr anchor="ctr">
            <a:spAutoFit/>
          </a:bodyPr>
          <a:lstStyle/>
          <a:p>
            <a:endParaRPr lang="en-US"/>
          </a:p>
        </p:txBody>
      </p:sp>
      <p:sp>
        <p:nvSpPr>
          <p:cNvPr id="9277" name="Rectangle 61"/>
          <p:cNvSpPr>
            <a:spLocks noChangeArrowheads="1"/>
          </p:cNvSpPr>
          <p:nvPr/>
        </p:nvSpPr>
        <p:spPr bwMode="auto">
          <a:xfrm>
            <a:off x="7086600" y="3740150"/>
            <a:ext cx="152400" cy="76200"/>
          </a:xfrm>
          <a:prstGeom prst="rect">
            <a:avLst/>
          </a:prstGeom>
          <a:solidFill>
            <a:srgbClr val="FFCC99"/>
          </a:solidFill>
          <a:ln w="6350">
            <a:solidFill>
              <a:srgbClr val="FF6600"/>
            </a:solidFill>
            <a:miter lim="800000"/>
            <a:headEnd/>
            <a:tailEnd/>
          </a:ln>
        </p:spPr>
        <p:txBody>
          <a:bodyPr anchor="ctr">
            <a:spAutoFit/>
          </a:bodyPr>
          <a:lstStyle/>
          <a:p>
            <a:endParaRPr lang="en-US"/>
          </a:p>
        </p:txBody>
      </p:sp>
      <p:sp>
        <p:nvSpPr>
          <p:cNvPr id="9278" name="Rectangle 62"/>
          <p:cNvSpPr>
            <a:spLocks noChangeArrowheads="1"/>
          </p:cNvSpPr>
          <p:nvPr/>
        </p:nvSpPr>
        <p:spPr bwMode="auto">
          <a:xfrm>
            <a:off x="7315200" y="3740150"/>
            <a:ext cx="152400" cy="76200"/>
          </a:xfrm>
          <a:prstGeom prst="rect">
            <a:avLst/>
          </a:prstGeom>
          <a:solidFill>
            <a:srgbClr val="FFCC99"/>
          </a:solidFill>
          <a:ln w="6350">
            <a:solidFill>
              <a:srgbClr val="FF6600"/>
            </a:solidFill>
            <a:miter lim="800000"/>
            <a:headEnd/>
            <a:tailEnd/>
          </a:ln>
        </p:spPr>
        <p:txBody>
          <a:bodyPr anchor="ctr">
            <a:spAutoFit/>
          </a:bodyPr>
          <a:lstStyle/>
          <a:p>
            <a:endParaRPr lang="en-US"/>
          </a:p>
        </p:txBody>
      </p:sp>
      <p:sp>
        <p:nvSpPr>
          <p:cNvPr id="9279" name="Rectangle 63"/>
          <p:cNvSpPr>
            <a:spLocks noChangeArrowheads="1"/>
          </p:cNvSpPr>
          <p:nvPr/>
        </p:nvSpPr>
        <p:spPr bwMode="auto">
          <a:xfrm>
            <a:off x="4800600" y="3733800"/>
            <a:ext cx="152400" cy="76200"/>
          </a:xfrm>
          <a:prstGeom prst="rect">
            <a:avLst/>
          </a:prstGeom>
          <a:solidFill>
            <a:srgbClr val="FFCC99"/>
          </a:solidFill>
          <a:ln w="6350">
            <a:solidFill>
              <a:srgbClr val="FF6600"/>
            </a:solidFill>
            <a:miter lim="800000"/>
            <a:headEnd/>
            <a:tailEnd/>
          </a:ln>
        </p:spPr>
        <p:txBody>
          <a:bodyPr anchor="ctr">
            <a:spAutoFit/>
          </a:bodyPr>
          <a:lstStyle/>
          <a:p>
            <a:endParaRPr lang="en-US"/>
          </a:p>
        </p:txBody>
      </p:sp>
      <p:sp>
        <p:nvSpPr>
          <p:cNvPr id="9280" name="Rectangle 64"/>
          <p:cNvSpPr>
            <a:spLocks noChangeArrowheads="1"/>
          </p:cNvSpPr>
          <p:nvPr/>
        </p:nvSpPr>
        <p:spPr bwMode="auto">
          <a:xfrm>
            <a:off x="5029200" y="3733800"/>
            <a:ext cx="152400" cy="76200"/>
          </a:xfrm>
          <a:prstGeom prst="rect">
            <a:avLst/>
          </a:prstGeom>
          <a:solidFill>
            <a:srgbClr val="FFCC99"/>
          </a:solidFill>
          <a:ln w="6350">
            <a:solidFill>
              <a:srgbClr val="FF6600"/>
            </a:solidFill>
            <a:miter lim="800000"/>
            <a:headEnd/>
            <a:tailEnd/>
          </a:ln>
        </p:spPr>
        <p:txBody>
          <a:bodyPr anchor="ctr">
            <a:spAutoFit/>
          </a:bodyPr>
          <a:lstStyle/>
          <a:p>
            <a:endParaRPr lang="en-US"/>
          </a:p>
        </p:txBody>
      </p:sp>
      <p:sp>
        <p:nvSpPr>
          <p:cNvPr id="9281" name="Rectangle 65"/>
          <p:cNvSpPr>
            <a:spLocks noChangeArrowheads="1"/>
          </p:cNvSpPr>
          <p:nvPr/>
        </p:nvSpPr>
        <p:spPr bwMode="auto">
          <a:xfrm>
            <a:off x="5257800" y="3657600"/>
            <a:ext cx="152400" cy="152400"/>
          </a:xfrm>
          <a:prstGeom prst="rect">
            <a:avLst/>
          </a:prstGeom>
          <a:solidFill>
            <a:srgbClr val="FFCC99"/>
          </a:solidFill>
          <a:ln w="6350">
            <a:solidFill>
              <a:srgbClr val="FF6600"/>
            </a:solidFill>
            <a:miter lim="800000"/>
            <a:headEnd/>
            <a:tailEnd/>
          </a:ln>
        </p:spPr>
        <p:txBody>
          <a:bodyPr anchor="ctr">
            <a:spAutoFit/>
          </a:bodyPr>
          <a:lstStyle/>
          <a:p>
            <a:endParaRPr lang="en-US"/>
          </a:p>
        </p:txBody>
      </p:sp>
      <p:pic>
        <p:nvPicPr>
          <p:cNvPr id="9282" name="Picture 66" descr="hexholes_patch1"/>
          <p:cNvPicPr>
            <a:picLocks noChangeAspect="1" noChangeArrowheads="1"/>
          </p:cNvPicPr>
          <p:nvPr/>
        </p:nvPicPr>
        <p:blipFill>
          <a:blip r:embed="rId6" cstate="print"/>
          <a:srcRect/>
          <a:stretch>
            <a:fillRect/>
          </a:stretch>
        </p:blipFill>
        <p:spPr bwMode="auto">
          <a:xfrm>
            <a:off x="4800600" y="5746750"/>
            <a:ext cx="153988" cy="152400"/>
          </a:xfrm>
          <a:prstGeom prst="rect">
            <a:avLst/>
          </a:prstGeom>
          <a:noFill/>
          <a:ln w="3175">
            <a:solidFill>
              <a:schemeClr val="bg1"/>
            </a:solidFill>
            <a:miter lim="800000"/>
            <a:headEnd/>
            <a:tailEnd/>
          </a:ln>
        </p:spPr>
      </p:pic>
      <p:pic>
        <p:nvPicPr>
          <p:cNvPr id="9283" name="Picture 67" descr="hexholes_patch2"/>
          <p:cNvPicPr>
            <a:picLocks noChangeAspect="1" noChangeArrowheads="1"/>
          </p:cNvPicPr>
          <p:nvPr/>
        </p:nvPicPr>
        <p:blipFill>
          <a:blip r:embed="rId7" cstate="print"/>
          <a:srcRect/>
          <a:stretch>
            <a:fillRect/>
          </a:stretch>
        </p:blipFill>
        <p:spPr bwMode="auto">
          <a:xfrm>
            <a:off x="5029200" y="5748338"/>
            <a:ext cx="152400" cy="150812"/>
          </a:xfrm>
          <a:prstGeom prst="rect">
            <a:avLst/>
          </a:prstGeom>
          <a:noFill/>
          <a:ln w="3175">
            <a:solidFill>
              <a:schemeClr val="bg1"/>
            </a:solidFill>
            <a:miter lim="800000"/>
            <a:headEnd/>
            <a:tailEnd/>
          </a:ln>
        </p:spPr>
      </p:pic>
      <p:pic>
        <p:nvPicPr>
          <p:cNvPr id="9284" name="Picture 68" descr="hexholes_patch3"/>
          <p:cNvPicPr>
            <a:picLocks noChangeAspect="1" noChangeArrowheads="1"/>
          </p:cNvPicPr>
          <p:nvPr/>
        </p:nvPicPr>
        <p:blipFill>
          <a:blip r:embed="rId8" cstate="print"/>
          <a:srcRect/>
          <a:stretch>
            <a:fillRect/>
          </a:stretch>
        </p:blipFill>
        <p:spPr bwMode="auto">
          <a:xfrm>
            <a:off x="5256213" y="5746750"/>
            <a:ext cx="153987" cy="152400"/>
          </a:xfrm>
          <a:prstGeom prst="rect">
            <a:avLst/>
          </a:prstGeom>
          <a:noFill/>
          <a:ln w="3175">
            <a:solidFill>
              <a:schemeClr val="bg1"/>
            </a:solidFill>
            <a:miter lim="800000"/>
            <a:headEnd/>
            <a:tailEnd/>
          </a:ln>
        </p:spPr>
      </p:pic>
      <p:sp>
        <p:nvSpPr>
          <p:cNvPr id="9285" name="Rectangle 69"/>
          <p:cNvSpPr>
            <a:spLocks noChangeArrowheads="1"/>
          </p:cNvSpPr>
          <p:nvPr/>
        </p:nvSpPr>
        <p:spPr bwMode="auto">
          <a:xfrm>
            <a:off x="4800600" y="5594350"/>
            <a:ext cx="152400" cy="76200"/>
          </a:xfrm>
          <a:prstGeom prst="rect">
            <a:avLst/>
          </a:prstGeom>
          <a:solidFill>
            <a:srgbClr val="FFCC99"/>
          </a:solidFill>
          <a:ln w="6350">
            <a:solidFill>
              <a:srgbClr val="FF6600"/>
            </a:solidFill>
            <a:miter lim="800000"/>
            <a:headEnd/>
            <a:tailEnd/>
          </a:ln>
        </p:spPr>
        <p:txBody>
          <a:bodyPr anchor="ctr">
            <a:spAutoFit/>
          </a:bodyPr>
          <a:lstStyle/>
          <a:p>
            <a:endParaRPr lang="en-US"/>
          </a:p>
        </p:txBody>
      </p:sp>
      <p:sp>
        <p:nvSpPr>
          <p:cNvPr id="9286" name="Rectangle 70"/>
          <p:cNvSpPr>
            <a:spLocks noChangeArrowheads="1"/>
          </p:cNvSpPr>
          <p:nvPr/>
        </p:nvSpPr>
        <p:spPr bwMode="auto">
          <a:xfrm>
            <a:off x="5029200" y="5441950"/>
            <a:ext cx="152400" cy="228600"/>
          </a:xfrm>
          <a:prstGeom prst="rect">
            <a:avLst/>
          </a:prstGeom>
          <a:solidFill>
            <a:srgbClr val="FFCC99"/>
          </a:solidFill>
          <a:ln w="6350">
            <a:solidFill>
              <a:srgbClr val="FF6600"/>
            </a:solidFill>
            <a:miter lim="800000"/>
            <a:headEnd/>
            <a:tailEnd/>
          </a:ln>
        </p:spPr>
        <p:txBody>
          <a:bodyPr anchor="ctr">
            <a:spAutoFit/>
          </a:bodyPr>
          <a:lstStyle/>
          <a:p>
            <a:endParaRPr lang="en-US"/>
          </a:p>
        </p:txBody>
      </p:sp>
      <p:sp>
        <p:nvSpPr>
          <p:cNvPr id="9287" name="Rectangle 71"/>
          <p:cNvSpPr>
            <a:spLocks noChangeArrowheads="1"/>
          </p:cNvSpPr>
          <p:nvPr/>
        </p:nvSpPr>
        <p:spPr bwMode="auto">
          <a:xfrm>
            <a:off x="5257800" y="5594350"/>
            <a:ext cx="152400" cy="76200"/>
          </a:xfrm>
          <a:prstGeom prst="rect">
            <a:avLst/>
          </a:prstGeom>
          <a:solidFill>
            <a:srgbClr val="FFCC99"/>
          </a:solidFill>
          <a:ln w="6350">
            <a:solidFill>
              <a:srgbClr val="FF6600"/>
            </a:solidFill>
            <a:miter lim="800000"/>
            <a:headEnd/>
            <a:tailEnd/>
          </a:ln>
        </p:spPr>
        <p:txBody>
          <a:bodyPr anchor="ctr">
            <a:spAutoFit/>
          </a:bodyPr>
          <a:lstStyle/>
          <a:p>
            <a:endParaRPr lang="en-US"/>
          </a:p>
        </p:txBody>
      </p:sp>
      <p:pic>
        <p:nvPicPr>
          <p:cNvPr id="9288" name="Picture 72" descr="brodatz1_1"/>
          <p:cNvPicPr>
            <a:picLocks noChangeAspect="1" noChangeArrowheads="1"/>
          </p:cNvPicPr>
          <p:nvPr/>
        </p:nvPicPr>
        <p:blipFill>
          <a:blip r:embed="rId9" cstate="print"/>
          <a:srcRect/>
          <a:stretch>
            <a:fillRect/>
          </a:stretch>
        </p:blipFill>
        <p:spPr bwMode="auto">
          <a:xfrm>
            <a:off x="5486400" y="5753100"/>
            <a:ext cx="146050" cy="146050"/>
          </a:xfrm>
          <a:prstGeom prst="rect">
            <a:avLst/>
          </a:prstGeom>
          <a:noFill/>
          <a:ln w="3175">
            <a:solidFill>
              <a:schemeClr val="bg1"/>
            </a:solidFill>
            <a:miter lim="800000"/>
            <a:headEnd/>
            <a:tailEnd/>
          </a:ln>
        </p:spPr>
      </p:pic>
      <p:pic>
        <p:nvPicPr>
          <p:cNvPr id="9289" name="Picture 73" descr="brodatz1_4"/>
          <p:cNvPicPr>
            <a:picLocks noChangeAspect="1" noChangeArrowheads="1"/>
          </p:cNvPicPr>
          <p:nvPr/>
        </p:nvPicPr>
        <p:blipFill>
          <a:blip r:embed="rId10" cstate="print"/>
          <a:srcRect/>
          <a:stretch>
            <a:fillRect/>
          </a:stretch>
        </p:blipFill>
        <p:spPr bwMode="auto">
          <a:xfrm>
            <a:off x="5943600" y="5753100"/>
            <a:ext cx="146050" cy="146050"/>
          </a:xfrm>
          <a:prstGeom prst="rect">
            <a:avLst/>
          </a:prstGeom>
          <a:noFill/>
          <a:ln w="3175">
            <a:solidFill>
              <a:schemeClr val="bg1"/>
            </a:solidFill>
            <a:miter lim="800000"/>
            <a:headEnd/>
            <a:tailEnd/>
          </a:ln>
        </p:spPr>
      </p:pic>
      <p:pic>
        <p:nvPicPr>
          <p:cNvPr id="9290" name="Picture 74" descr="brodatz1_2"/>
          <p:cNvPicPr>
            <a:picLocks noChangeAspect="1" noChangeArrowheads="1"/>
          </p:cNvPicPr>
          <p:nvPr/>
        </p:nvPicPr>
        <p:blipFill>
          <a:blip r:embed="rId11" cstate="print"/>
          <a:srcRect/>
          <a:stretch>
            <a:fillRect/>
          </a:stretch>
        </p:blipFill>
        <p:spPr bwMode="auto">
          <a:xfrm>
            <a:off x="5715000" y="5753100"/>
            <a:ext cx="146050" cy="146050"/>
          </a:xfrm>
          <a:prstGeom prst="rect">
            <a:avLst/>
          </a:prstGeom>
          <a:noFill/>
          <a:ln w="3175">
            <a:solidFill>
              <a:schemeClr val="bg1"/>
            </a:solidFill>
            <a:miter lim="800000"/>
            <a:headEnd/>
            <a:tailEnd/>
          </a:ln>
        </p:spPr>
      </p:pic>
      <p:pic>
        <p:nvPicPr>
          <p:cNvPr id="9291" name="Picture 75" descr="brodatz1_5"/>
          <p:cNvPicPr>
            <a:picLocks noChangeAspect="1" noChangeArrowheads="1"/>
          </p:cNvPicPr>
          <p:nvPr/>
        </p:nvPicPr>
        <p:blipFill>
          <a:blip r:embed="rId12" cstate="print"/>
          <a:srcRect/>
          <a:stretch>
            <a:fillRect/>
          </a:stretch>
        </p:blipFill>
        <p:spPr bwMode="auto">
          <a:xfrm>
            <a:off x="6172200" y="5753100"/>
            <a:ext cx="146050" cy="146050"/>
          </a:xfrm>
          <a:prstGeom prst="rect">
            <a:avLst/>
          </a:prstGeom>
          <a:noFill/>
          <a:ln w="3175">
            <a:solidFill>
              <a:schemeClr val="bg1"/>
            </a:solidFill>
            <a:miter lim="800000"/>
            <a:headEnd/>
            <a:tailEnd/>
          </a:ln>
        </p:spPr>
      </p:pic>
      <p:pic>
        <p:nvPicPr>
          <p:cNvPr id="9292" name="Picture 76" descr="brodatz1_6"/>
          <p:cNvPicPr>
            <a:picLocks noChangeAspect="1" noChangeArrowheads="1"/>
          </p:cNvPicPr>
          <p:nvPr/>
        </p:nvPicPr>
        <p:blipFill>
          <a:blip r:embed="rId13" cstate="print"/>
          <a:srcRect/>
          <a:stretch>
            <a:fillRect/>
          </a:stretch>
        </p:blipFill>
        <p:spPr bwMode="auto">
          <a:xfrm>
            <a:off x="6400800" y="5753100"/>
            <a:ext cx="146050" cy="146050"/>
          </a:xfrm>
          <a:prstGeom prst="rect">
            <a:avLst/>
          </a:prstGeom>
          <a:noFill/>
          <a:ln w="3175">
            <a:solidFill>
              <a:schemeClr val="bg1"/>
            </a:solidFill>
            <a:miter lim="800000"/>
            <a:headEnd/>
            <a:tailEnd/>
          </a:ln>
        </p:spPr>
      </p:pic>
      <p:sp>
        <p:nvSpPr>
          <p:cNvPr id="9293" name="Rectangle 77"/>
          <p:cNvSpPr>
            <a:spLocks noChangeArrowheads="1"/>
          </p:cNvSpPr>
          <p:nvPr/>
        </p:nvSpPr>
        <p:spPr bwMode="auto">
          <a:xfrm>
            <a:off x="5486400" y="5518150"/>
            <a:ext cx="152400" cy="158750"/>
          </a:xfrm>
          <a:prstGeom prst="rect">
            <a:avLst/>
          </a:prstGeom>
          <a:solidFill>
            <a:srgbClr val="FFCC99"/>
          </a:solidFill>
          <a:ln w="6350">
            <a:solidFill>
              <a:srgbClr val="FF6600"/>
            </a:solidFill>
            <a:miter lim="800000"/>
            <a:headEnd/>
            <a:tailEnd/>
          </a:ln>
        </p:spPr>
        <p:txBody>
          <a:bodyPr anchor="ctr">
            <a:spAutoFit/>
          </a:bodyPr>
          <a:lstStyle/>
          <a:p>
            <a:endParaRPr lang="en-US"/>
          </a:p>
        </p:txBody>
      </p:sp>
      <p:sp>
        <p:nvSpPr>
          <p:cNvPr id="9294" name="Rectangle 78"/>
          <p:cNvSpPr>
            <a:spLocks noChangeArrowheads="1"/>
          </p:cNvSpPr>
          <p:nvPr/>
        </p:nvSpPr>
        <p:spPr bwMode="auto">
          <a:xfrm>
            <a:off x="5715000" y="5600700"/>
            <a:ext cx="152400" cy="76200"/>
          </a:xfrm>
          <a:prstGeom prst="rect">
            <a:avLst/>
          </a:prstGeom>
          <a:solidFill>
            <a:srgbClr val="FFCC99"/>
          </a:solidFill>
          <a:ln w="6350">
            <a:solidFill>
              <a:srgbClr val="FF6600"/>
            </a:solidFill>
            <a:miter lim="800000"/>
            <a:headEnd/>
            <a:tailEnd/>
          </a:ln>
        </p:spPr>
        <p:txBody>
          <a:bodyPr anchor="ctr">
            <a:spAutoFit/>
          </a:bodyPr>
          <a:lstStyle/>
          <a:p>
            <a:endParaRPr lang="en-US"/>
          </a:p>
        </p:txBody>
      </p:sp>
      <p:sp>
        <p:nvSpPr>
          <p:cNvPr id="9295" name="Rectangle 79"/>
          <p:cNvSpPr>
            <a:spLocks noChangeArrowheads="1"/>
          </p:cNvSpPr>
          <p:nvPr/>
        </p:nvSpPr>
        <p:spPr bwMode="auto">
          <a:xfrm>
            <a:off x="5943600" y="5600700"/>
            <a:ext cx="152400" cy="76200"/>
          </a:xfrm>
          <a:prstGeom prst="rect">
            <a:avLst/>
          </a:prstGeom>
          <a:solidFill>
            <a:srgbClr val="FFCC99"/>
          </a:solidFill>
          <a:ln w="6350">
            <a:solidFill>
              <a:srgbClr val="FF6600"/>
            </a:solidFill>
            <a:miter lim="800000"/>
            <a:headEnd/>
            <a:tailEnd/>
          </a:ln>
        </p:spPr>
        <p:txBody>
          <a:bodyPr anchor="ctr">
            <a:spAutoFit/>
          </a:bodyPr>
          <a:lstStyle/>
          <a:p>
            <a:endParaRPr lang="en-US"/>
          </a:p>
        </p:txBody>
      </p:sp>
      <p:sp>
        <p:nvSpPr>
          <p:cNvPr id="9296" name="Rectangle 80"/>
          <p:cNvSpPr>
            <a:spLocks noChangeArrowheads="1"/>
          </p:cNvSpPr>
          <p:nvPr/>
        </p:nvSpPr>
        <p:spPr bwMode="auto">
          <a:xfrm>
            <a:off x="6172200" y="5518150"/>
            <a:ext cx="152400" cy="158750"/>
          </a:xfrm>
          <a:prstGeom prst="rect">
            <a:avLst/>
          </a:prstGeom>
          <a:solidFill>
            <a:srgbClr val="FFCC99"/>
          </a:solidFill>
          <a:ln w="6350">
            <a:solidFill>
              <a:srgbClr val="FF6600"/>
            </a:solidFill>
            <a:miter lim="800000"/>
            <a:headEnd/>
            <a:tailEnd/>
          </a:ln>
        </p:spPr>
        <p:txBody>
          <a:bodyPr anchor="ctr">
            <a:spAutoFit/>
          </a:bodyPr>
          <a:lstStyle/>
          <a:p>
            <a:endParaRPr lang="en-US"/>
          </a:p>
        </p:txBody>
      </p:sp>
      <p:sp>
        <p:nvSpPr>
          <p:cNvPr id="9297" name="Rectangle 81"/>
          <p:cNvSpPr>
            <a:spLocks noChangeArrowheads="1"/>
          </p:cNvSpPr>
          <p:nvPr/>
        </p:nvSpPr>
        <p:spPr bwMode="auto">
          <a:xfrm>
            <a:off x="6400800" y="5441950"/>
            <a:ext cx="152400" cy="234950"/>
          </a:xfrm>
          <a:prstGeom prst="rect">
            <a:avLst/>
          </a:prstGeom>
          <a:solidFill>
            <a:srgbClr val="FFCC99"/>
          </a:solidFill>
          <a:ln w="6350">
            <a:solidFill>
              <a:srgbClr val="FF6600"/>
            </a:solidFill>
            <a:miter lim="800000"/>
            <a:headEnd/>
            <a:tailEnd/>
          </a:ln>
        </p:spPr>
        <p:txBody>
          <a:bodyPr anchor="ctr">
            <a:spAutoFit/>
          </a:bodyPr>
          <a:lstStyle/>
          <a:p>
            <a:endParaRPr lang="en-US"/>
          </a:p>
        </p:txBody>
      </p:sp>
      <p:sp>
        <p:nvSpPr>
          <p:cNvPr id="9298" name="Text Box 82"/>
          <p:cNvSpPr txBox="1">
            <a:spLocks noChangeArrowheads="1"/>
          </p:cNvSpPr>
          <p:nvPr/>
        </p:nvSpPr>
        <p:spPr bwMode="auto">
          <a:xfrm>
            <a:off x="5534025" y="1374775"/>
            <a:ext cx="1187450" cy="366713"/>
          </a:xfrm>
          <a:prstGeom prst="rect">
            <a:avLst/>
          </a:prstGeom>
          <a:noFill/>
          <a:ln w="9525">
            <a:noFill/>
            <a:miter lim="800000"/>
            <a:headEnd/>
            <a:tailEnd/>
          </a:ln>
        </p:spPr>
        <p:txBody>
          <a:bodyPr wrap="none">
            <a:spAutoFit/>
          </a:bodyPr>
          <a:lstStyle/>
          <a:p>
            <a:pPr algn="ctr" eaLnBrk="1" hangingPunct="1"/>
            <a:r>
              <a:rPr lang="en-US" sz="1800">
                <a:solidFill>
                  <a:schemeClr val="bg1"/>
                </a:solidFill>
              </a:rPr>
              <a:t>histogram</a:t>
            </a:r>
          </a:p>
        </p:txBody>
      </p:sp>
      <p:sp>
        <p:nvSpPr>
          <p:cNvPr id="954452" name="Rectangle 84"/>
          <p:cNvSpPr>
            <a:spLocks noChangeArrowheads="1"/>
          </p:cNvSpPr>
          <p:nvPr/>
        </p:nvSpPr>
        <p:spPr bwMode="auto">
          <a:xfrm>
            <a:off x="152400" y="6140450"/>
            <a:ext cx="8915400" cy="641350"/>
          </a:xfrm>
          <a:prstGeom prst="rect">
            <a:avLst/>
          </a:prstGeom>
          <a:noFill/>
          <a:ln w="9525">
            <a:noFill/>
            <a:miter lim="800000"/>
            <a:headEnd/>
            <a:tailEnd/>
          </a:ln>
        </p:spPr>
        <p:txBody>
          <a:bodyPr>
            <a:spAutoFit/>
          </a:bodyPr>
          <a:lstStyle/>
          <a:p>
            <a:r>
              <a:rPr lang="en-US" sz="1800">
                <a:solidFill>
                  <a:schemeClr val="bg1"/>
                </a:solidFill>
              </a:rPr>
              <a:t>Julesz, 1981; Cula &amp; Dana, 2001; Leung &amp; Malik 2001; Mori, Belongie &amp; Malik, 2001; Schmid 2001; Varma &amp; Zisserman, 2002, 2003; Lazebnik, Schmid &amp; Ponce, 2003</a:t>
            </a:r>
          </a:p>
        </p:txBody>
      </p:sp>
    </p:spTree>
    <p:extLst>
      <p:ext uri="{BB962C8B-B14F-4D97-AF65-F5344CB8AC3E}">
        <p14:creationId xmlns:p14="http://schemas.microsoft.com/office/powerpoint/2010/main" val="712690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544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4452"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ChangeArrowheads="1"/>
          </p:cNvSpPr>
          <p:nvPr/>
        </p:nvSpPr>
        <p:spPr bwMode="auto">
          <a:xfrm>
            <a:off x="4648200" y="1295400"/>
            <a:ext cx="4495800" cy="4724400"/>
          </a:xfrm>
          <a:prstGeom prst="rect">
            <a:avLst/>
          </a:prstGeom>
          <a:solidFill>
            <a:srgbClr val="F6B69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000000"/>
              </a:solidFill>
              <a:latin typeface="Arial" charset="0"/>
            </a:endParaRPr>
          </a:p>
        </p:txBody>
      </p:sp>
      <p:sp>
        <p:nvSpPr>
          <p:cNvPr id="66563" name="Rectangle 3"/>
          <p:cNvSpPr>
            <a:spLocks noChangeArrowheads="1"/>
          </p:cNvSpPr>
          <p:nvPr/>
        </p:nvSpPr>
        <p:spPr bwMode="auto">
          <a:xfrm>
            <a:off x="0" y="1295400"/>
            <a:ext cx="4495800" cy="4724400"/>
          </a:xfrm>
          <a:prstGeom prst="rect">
            <a:avLst/>
          </a:prstGeom>
          <a:solidFill>
            <a:srgbClr val="B3B3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000000"/>
              </a:solidFill>
              <a:latin typeface="Arial" charset="0"/>
            </a:endParaRPr>
          </a:p>
        </p:txBody>
      </p:sp>
      <p:graphicFrame>
        <p:nvGraphicFramePr>
          <p:cNvPr id="66564" name="Object 4"/>
          <p:cNvGraphicFramePr>
            <a:graphicFrameLocks noChangeAspect="1"/>
          </p:cNvGraphicFramePr>
          <p:nvPr/>
        </p:nvGraphicFramePr>
        <p:xfrm>
          <a:off x="4800600" y="1524000"/>
          <a:ext cx="4114800" cy="4057650"/>
        </p:xfrm>
        <a:graphic>
          <a:graphicData uri="http://schemas.openxmlformats.org/presentationml/2006/ole">
            <mc:AlternateContent xmlns:mc="http://schemas.openxmlformats.org/markup-compatibility/2006">
              <mc:Choice xmlns:v="urn:schemas-microsoft-com:vml" Requires="v">
                <p:oleObj name="Image" r:id="rId3" imgW="4800000" imgH="3415873" progId="">
                  <p:embed/>
                </p:oleObj>
              </mc:Choice>
              <mc:Fallback>
                <p:oleObj name="Image" r:id="rId3" imgW="4800000" imgH="3415873"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l="7777" r="18889"/>
                      <a:stretch>
                        <a:fillRect/>
                      </a:stretch>
                    </p:blipFill>
                    <p:spPr bwMode="auto">
                      <a:xfrm>
                        <a:off x="4800600" y="1524000"/>
                        <a:ext cx="4114800" cy="40576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66565" name="Object 5"/>
          <p:cNvGraphicFramePr>
            <a:graphicFrameLocks noChangeAspect="1"/>
          </p:cNvGraphicFramePr>
          <p:nvPr/>
        </p:nvGraphicFramePr>
        <p:xfrm>
          <a:off x="180975" y="1524000"/>
          <a:ext cx="4086225" cy="4202113"/>
        </p:xfrm>
        <a:graphic>
          <a:graphicData uri="http://schemas.openxmlformats.org/presentationml/2006/ole">
            <mc:AlternateContent xmlns:mc="http://schemas.openxmlformats.org/markup-compatibility/2006">
              <mc:Choice xmlns:v="urn:schemas-microsoft-com:vml" Requires="v">
                <p:oleObj name="Image" r:id="rId5" imgW="4888889" imgH="3530159" progId="">
                  <p:embed/>
                </p:oleObj>
              </mc:Choice>
              <mc:Fallback>
                <p:oleObj name="Image" r:id="rId5" imgW="4888889" imgH="3530159"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l="10715" r="20238"/>
                      <a:stretch>
                        <a:fillRect/>
                      </a:stretch>
                    </p:blipFill>
                    <p:spPr bwMode="auto">
                      <a:xfrm>
                        <a:off x="180975" y="1524000"/>
                        <a:ext cx="4086225" cy="4202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885766" name="Rectangle 6"/>
          <p:cNvSpPr>
            <a:spLocks noChangeArrowheads="1"/>
          </p:cNvSpPr>
          <p:nvPr/>
        </p:nvSpPr>
        <p:spPr bwMode="auto">
          <a:xfrm>
            <a:off x="457200" y="274638"/>
            <a:ext cx="8229600" cy="563562"/>
          </a:xfrm>
          <a:prstGeom prst="rect">
            <a:avLst/>
          </a:prstGeom>
          <a:noFill/>
          <a:ln w="9525">
            <a:noFill/>
            <a:miter lim="800000"/>
            <a:headEnd/>
            <a:tailEnd/>
          </a:ln>
          <a:effectLst/>
        </p:spPr>
        <p:txBody>
          <a:bodyPr anchor="ctr"/>
          <a:lstStyle/>
          <a:p>
            <a:pPr algn="ctr"/>
            <a:r>
              <a:rPr lang="en-US" sz="3400" b="1" dirty="0">
                <a:solidFill>
                  <a:srgbClr val="000000"/>
                </a:solidFill>
                <a:effectLst>
                  <a:outerShdw blurRad="38100" dist="38100" dir="2700000" algn="tl">
                    <a:srgbClr val="FFFFFF"/>
                  </a:outerShdw>
                </a:effectLst>
                <a:latin typeface="Arial" charset="0"/>
              </a:rPr>
              <a:t>Visual words</a:t>
            </a:r>
          </a:p>
        </p:txBody>
      </p:sp>
      <p:sp>
        <p:nvSpPr>
          <p:cNvPr id="8" name="TextBox 7"/>
          <p:cNvSpPr txBox="1"/>
          <p:nvPr/>
        </p:nvSpPr>
        <p:spPr>
          <a:xfrm>
            <a:off x="7201948" y="6573131"/>
            <a:ext cx="2141343" cy="276999"/>
          </a:xfrm>
          <a:prstGeom prst="rect">
            <a:avLst/>
          </a:prstGeom>
          <a:noFill/>
        </p:spPr>
        <p:txBody>
          <a:bodyPr wrap="square" rtlCol="0">
            <a:spAutoFit/>
          </a:bodyPr>
          <a:lstStyle/>
          <a:p>
            <a:r>
              <a:rPr lang="en-US" sz="1200" dirty="0"/>
              <a:t>Slide adapted after J. </a:t>
            </a:r>
            <a:r>
              <a:rPr lang="en-US" sz="1200" dirty="0" err="1"/>
              <a:t>Sivic</a:t>
            </a:r>
            <a:endParaRPr lang="en-US" sz="1200" dirty="0"/>
          </a:p>
        </p:txBody>
      </p:sp>
    </p:spTree>
    <p:extLst>
      <p:ext uri="{BB962C8B-B14F-4D97-AF65-F5344CB8AC3E}">
        <p14:creationId xmlns:p14="http://schemas.microsoft.com/office/powerpoint/2010/main" val="132639669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ChangeArrowheads="1"/>
          </p:cNvSpPr>
          <p:nvPr/>
        </p:nvSpPr>
        <p:spPr bwMode="auto">
          <a:xfrm>
            <a:off x="6032788" y="3951619"/>
            <a:ext cx="3093568" cy="2906381"/>
          </a:xfrm>
          <a:prstGeom prst="rect">
            <a:avLst/>
          </a:prstGeom>
          <a:solidFill>
            <a:srgbClr val="F6B69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000000"/>
              </a:solidFill>
              <a:latin typeface="Arial" charset="0"/>
            </a:endParaRPr>
          </a:p>
        </p:txBody>
      </p:sp>
      <p:sp>
        <p:nvSpPr>
          <p:cNvPr id="66563" name="Rectangle 3"/>
          <p:cNvSpPr>
            <a:spLocks noChangeArrowheads="1"/>
          </p:cNvSpPr>
          <p:nvPr/>
        </p:nvSpPr>
        <p:spPr bwMode="auto">
          <a:xfrm>
            <a:off x="6015155" y="864418"/>
            <a:ext cx="3086955" cy="3087201"/>
          </a:xfrm>
          <a:prstGeom prst="rect">
            <a:avLst/>
          </a:prstGeom>
          <a:solidFill>
            <a:srgbClr val="B3B3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000000"/>
              </a:solidFill>
              <a:latin typeface="Arial" charset="0"/>
            </a:endParaRPr>
          </a:p>
        </p:txBody>
      </p:sp>
      <p:graphicFrame>
        <p:nvGraphicFramePr>
          <p:cNvPr id="66564" name="Object 4"/>
          <p:cNvGraphicFramePr>
            <a:graphicFrameLocks noChangeAspect="1"/>
          </p:cNvGraphicFramePr>
          <p:nvPr>
            <p:extLst>
              <p:ext uri="{D42A27DB-BD31-4B8C-83A1-F6EECF244321}">
                <p14:modId xmlns:p14="http://schemas.microsoft.com/office/powerpoint/2010/main" val="3315644694"/>
              </p:ext>
            </p:extLst>
          </p:nvPr>
        </p:nvGraphicFramePr>
        <p:xfrm>
          <a:off x="6305882" y="4128029"/>
          <a:ext cx="2606032" cy="2569838"/>
        </p:xfrm>
        <a:graphic>
          <a:graphicData uri="http://schemas.openxmlformats.org/presentationml/2006/ole">
            <mc:AlternateContent xmlns:mc="http://schemas.openxmlformats.org/markup-compatibility/2006">
              <mc:Choice xmlns:v="urn:schemas-microsoft-com:vml" Requires="v">
                <p:oleObj name="Image" r:id="rId3" imgW="4800000" imgH="3415873" progId="">
                  <p:embed/>
                </p:oleObj>
              </mc:Choice>
              <mc:Fallback>
                <p:oleObj name="Image" r:id="rId3" imgW="4800000" imgH="3415873"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l="7777" r="18889"/>
                      <a:stretch>
                        <a:fillRect/>
                      </a:stretch>
                    </p:blipFill>
                    <p:spPr bwMode="auto">
                      <a:xfrm>
                        <a:off x="6305882" y="4128029"/>
                        <a:ext cx="2606032" cy="2569838"/>
                      </a:xfrm>
                      <a:prstGeom prst="rect">
                        <a:avLst/>
                      </a:prstGeom>
                      <a:noFill/>
                      <a:ln>
                        <a:noFill/>
                      </a:ln>
                      <a:effectLst/>
                    </p:spPr>
                  </p:pic>
                </p:oleObj>
              </mc:Fallback>
            </mc:AlternateContent>
          </a:graphicData>
        </a:graphic>
      </p:graphicFrame>
      <p:graphicFrame>
        <p:nvGraphicFramePr>
          <p:cNvPr id="66565" name="Object 5"/>
          <p:cNvGraphicFramePr>
            <a:graphicFrameLocks noChangeAspect="1"/>
          </p:cNvGraphicFramePr>
          <p:nvPr>
            <p:extLst>
              <p:ext uri="{D42A27DB-BD31-4B8C-83A1-F6EECF244321}">
                <p14:modId xmlns:p14="http://schemas.microsoft.com/office/powerpoint/2010/main" val="4255564417"/>
              </p:ext>
            </p:extLst>
          </p:nvPr>
        </p:nvGraphicFramePr>
        <p:xfrm>
          <a:off x="6238813" y="1009461"/>
          <a:ext cx="2712587" cy="2789518"/>
        </p:xfrm>
        <a:graphic>
          <a:graphicData uri="http://schemas.openxmlformats.org/presentationml/2006/ole">
            <mc:AlternateContent xmlns:mc="http://schemas.openxmlformats.org/markup-compatibility/2006">
              <mc:Choice xmlns:v="urn:schemas-microsoft-com:vml" Requires="v">
                <p:oleObj name="Image" r:id="rId5" imgW="4888889" imgH="3530159" progId="">
                  <p:embed/>
                </p:oleObj>
              </mc:Choice>
              <mc:Fallback>
                <p:oleObj name="Image" r:id="rId5" imgW="4888889" imgH="3530159"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l="10715" r="20238"/>
                      <a:stretch>
                        <a:fillRect/>
                      </a:stretch>
                    </p:blipFill>
                    <p:spPr bwMode="auto">
                      <a:xfrm>
                        <a:off x="6238813" y="1009461"/>
                        <a:ext cx="2712587" cy="2789518"/>
                      </a:xfrm>
                      <a:prstGeom prst="rect">
                        <a:avLst/>
                      </a:prstGeom>
                      <a:noFill/>
                      <a:ln>
                        <a:noFill/>
                      </a:ln>
                      <a:effectLst/>
                    </p:spPr>
                  </p:pic>
                </p:oleObj>
              </mc:Fallback>
            </mc:AlternateContent>
          </a:graphicData>
        </a:graphic>
      </p:graphicFrame>
      <p:sp>
        <p:nvSpPr>
          <p:cNvPr id="885766" name="Rectangle 6"/>
          <p:cNvSpPr>
            <a:spLocks noChangeArrowheads="1"/>
          </p:cNvSpPr>
          <p:nvPr/>
        </p:nvSpPr>
        <p:spPr bwMode="auto">
          <a:xfrm>
            <a:off x="457200" y="274638"/>
            <a:ext cx="8229600" cy="563562"/>
          </a:xfrm>
          <a:prstGeom prst="rect">
            <a:avLst/>
          </a:prstGeom>
          <a:noFill/>
          <a:ln w="9525">
            <a:noFill/>
            <a:miter lim="800000"/>
            <a:headEnd/>
            <a:tailEnd/>
          </a:ln>
          <a:effectLst/>
        </p:spPr>
        <p:txBody>
          <a:bodyPr anchor="ctr"/>
          <a:lstStyle/>
          <a:p>
            <a:pPr algn="ctr"/>
            <a:r>
              <a:rPr lang="en-US" sz="3400" b="1" dirty="0">
                <a:solidFill>
                  <a:srgbClr val="000000"/>
                </a:solidFill>
                <a:effectLst>
                  <a:outerShdw blurRad="38100" dist="38100" dir="2700000" algn="tl">
                    <a:srgbClr val="FFFFFF"/>
                  </a:outerShdw>
                </a:effectLst>
                <a:latin typeface="Arial" charset="0"/>
              </a:rPr>
              <a:t>Visual words</a:t>
            </a:r>
          </a:p>
        </p:txBody>
      </p:sp>
      <p:sp>
        <p:nvSpPr>
          <p:cNvPr id="2" name="TextBox 1"/>
          <p:cNvSpPr txBox="1"/>
          <p:nvPr/>
        </p:nvSpPr>
        <p:spPr>
          <a:xfrm>
            <a:off x="192600" y="1415206"/>
            <a:ext cx="5901606" cy="3693319"/>
          </a:xfrm>
          <a:prstGeom prst="rect">
            <a:avLst/>
          </a:prstGeom>
          <a:noFill/>
        </p:spPr>
        <p:txBody>
          <a:bodyPr wrap="square" rtlCol="0">
            <a:spAutoFit/>
          </a:bodyPr>
          <a:lstStyle/>
          <a:p>
            <a:pPr marL="285750" indent="-285750">
              <a:buFont typeface="Arial"/>
              <a:buChar char="•"/>
            </a:pPr>
            <a:r>
              <a:rPr lang="en-US" sz="2600" dirty="0"/>
              <a:t>Used to describe object appearance</a:t>
            </a:r>
          </a:p>
          <a:p>
            <a:pPr marL="285750" indent="-285750">
              <a:buFont typeface="Arial"/>
              <a:buChar char="•"/>
            </a:pPr>
            <a:endParaRPr lang="en-US" sz="2600" dirty="0"/>
          </a:p>
          <a:p>
            <a:pPr marL="285750" indent="-285750">
              <a:buFont typeface="Arial"/>
              <a:buChar char="•"/>
            </a:pPr>
            <a:r>
              <a:rPr lang="en-US" sz="2600" dirty="0"/>
              <a:t>Object appearance can vary a lot, even for the same class of objects</a:t>
            </a:r>
          </a:p>
          <a:p>
            <a:pPr marL="285750" indent="-285750">
              <a:buFont typeface="Arial"/>
              <a:buChar char="•"/>
            </a:pPr>
            <a:endParaRPr lang="en-US" sz="2600" dirty="0"/>
          </a:p>
          <a:p>
            <a:pPr marL="285750" indent="-285750">
              <a:buFont typeface="Arial"/>
              <a:buChar char="•"/>
            </a:pPr>
            <a:r>
              <a:rPr lang="en-US" sz="2600" dirty="0"/>
              <a:t>Local appearance (of object parts) has smaller variation</a:t>
            </a:r>
          </a:p>
          <a:p>
            <a:pPr marL="285750" indent="-285750">
              <a:buFont typeface="Arial"/>
              <a:buChar char="•"/>
            </a:pPr>
            <a:endParaRPr lang="en-US" sz="2600" dirty="0"/>
          </a:p>
          <a:p>
            <a:pPr marL="285750" indent="-285750">
              <a:buFont typeface="Arial"/>
              <a:buChar char="•"/>
            </a:pPr>
            <a:r>
              <a:rPr lang="en-US" sz="2600" b="1" dirty="0"/>
              <a:t>Ideally: visual word = object part</a:t>
            </a:r>
          </a:p>
        </p:txBody>
      </p:sp>
    </p:spTree>
    <p:extLst>
      <p:ext uri="{BB962C8B-B14F-4D97-AF65-F5344CB8AC3E}">
        <p14:creationId xmlns:p14="http://schemas.microsoft.com/office/powerpoint/2010/main" val="2217442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457200" y="31563"/>
            <a:ext cx="8229600" cy="1143000"/>
          </a:xfrm>
        </p:spPr>
        <p:txBody>
          <a:bodyPr/>
          <a:lstStyle/>
          <a:p>
            <a:r>
              <a:rPr lang="en-US" dirty="0">
                <a:latin typeface="Arial" charset="0"/>
              </a:rPr>
              <a:t>Bag-of-visual-words</a:t>
            </a:r>
          </a:p>
        </p:txBody>
      </p:sp>
      <p:sp>
        <p:nvSpPr>
          <p:cNvPr id="53251" name="Rectangle 3"/>
          <p:cNvSpPr>
            <a:spLocks noGrp="1" noChangeArrowheads="1"/>
          </p:cNvSpPr>
          <p:nvPr>
            <p:ph idx="1"/>
          </p:nvPr>
        </p:nvSpPr>
        <p:spPr>
          <a:xfrm>
            <a:off x="457200" y="1357125"/>
            <a:ext cx="8229600" cy="4525963"/>
          </a:xfrm>
        </p:spPr>
        <p:txBody>
          <a:bodyPr/>
          <a:lstStyle/>
          <a:p>
            <a:pPr marL="533400" indent="-533400">
              <a:buFontTx/>
              <a:buAutoNum type="arabicPeriod"/>
            </a:pPr>
            <a:r>
              <a:rPr lang="en-US" sz="2600" dirty="0">
                <a:latin typeface="Arial" charset="0"/>
              </a:rPr>
              <a:t>Image set</a:t>
            </a:r>
          </a:p>
          <a:p>
            <a:pPr marL="533400" indent="-533400">
              <a:buFontTx/>
              <a:buAutoNum type="arabicPeriod"/>
            </a:pPr>
            <a:endParaRPr lang="en-US" sz="2400" dirty="0">
              <a:latin typeface="Arial" charset="0"/>
            </a:endParaRPr>
          </a:p>
          <a:p>
            <a:pPr marL="533400" indent="-533400">
              <a:buFontTx/>
              <a:buAutoNum type="arabicPeriod"/>
            </a:pPr>
            <a:r>
              <a:rPr lang="en-US" sz="2600" dirty="0">
                <a:latin typeface="Arial" charset="0"/>
              </a:rPr>
              <a:t>Extract features from each image</a:t>
            </a:r>
          </a:p>
          <a:p>
            <a:pPr marL="533400" indent="-533400">
              <a:buFontTx/>
              <a:buAutoNum type="arabicPeriod"/>
            </a:pPr>
            <a:r>
              <a:rPr lang="en-US" sz="2600" dirty="0">
                <a:latin typeface="Arial" charset="0"/>
              </a:rPr>
              <a:t>Learn a visual vocabulary = codebook</a:t>
            </a:r>
          </a:p>
          <a:p>
            <a:pPr marL="533400" indent="-533400">
              <a:buFontTx/>
              <a:buAutoNum type="arabicPeriod"/>
            </a:pPr>
            <a:r>
              <a:rPr lang="en-US" sz="2600" dirty="0">
                <a:latin typeface="Arial" charset="0"/>
              </a:rPr>
              <a:t>Assign each feature to the nearest “visual word” from the codebook</a:t>
            </a:r>
          </a:p>
          <a:p>
            <a:pPr marL="533400" indent="-533400">
              <a:buFontTx/>
              <a:buAutoNum type="arabicPeriod"/>
            </a:pPr>
            <a:r>
              <a:rPr lang="en-US" sz="2600" dirty="0">
                <a:latin typeface="Arial" charset="0"/>
              </a:rPr>
              <a:t>Represent images based on a histogram of visual word frequencies</a:t>
            </a:r>
          </a:p>
        </p:txBody>
      </p:sp>
      <p:pic>
        <p:nvPicPr>
          <p:cNvPr id="27" name="Picture 54" descr="DaVinci_face_onl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8864" y="1310093"/>
            <a:ext cx="748036" cy="9258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 name="Picture 55" descr="bicycle"/>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81376" y="1449608"/>
            <a:ext cx="1319009" cy="786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 name="Picture 56" descr="violi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301100">
            <a:off x="7832237" y="1166786"/>
            <a:ext cx="523276" cy="12498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7" name="Group 4"/>
          <p:cNvGrpSpPr>
            <a:grpSpLocks/>
          </p:cNvGrpSpPr>
          <p:nvPr/>
        </p:nvGrpSpPr>
        <p:grpSpPr bwMode="auto">
          <a:xfrm>
            <a:off x="646441" y="5024885"/>
            <a:ext cx="8163339" cy="1574164"/>
            <a:chOff x="144" y="1776"/>
            <a:chExt cx="5520" cy="1392"/>
          </a:xfrm>
        </p:grpSpPr>
        <p:sp>
          <p:nvSpPr>
            <p:cNvPr id="8" name="Rectangle 5"/>
            <p:cNvSpPr>
              <a:spLocks noChangeArrowheads="1"/>
            </p:cNvSpPr>
            <p:nvPr/>
          </p:nvSpPr>
          <p:spPr bwMode="auto">
            <a:xfrm>
              <a:off x="4944" y="1776"/>
              <a:ext cx="96" cy="1129"/>
            </a:xfrm>
            <a:prstGeom prst="rect">
              <a:avLst/>
            </a:prstGeom>
            <a:solidFill>
              <a:srgbClr val="B32727"/>
            </a:solidFill>
            <a:ln w="12700">
              <a:solidFill>
                <a:schemeClr val="tx1"/>
              </a:solidFill>
              <a:miter lim="800000"/>
              <a:headEnd/>
              <a:tailEnd/>
            </a:ln>
          </p:spPr>
          <p:txBody>
            <a:bodyPr wrap="none" anchor="ctr"/>
            <a:lstStyle/>
            <a:p>
              <a:pPr eaLnBrk="0" hangingPunct="0"/>
              <a:endParaRPr lang="en-US" sz="2400">
                <a:solidFill>
                  <a:srgbClr val="000000"/>
                </a:solidFill>
                <a:latin typeface="Arial" charset="0"/>
              </a:endParaRPr>
            </a:p>
          </p:txBody>
        </p:sp>
        <p:sp>
          <p:nvSpPr>
            <p:cNvPr id="9" name="Rectangle 6"/>
            <p:cNvSpPr>
              <a:spLocks noChangeArrowheads="1"/>
            </p:cNvSpPr>
            <p:nvPr/>
          </p:nvSpPr>
          <p:spPr bwMode="auto">
            <a:xfrm>
              <a:off x="4320" y="2736"/>
              <a:ext cx="96" cy="169"/>
            </a:xfrm>
            <a:prstGeom prst="rect">
              <a:avLst/>
            </a:prstGeom>
            <a:solidFill>
              <a:srgbClr val="B32727"/>
            </a:solidFill>
            <a:ln w="12700">
              <a:solidFill>
                <a:schemeClr val="tx1"/>
              </a:solidFill>
              <a:miter lim="800000"/>
              <a:headEnd/>
              <a:tailEnd/>
            </a:ln>
          </p:spPr>
          <p:txBody>
            <a:bodyPr wrap="none" anchor="ctr"/>
            <a:lstStyle/>
            <a:p>
              <a:pPr eaLnBrk="0" hangingPunct="0"/>
              <a:endParaRPr lang="en-US" sz="2400">
                <a:solidFill>
                  <a:srgbClr val="000000"/>
                </a:solidFill>
                <a:latin typeface="Arial" charset="0"/>
              </a:endParaRPr>
            </a:p>
          </p:txBody>
        </p:sp>
        <p:sp>
          <p:nvSpPr>
            <p:cNvPr id="10" name="Rectangle 7"/>
            <p:cNvSpPr>
              <a:spLocks noChangeArrowheads="1"/>
            </p:cNvSpPr>
            <p:nvPr/>
          </p:nvSpPr>
          <p:spPr bwMode="auto">
            <a:xfrm>
              <a:off x="4608" y="2592"/>
              <a:ext cx="96" cy="313"/>
            </a:xfrm>
            <a:prstGeom prst="rect">
              <a:avLst/>
            </a:prstGeom>
            <a:solidFill>
              <a:srgbClr val="B32727"/>
            </a:solidFill>
            <a:ln w="12700">
              <a:solidFill>
                <a:schemeClr val="tx1"/>
              </a:solidFill>
              <a:miter lim="800000"/>
              <a:headEnd/>
              <a:tailEnd/>
            </a:ln>
          </p:spPr>
          <p:txBody>
            <a:bodyPr wrap="none" anchor="ctr"/>
            <a:lstStyle/>
            <a:p>
              <a:pPr eaLnBrk="0" hangingPunct="0"/>
              <a:endParaRPr lang="en-US" sz="2400">
                <a:solidFill>
                  <a:srgbClr val="000000"/>
                </a:solidFill>
                <a:latin typeface="Arial" charset="0"/>
              </a:endParaRPr>
            </a:p>
          </p:txBody>
        </p:sp>
        <p:sp>
          <p:nvSpPr>
            <p:cNvPr id="11" name="Rectangle 8"/>
            <p:cNvSpPr>
              <a:spLocks noChangeArrowheads="1"/>
            </p:cNvSpPr>
            <p:nvPr/>
          </p:nvSpPr>
          <p:spPr bwMode="auto">
            <a:xfrm>
              <a:off x="5328" y="2736"/>
              <a:ext cx="96" cy="169"/>
            </a:xfrm>
            <a:prstGeom prst="rect">
              <a:avLst/>
            </a:prstGeom>
            <a:solidFill>
              <a:srgbClr val="B32727"/>
            </a:solidFill>
            <a:ln w="12700">
              <a:solidFill>
                <a:schemeClr val="tx1"/>
              </a:solidFill>
              <a:miter lim="800000"/>
              <a:headEnd/>
              <a:tailEnd/>
            </a:ln>
          </p:spPr>
          <p:txBody>
            <a:bodyPr wrap="none" anchor="ctr"/>
            <a:lstStyle/>
            <a:p>
              <a:pPr eaLnBrk="0" hangingPunct="0"/>
              <a:endParaRPr lang="en-US" sz="2400">
                <a:solidFill>
                  <a:srgbClr val="000000"/>
                </a:solidFill>
                <a:latin typeface="Arial" charset="0"/>
              </a:endParaRPr>
            </a:p>
          </p:txBody>
        </p:sp>
        <p:sp>
          <p:nvSpPr>
            <p:cNvPr id="12" name="Rectangle 9"/>
            <p:cNvSpPr>
              <a:spLocks noChangeArrowheads="1"/>
            </p:cNvSpPr>
            <p:nvPr/>
          </p:nvSpPr>
          <p:spPr bwMode="auto">
            <a:xfrm>
              <a:off x="2976" y="2832"/>
              <a:ext cx="96" cy="96"/>
            </a:xfrm>
            <a:prstGeom prst="rect">
              <a:avLst/>
            </a:prstGeom>
            <a:solidFill>
              <a:srgbClr val="FFFF00"/>
            </a:solidFill>
            <a:ln w="12700">
              <a:solidFill>
                <a:schemeClr val="tx1"/>
              </a:solidFill>
              <a:miter lim="800000"/>
              <a:headEnd/>
              <a:tailEnd/>
            </a:ln>
          </p:spPr>
          <p:txBody>
            <a:bodyPr wrap="none" anchor="ctr"/>
            <a:lstStyle/>
            <a:p>
              <a:pPr eaLnBrk="0" hangingPunct="0"/>
              <a:endParaRPr lang="en-US" sz="2400">
                <a:solidFill>
                  <a:srgbClr val="000000"/>
                </a:solidFill>
                <a:latin typeface="Arial" charset="0"/>
              </a:endParaRPr>
            </a:p>
          </p:txBody>
        </p:sp>
        <p:sp>
          <p:nvSpPr>
            <p:cNvPr id="13" name="Rectangle 10"/>
            <p:cNvSpPr>
              <a:spLocks noChangeArrowheads="1"/>
            </p:cNvSpPr>
            <p:nvPr/>
          </p:nvSpPr>
          <p:spPr bwMode="auto">
            <a:xfrm>
              <a:off x="2400" y="2208"/>
              <a:ext cx="96" cy="720"/>
            </a:xfrm>
            <a:prstGeom prst="rect">
              <a:avLst/>
            </a:prstGeom>
            <a:solidFill>
              <a:srgbClr val="FFFF00"/>
            </a:solidFill>
            <a:ln w="12700">
              <a:solidFill>
                <a:schemeClr val="tx1"/>
              </a:solidFill>
              <a:miter lim="800000"/>
              <a:headEnd/>
              <a:tailEnd/>
            </a:ln>
          </p:spPr>
          <p:txBody>
            <a:bodyPr wrap="none" anchor="ctr"/>
            <a:lstStyle/>
            <a:p>
              <a:pPr eaLnBrk="0" hangingPunct="0"/>
              <a:endParaRPr lang="en-US" sz="2400">
                <a:solidFill>
                  <a:srgbClr val="000000"/>
                </a:solidFill>
                <a:latin typeface="Arial" charset="0"/>
              </a:endParaRPr>
            </a:p>
          </p:txBody>
        </p:sp>
        <p:sp>
          <p:nvSpPr>
            <p:cNvPr id="14" name="Rectangle 11"/>
            <p:cNvSpPr>
              <a:spLocks noChangeArrowheads="1"/>
            </p:cNvSpPr>
            <p:nvPr/>
          </p:nvSpPr>
          <p:spPr bwMode="auto">
            <a:xfrm>
              <a:off x="2688" y="2832"/>
              <a:ext cx="96" cy="96"/>
            </a:xfrm>
            <a:prstGeom prst="rect">
              <a:avLst/>
            </a:prstGeom>
            <a:solidFill>
              <a:srgbClr val="FFFF00"/>
            </a:solidFill>
            <a:ln w="12700">
              <a:solidFill>
                <a:schemeClr val="tx1"/>
              </a:solidFill>
              <a:miter lim="800000"/>
              <a:headEnd/>
              <a:tailEnd/>
            </a:ln>
          </p:spPr>
          <p:txBody>
            <a:bodyPr wrap="none" anchor="ctr"/>
            <a:lstStyle/>
            <a:p>
              <a:pPr eaLnBrk="0" hangingPunct="0"/>
              <a:endParaRPr lang="en-US" sz="2400">
                <a:solidFill>
                  <a:srgbClr val="000000"/>
                </a:solidFill>
                <a:latin typeface="Arial" charset="0"/>
              </a:endParaRPr>
            </a:p>
          </p:txBody>
        </p:sp>
        <p:sp>
          <p:nvSpPr>
            <p:cNvPr id="15" name="Rectangle 12"/>
            <p:cNvSpPr>
              <a:spLocks noChangeArrowheads="1"/>
            </p:cNvSpPr>
            <p:nvPr/>
          </p:nvSpPr>
          <p:spPr bwMode="auto">
            <a:xfrm>
              <a:off x="3408" y="2880"/>
              <a:ext cx="96" cy="48"/>
            </a:xfrm>
            <a:prstGeom prst="rect">
              <a:avLst/>
            </a:prstGeom>
            <a:solidFill>
              <a:srgbClr val="FFFF00"/>
            </a:solidFill>
            <a:ln w="12700">
              <a:solidFill>
                <a:schemeClr val="tx1"/>
              </a:solidFill>
              <a:miter lim="800000"/>
              <a:headEnd/>
              <a:tailEnd/>
            </a:ln>
          </p:spPr>
          <p:txBody>
            <a:bodyPr wrap="none" anchor="ctr"/>
            <a:lstStyle/>
            <a:p>
              <a:pPr eaLnBrk="0" hangingPunct="0"/>
              <a:endParaRPr lang="en-US" sz="2400">
                <a:solidFill>
                  <a:srgbClr val="000000"/>
                </a:solidFill>
                <a:latin typeface="Arial" charset="0"/>
              </a:endParaRPr>
            </a:p>
          </p:txBody>
        </p:sp>
        <p:sp>
          <p:nvSpPr>
            <p:cNvPr id="16" name="Rectangle 13"/>
            <p:cNvSpPr>
              <a:spLocks noChangeArrowheads="1"/>
            </p:cNvSpPr>
            <p:nvPr/>
          </p:nvSpPr>
          <p:spPr bwMode="auto">
            <a:xfrm>
              <a:off x="960" y="2809"/>
              <a:ext cx="96" cy="96"/>
            </a:xfrm>
            <a:prstGeom prst="rect">
              <a:avLst/>
            </a:prstGeom>
            <a:solidFill>
              <a:srgbClr val="B1EBA3"/>
            </a:solidFill>
            <a:ln w="12700">
              <a:solidFill>
                <a:srgbClr val="5D483D"/>
              </a:solidFill>
              <a:miter lim="800000"/>
              <a:headEnd/>
              <a:tailEnd/>
            </a:ln>
          </p:spPr>
          <p:txBody>
            <a:bodyPr wrap="none" anchor="ctr"/>
            <a:lstStyle/>
            <a:p>
              <a:pPr eaLnBrk="0" hangingPunct="0"/>
              <a:endParaRPr lang="en-US" sz="2400">
                <a:solidFill>
                  <a:srgbClr val="000000"/>
                </a:solidFill>
                <a:latin typeface="Arial" charset="0"/>
              </a:endParaRPr>
            </a:p>
          </p:txBody>
        </p:sp>
        <p:sp>
          <p:nvSpPr>
            <p:cNvPr id="17" name="Rectangle 14"/>
            <p:cNvSpPr>
              <a:spLocks noChangeArrowheads="1"/>
            </p:cNvSpPr>
            <p:nvPr/>
          </p:nvSpPr>
          <p:spPr bwMode="auto">
            <a:xfrm>
              <a:off x="384" y="2809"/>
              <a:ext cx="96" cy="96"/>
            </a:xfrm>
            <a:prstGeom prst="rect">
              <a:avLst/>
            </a:prstGeom>
            <a:solidFill>
              <a:srgbClr val="B1EBA3"/>
            </a:solidFill>
            <a:ln w="12700">
              <a:solidFill>
                <a:srgbClr val="5D483D"/>
              </a:solidFill>
              <a:miter lim="800000"/>
              <a:headEnd/>
              <a:tailEnd/>
            </a:ln>
          </p:spPr>
          <p:txBody>
            <a:bodyPr wrap="none" anchor="ctr"/>
            <a:lstStyle/>
            <a:p>
              <a:pPr eaLnBrk="0" hangingPunct="0"/>
              <a:endParaRPr lang="en-US" sz="2400">
                <a:solidFill>
                  <a:srgbClr val="000000"/>
                </a:solidFill>
                <a:latin typeface="Arial" charset="0"/>
              </a:endParaRPr>
            </a:p>
          </p:txBody>
        </p:sp>
        <p:sp>
          <p:nvSpPr>
            <p:cNvPr id="18" name="Rectangle 15"/>
            <p:cNvSpPr>
              <a:spLocks noChangeArrowheads="1"/>
            </p:cNvSpPr>
            <p:nvPr/>
          </p:nvSpPr>
          <p:spPr bwMode="auto">
            <a:xfrm>
              <a:off x="672" y="1897"/>
              <a:ext cx="96" cy="1008"/>
            </a:xfrm>
            <a:prstGeom prst="rect">
              <a:avLst/>
            </a:prstGeom>
            <a:solidFill>
              <a:srgbClr val="B1EBA3"/>
            </a:solidFill>
            <a:ln w="12700">
              <a:solidFill>
                <a:srgbClr val="5D483D"/>
              </a:solidFill>
              <a:miter lim="800000"/>
              <a:headEnd/>
              <a:tailEnd/>
            </a:ln>
          </p:spPr>
          <p:txBody>
            <a:bodyPr wrap="none" anchor="ctr"/>
            <a:lstStyle/>
            <a:p>
              <a:pPr eaLnBrk="0" hangingPunct="0"/>
              <a:endParaRPr lang="en-US" sz="2400">
                <a:solidFill>
                  <a:srgbClr val="000000"/>
                </a:solidFill>
                <a:latin typeface="Arial" charset="0"/>
              </a:endParaRPr>
            </a:p>
          </p:txBody>
        </p:sp>
        <p:sp>
          <p:nvSpPr>
            <p:cNvPr id="19" name="Rectangle 16"/>
            <p:cNvSpPr>
              <a:spLocks noChangeArrowheads="1"/>
            </p:cNvSpPr>
            <p:nvPr/>
          </p:nvSpPr>
          <p:spPr bwMode="auto">
            <a:xfrm>
              <a:off x="1392" y="2185"/>
              <a:ext cx="96" cy="720"/>
            </a:xfrm>
            <a:prstGeom prst="rect">
              <a:avLst/>
            </a:prstGeom>
            <a:solidFill>
              <a:srgbClr val="B1EBA3"/>
            </a:solidFill>
            <a:ln w="12700">
              <a:solidFill>
                <a:srgbClr val="5D483D"/>
              </a:solidFill>
              <a:miter lim="800000"/>
              <a:headEnd/>
              <a:tailEnd/>
            </a:ln>
          </p:spPr>
          <p:txBody>
            <a:bodyPr wrap="none" anchor="ctr"/>
            <a:lstStyle/>
            <a:p>
              <a:pPr eaLnBrk="0" hangingPunct="0"/>
              <a:endParaRPr lang="en-US" sz="2400">
                <a:solidFill>
                  <a:srgbClr val="000000"/>
                </a:solidFill>
                <a:latin typeface="Arial" charset="0"/>
              </a:endParaRPr>
            </a:p>
          </p:txBody>
        </p:sp>
        <p:sp>
          <p:nvSpPr>
            <p:cNvPr id="20" name="Line 17"/>
            <p:cNvSpPr>
              <a:spLocks noChangeShapeType="1"/>
            </p:cNvSpPr>
            <p:nvPr/>
          </p:nvSpPr>
          <p:spPr bwMode="auto">
            <a:xfrm>
              <a:off x="144" y="2905"/>
              <a:ext cx="1584" cy="0"/>
            </a:xfrm>
            <a:prstGeom prst="line">
              <a:avLst/>
            </a:prstGeom>
            <a:noFill/>
            <a:ln w="38100">
              <a:solidFill>
                <a:schemeClr val="tx1"/>
              </a:solidFill>
              <a:round/>
              <a:headEnd/>
              <a:tailEnd type="triangle" w="lg" len="med"/>
            </a:ln>
            <a:extLst>
              <a:ext uri="{909E8E84-426E-40dd-AFC4-6F175D3DCCD1}">
                <a14:hiddenFill xmlns:a14="http://schemas.microsoft.com/office/drawing/2010/main" xmlns="">
                  <a:noFill/>
                </a14:hiddenFill>
              </a:ext>
            </a:extLst>
          </p:spPr>
          <p:txBody>
            <a:bodyPr/>
            <a:lstStyle/>
            <a:p>
              <a:endParaRPr lang="en-US"/>
            </a:p>
          </p:txBody>
        </p:sp>
        <p:sp>
          <p:nvSpPr>
            <p:cNvPr id="21" name="Line 18"/>
            <p:cNvSpPr>
              <a:spLocks noChangeShapeType="1"/>
            </p:cNvSpPr>
            <p:nvPr/>
          </p:nvSpPr>
          <p:spPr bwMode="auto">
            <a:xfrm flipV="1">
              <a:off x="144" y="1801"/>
              <a:ext cx="0" cy="1104"/>
            </a:xfrm>
            <a:prstGeom prst="line">
              <a:avLst/>
            </a:prstGeom>
            <a:noFill/>
            <a:ln w="38100">
              <a:solidFill>
                <a:schemeClr val="tx1"/>
              </a:solidFill>
              <a:round/>
              <a:headEnd/>
              <a:tailEnd type="triangle" w="lg" len="med"/>
            </a:ln>
            <a:extLst>
              <a:ext uri="{909E8E84-426E-40dd-AFC4-6F175D3DCCD1}">
                <a14:hiddenFill xmlns:a14="http://schemas.microsoft.com/office/drawing/2010/main" xmlns="">
                  <a:noFill/>
                </a14:hiddenFill>
              </a:ext>
            </a:extLst>
          </p:spPr>
          <p:txBody>
            <a:bodyPr/>
            <a:lstStyle/>
            <a:p>
              <a:endParaRPr lang="en-US"/>
            </a:p>
          </p:txBody>
        </p:sp>
        <p:pic>
          <p:nvPicPr>
            <p:cNvPr id="22" name="Picture 19" descr="ermine"/>
            <p:cNvPicPr>
              <a:picLocks noChangeAspect="1" noChangeArrowheads="1"/>
            </p:cNvPicPr>
            <p:nvPr/>
          </p:nvPicPr>
          <p:blipFill>
            <a:blip r:embed="rId6">
              <a:extLst>
                <a:ext uri="{28A0092B-C50C-407E-A947-70E740481C1C}">
                  <a14:useLocalDpi xmlns:a14="http://schemas.microsoft.com/office/drawing/2010/main" val="0"/>
                </a:ext>
              </a:extLst>
            </a:blip>
            <a:srcRect l="50569" t="17148" r="37727" b="76851"/>
            <a:stretch>
              <a:fillRect/>
            </a:stretch>
          </p:blipFill>
          <p:spPr bwMode="auto">
            <a:xfrm>
              <a:off x="1296" y="2963"/>
              <a:ext cx="240" cy="1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 name="Picture 20" descr="bicycle"/>
            <p:cNvPicPr>
              <a:picLocks noChangeAspect="1" noChangeArrowheads="1"/>
            </p:cNvPicPr>
            <p:nvPr/>
          </p:nvPicPr>
          <p:blipFill>
            <a:blip r:embed="rId4">
              <a:extLst>
                <a:ext uri="{28A0092B-C50C-407E-A947-70E740481C1C}">
                  <a14:useLocalDpi xmlns:a14="http://schemas.microsoft.com/office/drawing/2010/main" val="0"/>
                </a:ext>
              </a:extLst>
            </a:blip>
            <a:srcRect l="20000" r="55000" b="54236"/>
            <a:stretch>
              <a:fillRect/>
            </a:stretch>
          </p:blipFill>
          <p:spPr bwMode="auto">
            <a:xfrm>
              <a:off x="288" y="2953"/>
              <a:ext cx="197" cy="2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 name="Picture 21" descr="ermine"/>
            <p:cNvPicPr>
              <a:picLocks noChangeAspect="1" noChangeArrowheads="1"/>
            </p:cNvPicPr>
            <p:nvPr/>
          </p:nvPicPr>
          <p:blipFill>
            <a:blip r:embed="rId6">
              <a:extLst>
                <a:ext uri="{28A0092B-C50C-407E-A947-70E740481C1C}">
                  <a14:useLocalDpi xmlns:a14="http://schemas.microsoft.com/office/drawing/2010/main" val="0"/>
                </a:ext>
              </a:extLst>
            </a:blip>
            <a:srcRect l="49399" t="22293" r="38898" b="71706"/>
            <a:stretch>
              <a:fillRect/>
            </a:stretch>
          </p:blipFill>
          <p:spPr bwMode="auto">
            <a:xfrm>
              <a:off x="576" y="2953"/>
              <a:ext cx="240" cy="1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 name="Line 22"/>
            <p:cNvSpPr>
              <a:spLocks noChangeShapeType="1"/>
            </p:cNvSpPr>
            <p:nvPr/>
          </p:nvSpPr>
          <p:spPr bwMode="auto">
            <a:xfrm>
              <a:off x="4080" y="2905"/>
              <a:ext cx="1584" cy="0"/>
            </a:xfrm>
            <a:prstGeom prst="line">
              <a:avLst/>
            </a:prstGeom>
            <a:noFill/>
            <a:ln w="38100">
              <a:solidFill>
                <a:schemeClr val="tx1"/>
              </a:solidFill>
              <a:round/>
              <a:headEnd/>
              <a:tailEnd type="triangle" w="lg" len="med"/>
            </a:ln>
            <a:extLst>
              <a:ext uri="{909E8E84-426E-40dd-AFC4-6F175D3DCCD1}">
                <a14:hiddenFill xmlns:a14="http://schemas.microsoft.com/office/drawing/2010/main" xmlns="">
                  <a:noFill/>
                </a14:hiddenFill>
              </a:ext>
            </a:extLst>
          </p:spPr>
          <p:txBody>
            <a:bodyPr/>
            <a:lstStyle/>
            <a:p>
              <a:endParaRPr lang="en-US"/>
            </a:p>
          </p:txBody>
        </p:sp>
        <p:sp>
          <p:nvSpPr>
            <p:cNvPr id="26" name="Line 23"/>
            <p:cNvSpPr>
              <a:spLocks noChangeShapeType="1"/>
            </p:cNvSpPr>
            <p:nvPr/>
          </p:nvSpPr>
          <p:spPr bwMode="auto">
            <a:xfrm flipV="1">
              <a:off x="4080" y="1801"/>
              <a:ext cx="0" cy="1104"/>
            </a:xfrm>
            <a:prstGeom prst="line">
              <a:avLst/>
            </a:prstGeom>
            <a:noFill/>
            <a:ln w="38100">
              <a:solidFill>
                <a:schemeClr val="tx1"/>
              </a:solidFill>
              <a:round/>
              <a:headEnd/>
              <a:tailEnd type="triangle" w="lg" len="med"/>
            </a:ln>
            <a:extLst>
              <a:ext uri="{909E8E84-426E-40dd-AFC4-6F175D3DCCD1}">
                <a14:hiddenFill xmlns:a14="http://schemas.microsoft.com/office/drawing/2010/main" xmlns="">
                  <a:noFill/>
                </a14:hiddenFill>
              </a:ext>
            </a:extLst>
          </p:spPr>
          <p:txBody>
            <a:bodyPr/>
            <a:lstStyle/>
            <a:p>
              <a:endParaRPr lang="en-US"/>
            </a:p>
          </p:txBody>
        </p:sp>
        <p:sp>
          <p:nvSpPr>
            <p:cNvPr id="30" name="Line 24"/>
            <p:cNvSpPr>
              <a:spLocks noChangeShapeType="1"/>
            </p:cNvSpPr>
            <p:nvPr/>
          </p:nvSpPr>
          <p:spPr bwMode="auto">
            <a:xfrm>
              <a:off x="2160" y="2928"/>
              <a:ext cx="1584" cy="0"/>
            </a:xfrm>
            <a:prstGeom prst="line">
              <a:avLst/>
            </a:prstGeom>
            <a:noFill/>
            <a:ln w="38100">
              <a:solidFill>
                <a:schemeClr val="tx1"/>
              </a:solidFill>
              <a:round/>
              <a:headEnd/>
              <a:tailEnd type="triangle" w="lg" len="med"/>
            </a:ln>
            <a:extLst>
              <a:ext uri="{909E8E84-426E-40dd-AFC4-6F175D3DCCD1}">
                <a14:hiddenFill xmlns:a14="http://schemas.microsoft.com/office/drawing/2010/main" xmlns="">
                  <a:noFill/>
                </a14:hiddenFill>
              </a:ext>
            </a:extLst>
          </p:spPr>
          <p:txBody>
            <a:bodyPr/>
            <a:lstStyle/>
            <a:p>
              <a:endParaRPr lang="en-US"/>
            </a:p>
          </p:txBody>
        </p:sp>
        <p:sp>
          <p:nvSpPr>
            <p:cNvPr id="31" name="Line 25"/>
            <p:cNvSpPr>
              <a:spLocks noChangeShapeType="1"/>
            </p:cNvSpPr>
            <p:nvPr/>
          </p:nvSpPr>
          <p:spPr bwMode="auto">
            <a:xfrm flipV="1">
              <a:off x="2160" y="1824"/>
              <a:ext cx="0" cy="1104"/>
            </a:xfrm>
            <a:prstGeom prst="line">
              <a:avLst/>
            </a:prstGeom>
            <a:noFill/>
            <a:ln w="38100">
              <a:solidFill>
                <a:schemeClr val="tx1"/>
              </a:solidFill>
              <a:round/>
              <a:headEnd/>
              <a:tailEnd type="triangle" w="lg" len="med"/>
            </a:ln>
            <a:extLst>
              <a:ext uri="{909E8E84-426E-40dd-AFC4-6F175D3DCCD1}">
                <a14:hiddenFill xmlns:a14="http://schemas.microsoft.com/office/drawing/2010/main" xmlns="">
                  <a:noFill/>
                </a14:hiddenFill>
              </a:ext>
            </a:extLst>
          </p:spPr>
          <p:txBody>
            <a:bodyPr/>
            <a:lstStyle/>
            <a:p>
              <a:endParaRPr lang="en-US"/>
            </a:p>
          </p:txBody>
        </p:sp>
        <p:pic>
          <p:nvPicPr>
            <p:cNvPr id="32" name="Picture 26" descr="violin"/>
            <p:cNvPicPr>
              <a:picLocks noChangeAspect="1" noChangeArrowheads="1"/>
            </p:cNvPicPr>
            <p:nvPr/>
          </p:nvPicPr>
          <p:blipFill>
            <a:blip r:embed="rId7">
              <a:extLst>
                <a:ext uri="{28A0092B-C50C-407E-A947-70E740481C1C}">
                  <a14:useLocalDpi xmlns:a14="http://schemas.microsoft.com/office/drawing/2010/main" val="0"/>
                </a:ext>
              </a:extLst>
            </a:blip>
            <a:srcRect t="76233"/>
            <a:stretch>
              <a:fillRect/>
            </a:stretch>
          </p:blipFill>
          <p:spPr bwMode="auto">
            <a:xfrm>
              <a:off x="864" y="2976"/>
              <a:ext cx="336"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 name="Picture 27" descr="ermine"/>
            <p:cNvPicPr>
              <a:picLocks noChangeAspect="1" noChangeArrowheads="1"/>
            </p:cNvPicPr>
            <p:nvPr/>
          </p:nvPicPr>
          <p:blipFill>
            <a:blip r:embed="rId6">
              <a:extLst>
                <a:ext uri="{28A0092B-C50C-407E-A947-70E740481C1C}">
                  <a14:useLocalDpi xmlns:a14="http://schemas.microsoft.com/office/drawing/2010/main" val="0"/>
                </a:ext>
              </a:extLst>
            </a:blip>
            <a:srcRect l="50569" t="17148" r="37727" b="76851"/>
            <a:stretch>
              <a:fillRect/>
            </a:stretch>
          </p:blipFill>
          <p:spPr bwMode="auto">
            <a:xfrm>
              <a:off x="3360" y="2963"/>
              <a:ext cx="240" cy="1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 name="Picture 28" descr="bicycle"/>
            <p:cNvPicPr>
              <a:picLocks noChangeAspect="1" noChangeArrowheads="1"/>
            </p:cNvPicPr>
            <p:nvPr/>
          </p:nvPicPr>
          <p:blipFill>
            <a:blip r:embed="rId4">
              <a:extLst>
                <a:ext uri="{28A0092B-C50C-407E-A947-70E740481C1C}">
                  <a14:useLocalDpi xmlns:a14="http://schemas.microsoft.com/office/drawing/2010/main" val="0"/>
                </a:ext>
              </a:extLst>
            </a:blip>
            <a:srcRect l="20000" r="55000" b="54236"/>
            <a:stretch>
              <a:fillRect/>
            </a:stretch>
          </p:blipFill>
          <p:spPr bwMode="auto">
            <a:xfrm>
              <a:off x="2304" y="2953"/>
              <a:ext cx="197" cy="2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 name="Picture 29" descr="ermine"/>
            <p:cNvPicPr>
              <a:picLocks noChangeAspect="1" noChangeArrowheads="1"/>
            </p:cNvPicPr>
            <p:nvPr/>
          </p:nvPicPr>
          <p:blipFill>
            <a:blip r:embed="rId6">
              <a:extLst>
                <a:ext uri="{28A0092B-C50C-407E-A947-70E740481C1C}">
                  <a14:useLocalDpi xmlns:a14="http://schemas.microsoft.com/office/drawing/2010/main" val="0"/>
                </a:ext>
              </a:extLst>
            </a:blip>
            <a:srcRect l="49399" t="22293" r="38898" b="71706"/>
            <a:stretch>
              <a:fillRect/>
            </a:stretch>
          </p:blipFill>
          <p:spPr bwMode="auto">
            <a:xfrm>
              <a:off x="2592" y="2976"/>
              <a:ext cx="240" cy="1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 name="Picture 30" descr="violin"/>
            <p:cNvPicPr>
              <a:picLocks noChangeAspect="1" noChangeArrowheads="1"/>
            </p:cNvPicPr>
            <p:nvPr/>
          </p:nvPicPr>
          <p:blipFill>
            <a:blip r:embed="rId7">
              <a:extLst>
                <a:ext uri="{28A0092B-C50C-407E-A947-70E740481C1C}">
                  <a14:useLocalDpi xmlns:a14="http://schemas.microsoft.com/office/drawing/2010/main" val="0"/>
                </a:ext>
              </a:extLst>
            </a:blip>
            <a:srcRect t="76233"/>
            <a:stretch>
              <a:fillRect/>
            </a:stretch>
          </p:blipFill>
          <p:spPr bwMode="auto">
            <a:xfrm>
              <a:off x="2832" y="2976"/>
              <a:ext cx="336"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 name="Picture 31" descr="ermine"/>
            <p:cNvPicPr>
              <a:picLocks noChangeAspect="1" noChangeArrowheads="1"/>
            </p:cNvPicPr>
            <p:nvPr/>
          </p:nvPicPr>
          <p:blipFill>
            <a:blip r:embed="rId6">
              <a:extLst>
                <a:ext uri="{28A0092B-C50C-407E-A947-70E740481C1C}">
                  <a14:useLocalDpi xmlns:a14="http://schemas.microsoft.com/office/drawing/2010/main" val="0"/>
                </a:ext>
              </a:extLst>
            </a:blip>
            <a:srcRect l="50569" t="17148" r="37727" b="76851"/>
            <a:stretch>
              <a:fillRect/>
            </a:stretch>
          </p:blipFill>
          <p:spPr bwMode="auto">
            <a:xfrm>
              <a:off x="5280" y="2963"/>
              <a:ext cx="240" cy="1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8" name="Picture 32" descr="bicycle"/>
            <p:cNvPicPr>
              <a:picLocks noChangeAspect="1" noChangeArrowheads="1"/>
            </p:cNvPicPr>
            <p:nvPr/>
          </p:nvPicPr>
          <p:blipFill>
            <a:blip r:embed="rId4">
              <a:extLst>
                <a:ext uri="{28A0092B-C50C-407E-A947-70E740481C1C}">
                  <a14:useLocalDpi xmlns:a14="http://schemas.microsoft.com/office/drawing/2010/main" val="0"/>
                </a:ext>
              </a:extLst>
            </a:blip>
            <a:srcRect l="20000" r="55000" b="54236"/>
            <a:stretch>
              <a:fillRect/>
            </a:stretch>
          </p:blipFill>
          <p:spPr bwMode="auto">
            <a:xfrm>
              <a:off x="4224" y="2953"/>
              <a:ext cx="197" cy="2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9" name="Picture 33" descr="ermine"/>
            <p:cNvPicPr>
              <a:picLocks noChangeAspect="1" noChangeArrowheads="1"/>
            </p:cNvPicPr>
            <p:nvPr/>
          </p:nvPicPr>
          <p:blipFill>
            <a:blip r:embed="rId6">
              <a:extLst>
                <a:ext uri="{28A0092B-C50C-407E-A947-70E740481C1C}">
                  <a14:useLocalDpi xmlns:a14="http://schemas.microsoft.com/office/drawing/2010/main" val="0"/>
                </a:ext>
              </a:extLst>
            </a:blip>
            <a:srcRect l="49399" t="22293" r="38898" b="71706"/>
            <a:stretch>
              <a:fillRect/>
            </a:stretch>
          </p:blipFill>
          <p:spPr bwMode="auto">
            <a:xfrm>
              <a:off x="4560" y="2953"/>
              <a:ext cx="240" cy="1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 name="Picture 34" descr="violin"/>
            <p:cNvPicPr>
              <a:picLocks noChangeAspect="1" noChangeArrowheads="1"/>
            </p:cNvPicPr>
            <p:nvPr/>
          </p:nvPicPr>
          <p:blipFill>
            <a:blip r:embed="rId7">
              <a:extLst>
                <a:ext uri="{28A0092B-C50C-407E-A947-70E740481C1C}">
                  <a14:useLocalDpi xmlns:a14="http://schemas.microsoft.com/office/drawing/2010/main" val="0"/>
                </a:ext>
              </a:extLst>
            </a:blip>
            <a:srcRect t="76233"/>
            <a:stretch>
              <a:fillRect/>
            </a:stretch>
          </p:blipFill>
          <p:spPr bwMode="auto">
            <a:xfrm>
              <a:off x="4848" y="2976"/>
              <a:ext cx="336"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41" name="Picture 54" descr="DaVinci_face_onl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2102" y="5079167"/>
            <a:ext cx="541265" cy="6699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 name="Picture 55" descr="bicycle"/>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308592" y="5238350"/>
            <a:ext cx="922812" cy="550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3" name="Picture 56" descr="violi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301100">
            <a:off x="6835168" y="5008566"/>
            <a:ext cx="357886" cy="8547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180308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251">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3251">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3251">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3251">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par>
                                <p:cTn id="24" presetID="10" presetClass="entr" presetSubtype="0" fill="hold" nodeType="withEffect">
                                  <p:stCondLst>
                                    <p:cond delay="0"/>
                                  </p:stCondLst>
                                  <p:childTnLst>
                                    <p:set>
                                      <p:cBhvr>
                                        <p:cTn id="25" dur="1" fill="hold">
                                          <p:stCondLst>
                                            <p:cond delay="0"/>
                                          </p:stCondLst>
                                        </p:cTn>
                                        <p:tgtEl>
                                          <p:spTgt spid="41"/>
                                        </p:tgtEl>
                                        <p:attrNameLst>
                                          <p:attrName>style.visibility</p:attrName>
                                        </p:attrNameLst>
                                      </p:cBhvr>
                                      <p:to>
                                        <p:strVal val="visible"/>
                                      </p:to>
                                    </p:set>
                                    <p:animEffect transition="in" filter="fade">
                                      <p:cBhvr>
                                        <p:cTn id="26" dur="500"/>
                                        <p:tgtEl>
                                          <p:spTgt spid="41"/>
                                        </p:tgtEl>
                                      </p:cBhvr>
                                    </p:animEffect>
                                  </p:childTnLst>
                                </p:cTn>
                              </p:par>
                              <p:par>
                                <p:cTn id="27" presetID="10" presetClass="entr" presetSubtype="0" fill="hold" nodeType="withEffect">
                                  <p:stCondLst>
                                    <p:cond delay="0"/>
                                  </p:stCondLst>
                                  <p:childTnLst>
                                    <p:set>
                                      <p:cBhvr>
                                        <p:cTn id="28" dur="1" fill="hold">
                                          <p:stCondLst>
                                            <p:cond delay="0"/>
                                          </p:stCondLst>
                                        </p:cTn>
                                        <p:tgtEl>
                                          <p:spTgt spid="42"/>
                                        </p:tgtEl>
                                        <p:attrNameLst>
                                          <p:attrName>style.visibility</p:attrName>
                                        </p:attrNameLst>
                                      </p:cBhvr>
                                      <p:to>
                                        <p:strVal val="visible"/>
                                      </p:to>
                                    </p:set>
                                    <p:animEffect transition="in" filter="fade">
                                      <p:cBhvr>
                                        <p:cTn id="29" dur="500"/>
                                        <p:tgtEl>
                                          <p:spTgt spid="42"/>
                                        </p:tgtEl>
                                      </p:cBhvr>
                                    </p:animEffect>
                                  </p:childTnLst>
                                </p:cTn>
                              </p:par>
                              <p:par>
                                <p:cTn id="30" presetID="10" presetClass="entr" presetSubtype="0" fill="hold" nodeType="withEffect">
                                  <p:stCondLst>
                                    <p:cond delay="0"/>
                                  </p:stCondLst>
                                  <p:childTnLst>
                                    <p:set>
                                      <p:cBhvr>
                                        <p:cTn id="31" dur="1" fill="hold">
                                          <p:stCondLst>
                                            <p:cond delay="0"/>
                                          </p:stCondLst>
                                        </p:cTn>
                                        <p:tgtEl>
                                          <p:spTgt spid="43"/>
                                        </p:tgtEl>
                                        <p:attrNameLst>
                                          <p:attrName>style.visibility</p:attrName>
                                        </p:attrNameLst>
                                      </p:cBhvr>
                                      <p:to>
                                        <p:strVal val="visible"/>
                                      </p:to>
                                    </p:set>
                                    <p:animEffect transition="in" filter="fade">
                                      <p:cBhvr>
                                        <p:cTn id="32"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9" name="Rectangle 26"/>
          <p:cNvSpPr>
            <a:spLocks noGrp="1" noChangeArrowheads="1"/>
          </p:cNvSpPr>
          <p:nvPr>
            <p:ph type="title"/>
          </p:nvPr>
        </p:nvSpPr>
        <p:spPr/>
        <p:txBody>
          <a:bodyPr/>
          <a:lstStyle/>
          <a:p>
            <a:r>
              <a:rPr lang="en-US" dirty="0">
                <a:latin typeface="Arial" charset="0"/>
              </a:rPr>
              <a:t>2. Feature extraction</a:t>
            </a:r>
          </a:p>
        </p:txBody>
      </p:sp>
      <p:pic>
        <p:nvPicPr>
          <p:cNvPr id="59" name="Picture 3" descr="tmp"/>
          <p:cNvPicPr>
            <a:picLocks noChangeAspect="1" noChangeArrowheads="1"/>
          </p:cNvPicPr>
          <p:nvPr/>
        </p:nvPicPr>
        <p:blipFill>
          <a:blip r:embed="rId3">
            <a:extLst>
              <a:ext uri="{28A0092B-C50C-407E-A947-70E740481C1C}">
                <a14:useLocalDpi xmlns:a14="http://schemas.microsoft.com/office/drawing/2010/main" val="0"/>
              </a:ext>
            </a:extLst>
          </a:blip>
          <a:srcRect l="2948" t="17174" r="66127" b="47049"/>
          <a:stretch>
            <a:fillRect/>
          </a:stretch>
        </p:blipFill>
        <p:spPr bwMode="auto">
          <a:xfrm>
            <a:off x="4803480" y="1286664"/>
            <a:ext cx="3681826" cy="24353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4" name="Group 3"/>
          <p:cNvGrpSpPr/>
          <p:nvPr/>
        </p:nvGrpSpPr>
        <p:grpSpPr>
          <a:xfrm>
            <a:off x="4808045" y="1282270"/>
            <a:ext cx="3681826" cy="2435340"/>
            <a:chOff x="7959175" y="648460"/>
            <a:chExt cx="3681826" cy="2435340"/>
          </a:xfrm>
        </p:grpSpPr>
        <p:sp>
          <p:nvSpPr>
            <p:cNvPr id="61" name="Line 5"/>
            <p:cNvSpPr>
              <a:spLocks noChangeShapeType="1"/>
            </p:cNvSpPr>
            <p:nvPr/>
          </p:nvSpPr>
          <p:spPr bwMode="auto">
            <a:xfrm>
              <a:off x="8265994" y="648460"/>
              <a:ext cx="0" cy="2435340"/>
            </a:xfrm>
            <a:prstGeom prst="line">
              <a:avLst/>
            </a:prstGeom>
            <a:noFill/>
            <a:ln w="57150">
              <a:solidFill>
                <a:srgbClr val="0000FF"/>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62" name="Line 6"/>
            <p:cNvSpPr>
              <a:spLocks noChangeShapeType="1"/>
            </p:cNvSpPr>
            <p:nvPr/>
          </p:nvSpPr>
          <p:spPr bwMode="auto">
            <a:xfrm>
              <a:off x="8572813" y="648460"/>
              <a:ext cx="0" cy="2435340"/>
            </a:xfrm>
            <a:prstGeom prst="line">
              <a:avLst/>
            </a:prstGeom>
            <a:noFill/>
            <a:ln w="57150">
              <a:solidFill>
                <a:srgbClr val="0000FF"/>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63" name="Line 7"/>
            <p:cNvSpPr>
              <a:spLocks noChangeShapeType="1"/>
            </p:cNvSpPr>
            <p:nvPr/>
          </p:nvSpPr>
          <p:spPr bwMode="auto">
            <a:xfrm>
              <a:off x="8879632" y="648460"/>
              <a:ext cx="0" cy="2435340"/>
            </a:xfrm>
            <a:prstGeom prst="line">
              <a:avLst/>
            </a:prstGeom>
            <a:noFill/>
            <a:ln w="57150">
              <a:solidFill>
                <a:srgbClr val="0000FF"/>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64" name="Line 8"/>
            <p:cNvSpPr>
              <a:spLocks noChangeShapeType="1"/>
            </p:cNvSpPr>
            <p:nvPr/>
          </p:nvSpPr>
          <p:spPr bwMode="auto">
            <a:xfrm>
              <a:off x="9186450" y="648460"/>
              <a:ext cx="0" cy="2435340"/>
            </a:xfrm>
            <a:prstGeom prst="line">
              <a:avLst/>
            </a:prstGeom>
            <a:noFill/>
            <a:ln w="57150">
              <a:solidFill>
                <a:srgbClr val="0000FF"/>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65" name="Line 9"/>
            <p:cNvSpPr>
              <a:spLocks noChangeShapeType="1"/>
            </p:cNvSpPr>
            <p:nvPr/>
          </p:nvSpPr>
          <p:spPr bwMode="auto">
            <a:xfrm>
              <a:off x="9493269" y="648460"/>
              <a:ext cx="0" cy="2435340"/>
            </a:xfrm>
            <a:prstGeom prst="line">
              <a:avLst/>
            </a:prstGeom>
            <a:noFill/>
            <a:ln w="57150">
              <a:solidFill>
                <a:srgbClr val="0000FF"/>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66" name="Line 10"/>
            <p:cNvSpPr>
              <a:spLocks noChangeShapeType="1"/>
            </p:cNvSpPr>
            <p:nvPr/>
          </p:nvSpPr>
          <p:spPr bwMode="auto">
            <a:xfrm>
              <a:off x="9800088" y="648460"/>
              <a:ext cx="0" cy="2435340"/>
            </a:xfrm>
            <a:prstGeom prst="line">
              <a:avLst/>
            </a:prstGeom>
            <a:noFill/>
            <a:ln w="57150">
              <a:solidFill>
                <a:srgbClr val="0000FF"/>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67" name="Line 11"/>
            <p:cNvSpPr>
              <a:spLocks noChangeShapeType="1"/>
            </p:cNvSpPr>
            <p:nvPr/>
          </p:nvSpPr>
          <p:spPr bwMode="auto">
            <a:xfrm>
              <a:off x="10106907" y="648460"/>
              <a:ext cx="0" cy="2435340"/>
            </a:xfrm>
            <a:prstGeom prst="line">
              <a:avLst/>
            </a:prstGeom>
            <a:noFill/>
            <a:ln w="57150">
              <a:solidFill>
                <a:srgbClr val="0000FF"/>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68" name="Line 12"/>
            <p:cNvSpPr>
              <a:spLocks noChangeShapeType="1"/>
            </p:cNvSpPr>
            <p:nvPr/>
          </p:nvSpPr>
          <p:spPr bwMode="auto">
            <a:xfrm>
              <a:off x="10413726" y="648460"/>
              <a:ext cx="0" cy="2435340"/>
            </a:xfrm>
            <a:prstGeom prst="line">
              <a:avLst/>
            </a:prstGeom>
            <a:noFill/>
            <a:ln w="57150">
              <a:solidFill>
                <a:srgbClr val="0000FF"/>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69" name="Line 13"/>
            <p:cNvSpPr>
              <a:spLocks noChangeShapeType="1"/>
            </p:cNvSpPr>
            <p:nvPr/>
          </p:nvSpPr>
          <p:spPr bwMode="auto">
            <a:xfrm>
              <a:off x="10720545" y="648460"/>
              <a:ext cx="0" cy="2435340"/>
            </a:xfrm>
            <a:prstGeom prst="line">
              <a:avLst/>
            </a:prstGeom>
            <a:noFill/>
            <a:ln w="57150">
              <a:solidFill>
                <a:srgbClr val="0000FF"/>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70" name="Line 14"/>
            <p:cNvSpPr>
              <a:spLocks noChangeShapeType="1"/>
            </p:cNvSpPr>
            <p:nvPr/>
          </p:nvSpPr>
          <p:spPr bwMode="auto">
            <a:xfrm>
              <a:off x="11027363" y="648460"/>
              <a:ext cx="0" cy="2435340"/>
            </a:xfrm>
            <a:prstGeom prst="line">
              <a:avLst/>
            </a:prstGeom>
            <a:noFill/>
            <a:ln w="57150">
              <a:solidFill>
                <a:srgbClr val="0000FF"/>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71" name="Line 15"/>
            <p:cNvSpPr>
              <a:spLocks noChangeShapeType="1"/>
            </p:cNvSpPr>
            <p:nvPr/>
          </p:nvSpPr>
          <p:spPr bwMode="auto">
            <a:xfrm>
              <a:off x="11334182" y="648460"/>
              <a:ext cx="0" cy="2435340"/>
            </a:xfrm>
            <a:prstGeom prst="line">
              <a:avLst/>
            </a:prstGeom>
            <a:noFill/>
            <a:ln w="57150">
              <a:solidFill>
                <a:srgbClr val="0000FF"/>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72" name="Line 16"/>
            <p:cNvSpPr>
              <a:spLocks noChangeShapeType="1"/>
            </p:cNvSpPr>
            <p:nvPr/>
          </p:nvSpPr>
          <p:spPr bwMode="auto">
            <a:xfrm>
              <a:off x="7959175" y="919053"/>
              <a:ext cx="3681826" cy="0"/>
            </a:xfrm>
            <a:prstGeom prst="line">
              <a:avLst/>
            </a:prstGeom>
            <a:noFill/>
            <a:ln w="57150">
              <a:solidFill>
                <a:srgbClr val="0000FF"/>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73" name="Line 17"/>
            <p:cNvSpPr>
              <a:spLocks noChangeShapeType="1"/>
            </p:cNvSpPr>
            <p:nvPr/>
          </p:nvSpPr>
          <p:spPr bwMode="auto">
            <a:xfrm>
              <a:off x="7959175" y="1189647"/>
              <a:ext cx="3681826" cy="0"/>
            </a:xfrm>
            <a:prstGeom prst="line">
              <a:avLst/>
            </a:prstGeom>
            <a:noFill/>
            <a:ln w="57150">
              <a:solidFill>
                <a:srgbClr val="0000FF"/>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74" name="Line 18"/>
            <p:cNvSpPr>
              <a:spLocks noChangeShapeType="1"/>
            </p:cNvSpPr>
            <p:nvPr/>
          </p:nvSpPr>
          <p:spPr bwMode="auto">
            <a:xfrm>
              <a:off x="7959175" y="1460240"/>
              <a:ext cx="3681826" cy="0"/>
            </a:xfrm>
            <a:prstGeom prst="line">
              <a:avLst/>
            </a:prstGeom>
            <a:noFill/>
            <a:ln w="57150">
              <a:solidFill>
                <a:srgbClr val="0000FF"/>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75" name="Line 19"/>
            <p:cNvSpPr>
              <a:spLocks noChangeShapeType="1"/>
            </p:cNvSpPr>
            <p:nvPr/>
          </p:nvSpPr>
          <p:spPr bwMode="auto">
            <a:xfrm>
              <a:off x="7959175" y="1730833"/>
              <a:ext cx="3681826" cy="0"/>
            </a:xfrm>
            <a:prstGeom prst="line">
              <a:avLst/>
            </a:prstGeom>
            <a:noFill/>
            <a:ln w="57150">
              <a:solidFill>
                <a:srgbClr val="0000FF"/>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76" name="Line 20"/>
            <p:cNvSpPr>
              <a:spLocks noChangeShapeType="1"/>
            </p:cNvSpPr>
            <p:nvPr/>
          </p:nvSpPr>
          <p:spPr bwMode="auto">
            <a:xfrm>
              <a:off x="7959175" y="2001427"/>
              <a:ext cx="3681826" cy="0"/>
            </a:xfrm>
            <a:prstGeom prst="line">
              <a:avLst/>
            </a:prstGeom>
            <a:noFill/>
            <a:ln w="57150">
              <a:solidFill>
                <a:srgbClr val="0000FF"/>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77" name="Line 21"/>
            <p:cNvSpPr>
              <a:spLocks noChangeShapeType="1"/>
            </p:cNvSpPr>
            <p:nvPr/>
          </p:nvSpPr>
          <p:spPr bwMode="auto">
            <a:xfrm>
              <a:off x="7959175" y="2272020"/>
              <a:ext cx="3681826" cy="0"/>
            </a:xfrm>
            <a:prstGeom prst="line">
              <a:avLst/>
            </a:prstGeom>
            <a:noFill/>
            <a:ln w="57150">
              <a:solidFill>
                <a:srgbClr val="0000FF"/>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78" name="Line 22"/>
            <p:cNvSpPr>
              <a:spLocks noChangeShapeType="1"/>
            </p:cNvSpPr>
            <p:nvPr/>
          </p:nvSpPr>
          <p:spPr bwMode="auto">
            <a:xfrm>
              <a:off x="7959175" y="2542613"/>
              <a:ext cx="3681826" cy="0"/>
            </a:xfrm>
            <a:prstGeom prst="line">
              <a:avLst/>
            </a:prstGeom>
            <a:noFill/>
            <a:ln w="57150">
              <a:solidFill>
                <a:srgbClr val="0000FF"/>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79" name="Line 23"/>
            <p:cNvSpPr>
              <a:spLocks noChangeShapeType="1"/>
            </p:cNvSpPr>
            <p:nvPr/>
          </p:nvSpPr>
          <p:spPr bwMode="auto">
            <a:xfrm>
              <a:off x="7959175" y="2813207"/>
              <a:ext cx="3681826" cy="0"/>
            </a:xfrm>
            <a:prstGeom prst="line">
              <a:avLst/>
            </a:prstGeom>
            <a:noFill/>
            <a:ln w="57150">
              <a:solidFill>
                <a:srgbClr val="0000FF"/>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3" name="Group 2"/>
          <p:cNvGrpSpPr/>
          <p:nvPr/>
        </p:nvGrpSpPr>
        <p:grpSpPr>
          <a:xfrm>
            <a:off x="4778813" y="1235817"/>
            <a:ext cx="3907987" cy="2486187"/>
            <a:chOff x="4778813" y="1219114"/>
            <a:chExt cx="3907987" cy="2486187"/>
          </a:xfrm>
        </p:grpSpPr>
        <p:sp>
          <p:nvSpPr>
            <p:cNvPr id="2" name="TextBox 1"/>
            <p:cNvSpPr txBox="1"/>
            <p:nvPr/>
          </p:nvSpPr>
          <p:spPr>
            <a:xfrm>
              <a:off x="4808045" y="1219114"/>
              <a:ext cx="3878755" cy="307777"/>
            </a:xfrm>
            <a:prstGeom prst="rect">
              <a:avLst/>
            </a:prstGeom>
            <a:noFill/>
          </p:spPr>
          <p:txBody>
            <a:bodyPr wrap="square" rtlCol="0">
              <a:spAutoFit/>
            </a:bodyPr>
            <a:lstStyle/>
            <a:p>
              <a:r>
                <a:rPr lang="en-US" sz="1400" dirty="0">
                  <a:solidFill>
                    <a:srgbClr val="FF0000"/>
                  </a:solidFill>
                </a:rPr>
                <a:t>+      +     +      +     +      +     +      +     +     +     +       +</a:t>
              </a:r>
            </a:p>
          </p:txBody>
        </p:sp>
        <p:sp>
          <p:nvSpPr>
            <p:cNvPr id="25" name="TextBox 24"/>
            <p:cNvSpPr txBox="1"/>
            <p:nvPr/>
          </p:nvSpPr>
          <p:spPr>
            <a:xfrm>
              <a:off x="4798301" y="1493104"/>
              <a:ext cx="3878755" cy="307777"/>
            </a:xfrm>
            <a:prstGeom prst="rect">
              <a:avLst/>
            </a:prstGeom>
            <a:noFill/>
          </p:spPr>
          <p:txBody>
            <a:bodyPr wrap="square" rtlCol="0">
              <a:spAutoFit/>
            </a:bodyPr>
            <a:lstStyle/>
            <a:p>
              <a:r>
                <a:rPr lang="en-US" sz="1400" dirty="0">
                  <a:solidFill>
                    <a:srgbClr val="FF0000"/>
                  </a:solidFill>
                </a:rPr>
                <a:t>+      +     +      +     +      +     +      +     +     +     +       +</a:t>
              </a:r>
            </a:p>
          </p:txBody>
        </p:sp>
        <p:sp>
          <p:nvSpPr>
            <p:cNvPr id="26" name="TextBox 25"/>
            <p:cNvSpPr txBox="1"/>
            <p:nvPr/>
          </p:nvSpPr>
          <p:spPr>
            <a:xfrm>
              <a:off x="4788557" y="1767094"/>
              <a:ext cx="3878755" cy="307777"/>
            </a:xfrm>
            <a:prstGeom prst="rect">
              <a:avLst/>
            </a:prstGeom>
            <a:noFill/>
          </p:spPr>
          <p:txBody>
            <a:bodyPr wrap="square" rtlCol="0">
              <a:spAutoFit/>
            </a:bodyPr>
            <a:lstStyle/>
            <a:p>
              <a:r>
                <a:rPr lang="en-US" sz="1400" dirty="0">
                  <a:solidFill>
                    <a:srgbClr val="FF0000"/>
                  </a:solidFill>
                </a:rPr>
                <a:t>+      +     +      +     +      +     +      +     +     +     +       +</a:t>
              </a:r>
            </a:p>
          </p:txBody>
        </p:sp>
        <p:sp>
          <p:nvSpPr>
            <p:cNvPr id="27" name="TextBox 26"/>
            <p:cNvSpPr txBox="1"/>
            <p:nvPr/>
          </p:nvSpPr>
          <p:spPr>
            <a:xfrm>
              <a:off x="4778813" y="2054594"/>
              <a:ext cx="3878755" cy="307777"/>
            </a:xfrm>
            <a:prstGeom prst="rect">
              <a:avLst/>
            </a:prstGeom>
            <a:noFill/>
          </p:spPr>
          <p:txBody>
            <a:bodyPr wrap="square" rtlCol="0">
              <a:spAutoFit/>
            </a:bodyPr>
            <a:lstStyle/>
            <a:p>
              <a:r>
                <a:rPr lang="en-US" sz="1400" dirty="0">
                  <a:solidFill>
                    <a:srgbClr val="FF0000"/>
                  </a:solidFill>
                </a:rPr>
                <a:t>+      +     +      +     +      +     +      +     +     +     +       +</a:t>
              </a:r>
            </a:p>
          </p:txBody>
        </p:sp>
        <p:sp>
          <p:nvSpPr>
            <p:cNvPr id="28" name="TextBox 27"/>
            <p:cNvSpPr txBox="1"/>
            <p:nvPr/>
          </p:nvSpPr>
          <p:spPr>
            <a:xfrm>
              <a:off x="4796093" y="2315074"/>
              <a:ext cx="3878755" cy="307777"/>
            </a:xfrm>
            <a:prstGeom prst="rect">
              <a:avLst/>
            </a:prstGeom>
            <a:noFill/>
          </p:spPr>
          <p:txBody>
            <a:bodyPr wrap="square" rtlCol="0">
              <a:spAutoFit/>
            </a:bodyPr>
            <a:lstStyle/>
            <a:p>
              <a:r>
                <a:rPr lang="en-US" sz="1400" dirty="0">
                  <a:solidFill>
                    <a:srgbClr val="FF0000"/>
                  </a:solidFill>
                </a:rPr>
                <a:t>+      +     +      +     +      +     +      +     +     +     +       +</a:t>
              </a:r>
            </a:p>
          </p:txBody>
        </p:sp>
        <p:sp>
          <p:nvSpPr>
            <p:cNvPr id="29" name="TextBox 28"/>
            <p:cNvSpPr txBox="1"/>
            <p:nvPr/>
          </p:nvSpPr>
          <p:spPr>
            <a:xfrm>
              <a:off x="4786349" y="2589064"/>
              <a:ext cx="3878755" cy="307777"/>
            </a:xfrm>
            <a:prstGeom prst="rect">
              <a:avLst/>
            </a:prstGeom>
            <a:noFill/>
          </p:spPr>
          <p:txBody>
            <a:bodyPr wrap="square" rtlCol="0">
              <a:spAutoFit/>
            </a:bodyPr>
            <a:lstStyle/>
            <a:p>
              <a:r>
                <a:rPr lang="en-US" sz="1400" dirty="0">
                  <a:solidFill>
                    <a:srgbClr val="FF0000"/>
                  </a:solidFill>
                </a:rPr>
                <a:t>+      +     +      +     +      +     +      +     +     +     +       +</a:t>
              </a:r>
            </a:p>
          </p:txBody>
        </p:sp>
        <p:sp>
          <p:nvSpPr>
            <p:cNvPr id="30" name="TextBox 29"/>
            <p:cNvSpPr txBox="1"/>
            <p:nvPr/>
          </p:nvSpPr>
          <p:spPr>
            <a:xfrm>
              <a:off x="4790117" y="2863054"/>
              <a:ext cx="3878755" cy="307777"/>
            </a:xfrm>
            <a:prstGeom prst="rect">
              <a:avLst/>
            </a:prstGeom>
            <a:noFill/>
          </p:spPr>
          <p:txBody>
            <a:bodyPr wrap="square" rtlCol="0">
              <a:spAutoFit/>
            </a:bodyPr>
            <a:lstStyle/>
            <a:p>
              <a:r>
                <a:rPr lang="en-US" sz="1400" dirty="0">
                  <a:solidFill>
                    <a:srgbClr val="FF0000"/>
                  </a:solidFill>
                </a:rPr>
                <a:t>+      +     +      +     +      +     +      +     +     +     +       +</a:t>
              </a:r>
            </a:p>
          </p:txBody>
        </p:sp>
        <p:sp>
          <p:nvSpPr>
            <p:cNvPr id="31" name="TextBox 30"/>
            <p:cNvSpPr txBox="1"/>
            <p:nvPr/>
          </p:nvSpPr>
          <p:spPr>
            <a:xfrm>
              <a:off x="4807397" y="3123534"/>
              <a:ext cx="3878755" cy="307777"/>
            </a:xfrm>
            <a:prstGeom prst="rect">
              <a:avLst/>
            </a:prstGeom>
            <a:noFill/>
          </p:spPr>
          <p:txBody>
            <a:bodyPr wrap="square" rtlCol="0">
              <a:spAutoFit/>
            </a:bodyPr>
            <a:lstStyle/>
            <a:p>
              <a:r>
                <a:rPr lang="en-US" sz="1400" dirty="0">
                  <a:solidFill>
                    <a:srgbClr val="FF0000"/>
                  </a:solidFill>
                </a:rPr>
                <a:t>+      +     +      +     +      +     +      +     +     +     +       +</a:t>
              </a:r>
            </a:p>
          </p:txBody>
        </p:sp>
        <p:sp>
          <p:nvSpPr>
            <p:cNvPr id="32" name="TextBox 31"/>
            <p:cNvSpPr txBox="1"/>
            <p:nvPr/>
          </p:nvSpPr>
          <p:spPr>
            <a:xfrm>
              <a:off x="4797653" y="3397524"/>
              <a:ext cx="3878755" cy="307777"/>
            </a:xfrm>
            <a:prstGeom prst="rect">
              <a:avLst/>
            </a:prstGeom>
            <a:noFill/>
          </p:spPr>
          <p:txBody>
            <a:bodyPr wrap="square" rtlCol="0">
              <a:spAutoFit/>
            </a:bodyPr>
            <a:lstStyle/>
            <a:p>
              <a:r>
                <a:rPr lang="en-US" sz="1400" dirty="0">
                  <a:solidFill>
                    <a:srgbClr val="FF0000"/>
                  </a:solidFill>
                </a:rPr>
                <a:t>+      +     +      +     +      +     +      +     +     +     +       +</a:t>
              </a:r>
            </a:p>
          </p:txBody>
        </p:sp>
      </p:grpSp>
      <p:sp>
        <p:nvSpPr>
          <p:cNvPr id="34" name="TextBox 33"/>
          <p:cNvSpPr txBox="1"/>
          <p:nvPr/>
        </p:nvSpPr>
        <p:spPr>
          <a:xfrm>
            <a:off x="337791" y="1398073"/>
            <a:ext cx="4337235" cy="646331"/>
          </a:xfrm>
          <a:prstGeom prst="rect">
            <a:avLst/>
          </a:prstGeom>
          <a:noFill/>
        </p:spPr>
        <p:txBody>
          <a:bodyPr wrap="square" rtlCol="0">
            <a:spAutoFit/>
          </a:bodyPr>
          <a:lstStyle/>
          <a:p>
            <a:pPr marL="285750" indent="-285750">
              <a:buFont typeface="Arial" panose="020B0604020202020204" pitchFamily="34" charset="0"/>
              <a:buChar char="•"/>
            </a:pPr>
            <a:r>
              <a:rPr lang="en-US" dirty="0" err="1">
                <a:solidFill>
                  <a:srgbClr val="FF0000"/>
                </a:solidFill>
              </a:rPr>
              <a:t>Keypoints</a:t>
            </a:r>
            <a:r>
              <a:rPr lang="en-US" dirty="0">
                <a:solidFill>
                  <a:srgbClr val="FF0000"/>
                </a:solidFill>
              </a:rPr>
              <a:t> on a grid</a:t>
            </a:r>
            <a:r>
              <a:rPr lang="en-US" dirty="0"/>
              <a:t>, points of interest or random points in the images</a:t>
            </a:r>
          </a:p>
        </p:txBody>
      </p:sp>
      <p:sp>
        <p:nvSpPr>
          <p:cNvPr id="35" name="TextBox 34"/>
          <p:cNvSpPr txBox="1"/>
          <p:nvPr/>
        </p:nvSpPr>
        <p:spPr>
          <a:xfrm>
            <a:off x="337791" y="2183684"/>
            <a:ext cx="4337235" cy="646331"/>
          </a:xfrm>
          <a:prstGeom prst="rect">
            <a:avLst/>
          </a:prstGeom>
          <a:noFill/>
        </p:spPr>
        <p:txBody>
          <a:bodyPr wrap="square" rtlCol="0">
            <a:spAutoFit/>
          </a:bodyPr>
          <a:lstStyle/>
          <a:p>
            <a:pPr marL="285750" indent="-285750">
              <a:buFont typeface="Arial" panose="020B0604020202020204" pitchFamily="34" charset="0"/>
              <a:buChar char="•"/>
            </a:pPr>
            <a:r>
              <a:rPr lang="en-US" dirty="0"/>
              <a:t>Describe the </a:t>
            </a:r>
            <a:r>
              <a:rPr lang="en-US" b="1" dirty="0">
                <a:solidFill>
                  <a:srgbClr val="0000FF"/>
                </a:solidFill>
              </a:rPr>
              <a:t>patch</a:t>
            </a:r>
            <a:r>
              <a:rPr lang="en-US" dirty="0"/>
              <a:t> (small image region) centered on each </a:t>
            </a:r>
            <a:r>
              <a:rPr lang="en-US" dirty="0" err="1">
                <a:solidFill>
                  <a:srgbClr val="FF0000"/>
                </a:solidFill>
              </a:rPr>
              <a:t>keypoint</a:t>
            </a:r>
            <a:endParaRPr lang="en-US" dirty="0">
              <a:solidFill>
                <a:srgbClr val="FF0000"/>
              </a:solidFill>
            </a:endParaRPr>
          </a:p>
        </p:txBody>
      </p:sp>
      <p:sp>
        <p:nvSpPr>
          <p:cNvPr id="37" name="TextBox 36"/>
          <p:cNvSpPr txBox="1"/>
          <p:nvPr/>
        </p:nvSpPr>
        <p:spPr>
          <a:xfrm>
            <a:off x="7201948" y="6573131"/>
            <a:ext cx="2141343" cy="276999"/>
          </a:xfrm>
          <a:prstGeom prst="rect">
            <a:avLst/>
          </a:prstGeom>
          <a:noFill/>
        </p:spPr>
        <p:txBody>
          <a:bodyPr wrap="square" rtlCol="0">
            <a:spAutoFit/>
          </a:bodyPr>
          <a:lstStyle/>
          <a:p>
            <a:r>
              <a:rPr lang="en-US" sz="1200" dirty="0"/>
              <a:t>Slide adapted after J. </a:t>
            </a:r>
            <a:r>
              <a:rPr lang="en-US" sz="1200" dirty="0" err="1"/>
              <a:t>Sivic</a:t>
            </a:r>
            <a:endParaRPr lang="en-US" sz="1200" dirty="0"/>
          </a:p>
        </p:txBody>
      </p:sp>
    </p:spTree>
    <p:extLst>
      <p:ext uri="{BB962C8B-B14F-4D97-AF65-F5344CB8AC3E}">
        <p14:creationId xmlns:p14="http://schemas.microsoft.com/office/powerpoint/2010/main" val="1811258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Rectangle 2"/>
          <p:cNvSpPr>
            <a:spLocks noChangeArrowheads="1"/>
          </p:cNvSpPr>
          <p:nvPr/>
        </p:nvSpPr>
        <p:spPr bwMode="auto">
          <a:xfrm>
            <a:off x="5283365" y="1927804"/>
            <a:ext cx="3733800" cy="2438400"/>
          </a:xfrm>
          <a:prstGeom prst="rect">
            <a:avLst/>
          </a:prstGeom>
          <a:solidFill>
            <a:schemeClr val="bg1"/>
          </a:solidFill>
          <a:ln w="28575">
            <a:solidFill>
              <a:srgbClr val="E46C0A"/>
            </a:solidFill>
            <a:miter lim="800000"/>
            <a:headEnd/>
            <a:tailEnd/>
          </a:ln>
        </p:spPr>
        <p:txBody>
          <a:bodyPr wrap="none" anchor="ctr"/>
          <a:lstStyle/>
          <a:p>
            <a:endParaRPr lang="en-US"/>
          </a:p>
        </p:txBody>
      </p:sp>
      <p:sp>
        <p:nvSpPr>
          <p:cNvPr id="88" name="Rectangle 2"/>
          <p:cNvSpPr>
            <a:spLocks noChangeArrowheads="1"/>
          </p:cNvSpPr>
          <p:nvPr/>
        </p:nvSpPr>
        <p:spPr bwMode="auto">
          <a:xfrm>
            <a:off x="5117453" y="1680834"/>
            <a:ext cx="3733800" cy="2438400"/>
          </a:xfrm>
          <a:prstGeom prst="rect">
            <a:avLst/>
          </a:prstGeom>
          <a:solidFill>
            <a:schemeClr val="bg1"/>
          </a:solidFill>
          <a:ln w="28575">
            <a:solidFill>
              <a:srgbClr val="FF0000"/>
            </a:solidFill>
            <a:miter lim="800000"/>
            <a:headEnd/>
            <a:tailEnd/>
          </a:ln>
        </p:spPr>
        <p:txBody>
          <a:bodyPr wrap="none" anchor="ctr"/>
          <a:lstStyle/>
          <a:p>
            <a:endParaRPr lang="en-US"/>
          </a:p>
        </p:txBody>
      </p:sp>
      <p:sp>
        <p:nvSpPr>
          <p:cNvPr id="89" name="Rectangle 33"/>
          <p:cNvSpPr>
            <a:spLocks noChangeArrowheads="1"/>
          </p:cNvSpPr>
          <p:nvPr/>
        </p:nvSpPr>
        <p:spPr bwMode="auto">
          <a:xfrm>
            <a:off x="4912464" y="1458590"/>
            <a:ext cx="3733800" cy="2438400"/>
          </a:xfrm>
          <a:prstGeom prst="rect">
            <a:avLst/>
          </a:prstGeom>
          <a:solidFill>
            <a:schemeClr val="bg1"/>
          </a:solidFill>
          <a:ln w="28575">
            <a:solidFill>
              <a:srgbClr val="008000"/>
            </a:solidFill>
            <a:miter lim="800000"/>
            <a:headEnd/>
            <a:tailEnd/>
          </a:ln>
        </p:spPr>
        <p:txBody>
          <a:bodyPr wrap="none" anchor="ctr"/>
          <a:lstStyle/>
          <a:p>
            <a:endParaRPr lang="en-US"/>
          </a:p>
        </p:txBody>
      </p:sp>
      <p:sp>
        <p:nvSpPr>
          <p:cNvPr id="57349" name="Rectangle 26"/>
          <p:cNvSpPr>
            <a:spLocks noGrp="1" noChangeArrowheads="1"/>
          </p:cNvSpPr>
          <p:nvPr>
            <p:ph type="title"/>
          </p:nvPr>
        </p:nvSpPr>
        <p:spPr/>
        <p:txBody>
          <a:bodyPr/>
          <a:lstStyle/>
          <a:p>
            <a:r>
              <a:rPr lang="en-US" dirty="0">
                <a:latin typeface="Arial" charset="0"/>
              </a:rPr>
              <a:t>2. Feature extraction</a:t>
            </a:r>
          </a:p>
        </p:txBody>
      </p:sp>
      <p:pic>
        <p:nvPicPr>
          <p:cNvPr id="59" name="Picture 3" descr="tmp"/>
          <p:cNvPicPr>
            <a:picLocks noChangeAspect="1" noChangeArrowheads="1"/>
          </p:cNvPicPr>
          <p:nvPr/>
        </p:nvPicPr>
        <p:blipFill>
          <a:blip r:embed="rId3">
            <a:extLst>
              <a:ext uri="{28A0092B-C50C-407E-A947-70E740481C1C}">
                <a14:useLocalDpi xmlns:a14="http://schemas.microsoft.com/office/drawing/2010/main" val="0"/>
              </a:ext>
            </a:extLst>
          </a:blip>
          <a:srcRect l="2948" t="17174" r="66127" b="47049"/>
          <a:stretch>
            <a:fillRect/>
          </a:stretch>
        </p:blipFill>
        <p:spPr bwMode="auto">
          <a:xfrm>
            <a:off x="4803480" y="1286664"/>
            <a:ext cx="3681826" cy="24353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4" name="Group 3"/>
          <p:cNvGrpSpPr/>
          <p:nvPr/>
        </p:nvGrpSpPr>
        <p:grpSpPr>
          <a:xfrm>
            <a:off x="4808045" y="1282270"/>
            <a:ext cx="3681826" cy="2435340"/>
            <a:chOff x="7959175" y="648460"/>
            <a:chExt cx="3681826" cy="2435340"/>
          </a:xfrm>
        </p:grpSpPr>
        <p:sp>
          <p:nvSpPr>
            <p:cNvPr id="61" name="Line 5"/>
            <p:cNvSpPr>
              <a:spLocks noChangeShapeType="1"/>
            </p:cNvSpPr>
            <p:nvPr/>
          </p:nvSpPr>
          <p:spPr bwMode="auto">
            <a:xfrm>
              <a:off x="8265994" y="648460"/>
              <a:ext cx="0" cy="2435340"/>
            </a:xfrm>
            <a:prstGeom prst="line">
              <a:avLst/>
            </a:prstGeom>
            <a:noFill/>
            <a:ln w="57150">
              <a:solidFill>
                <a:srgbClr val="0000FF"/>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62" name="Line 6"/>
            <p:cNvSpPr>
              <a:spLocks noChangeShapeType="1"/>
            </p:cNvSpPr>
            <p:nvPr/>
          </p:nvSpPr>
          <p:spPr bwMode="auto">
            <a:xfrm>
              <a:off x="8572813" y="648460"/>
              <a:ext cx="0" cy="2435340"/>
            </a:xfrm>
            <a:prstGeom prst="line">
              <a:avLst/>
            </a:prstGeom>
            <a:noFill/>
            <a:ln w="57150">
              <a:solidFill>
                <a:srgbClr val="0000FF"/>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63" name="Line 7"/>
            <p:cNvSpPr>
              <a:spLocks noChangeShapeType="1"/>
            </p:cNvSpPr>
            <p:nvPr/>
          </p:nvSpPr>
          <p:spPr bwMode="auto">
            <a:xfrm>
              <a:off x="8879632" y="648460"/>
              <a:ext cx="0" cy="2435340"/>
            </a:xfrm>
            <a:prstGeom prst="line">
              <a:avLst/>
            </a:prstGeom>
            <a:noFill/>
            <a:ln w="57150">
              <a:solidFill>
                <a:srgbClr val="0000FF"/>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64" name="Line 8"/>
            <p:cNvSpPr>
              <a:spLocks noChangeShapeType="1"/>
            </p:cNvSpPr>
            <p:nvPr/>
          </p:nvSpPr>
          <p:spPr bwMode="auto">
            <a:xfrm>
              <a:off x="9186450" y="648460"/>
              <a:ext cx="0" cy="2435340"/>
            </a:xfrm>
            <a:prstGeom prst="line">
              <a:avLst/>
            </a:prstGeom>
            <a:noFill/>
            <a:ln w="57150">
              <a:solidFill>
                <a:srgbClr val="0000FF"/>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65" name="Line 9"/>
            <p:cNvSpPr>
              <a:spLocks noChangeShapeType="1"/>
            </p:cNvSpPr>
            <p:nvPr/>
          </p:nvSpPr>
          <p:spPr bwMode="auto">
            <a:xfrm>
              <a:off x="9493269" y="648460"/>
              <a:ext cx="0" cy="2435340"/>
            </a:xfrm>
            <a:prstGeom prst="line">
              <a:avLst/>
            </a:prstGeom>
            <a:noFill/>
            <a:ln w="57150">
              <a:solidFill>
                <a:srgbClr val="0000FF"/>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66" name="Line 10"/>
            <p:cNvSpPr>
              <a:spLocks noChangeShapeType="1"/>
            </p:cNvSpPr>
            <p:nvPr/>
          </p:nvSpPr>
          <p:spPr bwMode="auto">
            <a:xfrm>
              <a:off x="9800088" y="648460"/>
              <a:ext cx="0" cy="2435340"/>
            </a:xfrm>
            <a:prstGeom prst="line">
              <a:avLst/>
            </a:prstGeom>
            <a:noFill/>
            <a:ln w="57150">
              <a:solidFill>
                <a:srgbClr val="0000FF"/>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67" name="Line 11"/>
            <p:cNvSpPr>
              <a:spLocks noChangeShapeType="1"/>
            </p:cNvSpPr>
            <p:nvPr/>
          </p:nvSpPr>
          <p:spPr bwMode="auto">
            <a:xfrm>
              <a:off x="10106907" y="648460"/>
              <a:ext cx="0" cy="2435340"/>
            </a:xfrm>
            <a:prstGeom prst="line">
              <a:avLst/>
            </a:prstGeom>
            <a:noFill/>
            <a:ln w="57150">
              <a:solidFill>
                <a:srgbClr val="0000FF"/>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68" name="Line 12"/>
            <p:cNvSpPr>
              <a:spLocks noChangeShapeType="1"/>
            </p:cNvSpPr>
            <p:nvPr/>
          </p:nvSpPr>
          <p:spPr bwMode="auto">
            <a:xfrm>
              <a:off x="10413726" y="648460"/>
              <a:ext cx="0" cy="2435340"/>
            </a:xfrm>
            <a:prstGeom prst="line">
              <a:avLst/>
            </a:prstGeom>
            <a:noFill/>
            <a:ln w="57150">
              <a:solidFill>
                <a:srgbClr val="0000FF"/>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69" name="Line 13"/>
            <p:cNvSpPr>
              <a:spLocks noChangeShapeType="1"/>
            </p:cNvSpPr>
            <p:nvPr/>
          </p:nvSpPr>
          <p:spPr bwMode="auto">
            <a:xfrm>
              <a:off x="10720545" y="648460"/>
              <a:ext cx="0" cy="2435340"/>
            </a:xfrm>
            <a:prstGeom prst="line">
              <a:avLst/>
            </a:prstGeom>
            <a:noFill/>
            <a:ln w="57150">
              <a:solidFill>
                <a:srgbClr val="0000FF"/>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70" name="Line 14"/>
            <p:cNvSpPr>
              <a:spLocks noChangeShapeType="1"/>
            </p:cNvSpPr>
            <p:nvPr/>
          </p:nvSpPr>
          <p:spPr bwMode="auto">
            <a:xfrm>
              <a:off x="11027363" y="648460"/>
              <a:ext cx="0" cy="2435340"/>
            </a:xfrm>
            <a:prstGeom prst="line">
              <a:avLst/>
            </a:prstGeom>
            <a:noFill/>
            <a:ln w="57150">
              <a:solidFill>
                <a:srgbClr val="0000FF"/>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71" name="Line 15"/>
            <p:cNvSpPr>
              <a:spLocks noChangeShapeType="1"/>
            </p:cNvSpPr>
            <p:nvPr/>
          </p:nvSpPr>
          <p:spPr bwMode="auto">
            <a:xfrm>
              <a:off x="11334182" y="648460"/>
              <a:ext cx="0" cy="2435340"/>
            </a:xfrm>
            <a:prstGeom prst="line">
              <a:avLst/>
            </a:prstGeom>
            <a:noFill/>
            <a:ln w="57150">
              <a:solidFill>
                <a:srgbClr val="0000FF"/>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72" name="Line 16"/>
            <p:cNvSpPr>
              <a:spLocks noChangeShapeType="1"/>
            </p:cNvSpPr>
            <p:nvPr/>
          </p:nvSpPr>
          <p:spPr bwMode="auto">
            <a:xfrm>
              <a:off x="7959175" y="919053"/>
              <a:ext cx="3681826" cy="0"/>
            </a:xfrm>
            <a:prstGeom prst="line">
              <a:avLst/>
            </a:prstGeom>
            <a:noFill/>
            <a:ln w="57150">
              <a:solidFill>
                <a:srgbClr val="0000FF"/>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73" name="Line 17"/>
            <p:cNvSpPr>
              <a:spLocks noChangeShapeType="1"/>
            </p:cNvSpPr>
            <p:nvPr/>
          </p:nvSpPr>
          <p:spPr bwMode="auto">
            <a:xfrm>
              <a:off x="7959175" y="1189647"/>
              <a:ext cx="3681826" cy="0"/>
            </a:xfrm>
            <a:prstGeom prst="line">
              <a:avLst/>
            </a:prstGeom>
            <a:noFill/>
            <a:ln w="57150">
              <a:solidFill>
                <a:srgbClr val="0000FF"/>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74" name="Line 18"/>
            <p:cNvSpPr>
              <a:spLocks noChangeShapeType="1"/>
            </p:cNvSpPr>
            <p:nvPr/>
          </p:nvSpPr>
          <p:spPr bwMode="auto">
            <a:xfrm>
              <a:off x="7959175" y="1460240"/>
              <a:ext cx="3681826" cy="0"/>
            </a:xfrm>
            <a:prstGeom prst="line">
              <a:avLst/>
            </a:prstGeom>
            <a:noFill/>
            <a:ln w="57150">
              <a:solidFill>
                <a:srgbClr val="0000FF"/>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75" name="Line 19"/>
            <p:cNvSpPr>
              <a:spLocks noChangeShapeType="1"/>
            </p:cNvSpPr>
            <p:nvPr/>
          </p:nvSpPr>
          <p:spPr bwMode="auto">
            <a:xfrm>
              <a:off x="7959175" y="1730833"/>
              <a:ext cx="3681826" cy="0"/>
            </a:xfrm>
            <a:prstGeom prst="line">
              <a:avLst/>
            </a:prstGeom>
            <a:noFill/>
            <a:ln w="57150">
              <a:solidFill>
                <a:srgbClr val="0000FF"/>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76" name="Line 20"/>
            <p:cNvSpPr>
              <a:spLocks noChangeShapeType="1"/>
            </p:cNvSpPr>
            <p:nvPr/>
          </p:nvSpPr>
          <p:spPr bwMode="auto">
            <a:xfrm>
              <a:off x="7959175" y="2001427"/>
              <a:ext cx="3681826" cy="0"/>
            </a:xfrm>
            <a:prstGeom prst="line">
              <a:avLst/>
            </a:prstGeom>
            <a:noFill/>
            <a:ln w="57150">
              <a:solidFill>
                <a:srgbClr val="0000FF"/>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77" name="Line 21"/>
            <p:cNvSpPr>
              <a:spLocks noChangeShapeType="1"/>
            </p:cNvSpPr>
            <p:nvPr/>
          </p:nvSpPr>
          <p:spPr bwMode="auto">
            <a:xfrm>
              <a:off x="7959175" y="2272020"/>
              <a:ext cx="3681826" cy="0"/>
            </a:xfrm>
            <a:prstGeom prst="line">
              <a:avLst/>
            </a:prstGeom>
            <a:noFill/>
            <a:ln w="57150">
              <a:solidFill>
                <a:srgbClr val="0000FF"/>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78" name="Line 22"/>
            <p:cNvSpPr>
              <a:spLocks noChangeShapeType="1"/>
            </p:cNvSpPr>
            <p:nvPr/>
          </p:nvSpPr>
          <p:spPr bwMode="auto">
            <a:xfrm>
              <a:off x="7959175" y="2542613"/>
              <a:ext cx="3681826" cy="0"/>
            </a:xfrm>
            <a:prstGeom prst="line">
              <a:avLst/>
            </a:prstGeom>
            <a:noFill/>
            <a:ln w="57150">
              <a:solidFill>
                <a:srgbClr val="0000FF"/>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79" name="Line 23"/>
            <p:cNvSpPr>
              <a:spLocks noChangeShapeType="1"/>
            </p:cNvSpPr>
            <p:nvPr/>
          </p:nvSpPr>
          <p:spPr bwMode="auto">
            <a:xfrm>
              <a:off x="7959175" y="2813207"/>
              <a:ext cx="3681826" cy="0"/>
            </a:xfrm>
            <a:prstGeom prst="line">
              <a:avLst/>
            </a:prstGeom>
            <a:noFill/>
            <a:ln w="57150">
              <a:solidFill>
                <a:srgbClr val="0000FF"/>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3" name="Group 2"/>
          <p:cNvGrpSpPr/>
          <p:nvPr/>
        </p:nvGrpSpPr>
        <p:grpSpPr>
          <a:xfrm>
            <a:off x="4778813" y="1235817"/>
            <a:ext cx="3907987" cy="2486187"/>
            <a:chOff x="4778813" y="1219114"/>
            <a:chExt cx="3907987" cy="2486187"/>
          </a:xfrm>
        </p:grpSpPr>
        <p:sp>
          <p:nvSpPr>
            <p:cNvPr id="2" name="TextBox 1"/>
            <p:cNvSpPr txBox="1"/>
            <p:nvPr/>
          </p:nvSpPr>
          <p:spPr>
            <a:xfrm>
              <a:off x="4808045" y="1219114"/>
              <a:ext cx="3878755" cy="307777"/>
            </a:xfrm>
            <a:prstGeom prst="rect">
              <a:avLst/>
            </a:prstGeom>
            <a:noFill/>
          </p:spPr>
          <p:txBody>
            <a:bodyPr wrap="square" rtlCol="0">
              <a:spAutoFit/>
            </a:bodyPr>
            <a:lstStyle/>
            <a:p>
              <a:r>
                <a:rPr lang="en-US" sz="1400" dirty="0">
                  <a:solidFill>
                    <a:srgbClr val="FF0000"/>
                  </a:solidFill>
                </a:rPr>
                <a:t>+      +     +      +     +      +     +      +     +     +     +       +</a:t>
              </a:r>
            </a:p>
          </p:txBody>
        </p:sp>
        <p:sp>
          <p:nvSpPr>
            <p:cNvPr id="25" name="TextBox 24"/>
            <p:cNvSpPr txBox="1"/>
            <p:nvPr/>
          </p:nvSpPr>
          <p:spPr>
            <a:xfrm>
              <a:off x="4798301" y="1493104"/>
              <a:ext cx="3878755" cy="307777"/>
            </a:xfrm>
            <a:prstGeom prst="rect">
              <a:avLst/>
            </a:prstGeom>
            <a:noFill/>
          </p:spPr>
          <p:txBody>
            <a:bodyPr wrap="square" rtlCol="0">
              <a:spAutoFit/>
            </a:bodyPr>
            <a:lstStyle/>
            <a:p>
              <a:r>
                <a:rPr lang="en-US" sz="1400" dirty="0">
                  <a:solidFill>
                    <a:srgbClr val="FF0000"/>
                  </a:solidFill>
                </a:rPr>
                <a:t>+      +     +      +     +      +     +      +     +     +     +       +</a:t>
              </a:r>
            </a:p>
          </p:txBody>
        </p:sp>
        <p:sp>
          <p:nvSpPr>
            <p:cNvPr id="26" name="TextBox 25"/>
            <p:cNvSpPr txBox="1"/>
            <p:nvPr/>
          </p:nvSpPr>
          <p:spPr>
            <a:xfrm>
              <a:off x="4788557" y="1767094"/>
              <a:ext cx="3878755" cy="307777"/>
            </a:xfrm>
            <a:prstGeom prst="rect">
              <a:avLst/>
            </a:prstGeom>
            <a:noFill/>
          </p:spPr>
          <p:txBody>
            <a:bodyPr wrap="square" rtlCol="0">
              <a:spAutoFit/>
            </a:bodyPr>
            <a:lstStyle/>
            <a:p>
              <a:r>
                <a:rPr lang="en-US" sz="1400" dirty="0">
                  <a:solidFill>
                    <a:srgbClr val="FF0000"/>
                  </a:solidFill>
                </a:rPr>
                <a:t>+      +     +      +     +      +     +      +     +     +     +       +</a:t>
              </a:r>
            </a:p>
          </p:txBody>
        </p:sp>
        <p:sp>
          <p:nvSpPr>
            <p:cNvPr id="27" name="TextBox 26"/>
            <p:cNvSpPr txBox="1"/>
            <p:nvPr/>
          </p:nvSpPr>
          <p:spPr>
            <a:xfrm>
              <a:off x="4778813" y="2054594"/>
              <a:ext cx="3878755" cy="307777"/>
            </a:xfrm>
            <a:prstGeom prst="rect">
              <a:avLst/>
            </a:prstGeom>
            <a:noFill/>
          </p:spPr>
          <p:txBody>
            <a:bodyPr wrap="square" rtlCol="0">
              <a:spAutoFit/>
            </a:bodyPr>
            <a:lstStyle/>
            <a:p>
              <a:r>
                <a:rPr lang="en-US" sz="1400" dirty="0">
                  <a:solidFill>
                    <a:srgbClr val="FF0000"/>
                  </a:solidFill>
                </a:rPr>
                <a:t>+      +     +      +     +      +     +      +     +     +     +       +</a:t>
              </a:r>
            </a:p>
          </p:txBody>
        </p:sp>
        <p:sp>
          <p:nvSpPr>
            <p:cNvPr id="28" name="TextBox 27"/>
            <p:cNvSpPr txBox="1"/>
            <p:nvPr/>
          </p:nvSpPr>
          <p:spPr>
            <a:xfrm>
              <a:off x="4796093" y="2315074"/>
              <a:ext cx="3878755" cy="307777"/>
            </a:xfrm>
            <a:prstGeom prst="rect">
              <a:avLst/>
            </a:prstGeom>
            <a:noFill/>
          </p:spPr>
          <p:txBody>
            <a:bodyPr wrap="square" rtlCol="0">
              <a:spAutoFit/>
            </a:bodyPr>
            <a:lstStyle/>
            <a:p>
              <a:r>
                <a:rPr lang="en-US" sz="1400" dirty="0">
                  <a:solidFill>
                    <a:srgbClr val="FF0000"/>
                  </a:solidFill>
                </a:rPr>
                <a:t>+      +     +      +     +      +     +      +     +     +     +       +</a:t>
              </a:r>
            </a:p>
          </p:txBody>
        </p:sp>
        <p:sp>
          <p:nvSpPr>
            <p:cNvPr id="29" name="TextBox 28"/>
            <p:cNvSpPr txBox="1"/>
            <p:nvPr/>
          </p:nvSpPr>
          <p:spPr>
            <a:xfrm>
              <a:off x="4786349" y="2589064"/>
              <a:ext cx="3878755" cy="307777"/>
            </a:xfrm>
            <a:prstGeom prst="rect">
              <a:avLst/>
            </a:prstGeom>
            <a:noFill/>
          </p:spPr>
          <p:txBody>
            <a:bodyPr wrap="square" rtlCol="0">
              <a:spAutoFit/>
            </a:bodyPr>
            <a:lstStyle/>
            <a:p>
              <a:r>
                <a:rPr lang="en-US" sz="1400" dirty="0">
                  <a:solidFill>
                    <a:srgbClr val="FF0000"/>
                  </a:solidFill>
                </a:rPr>
                <a:t>+      +     +      +     +      +     +      +     +     +     +       +</a:t>
              </a:r>
            </a:p>
          </p:txBody>
        </p:sp>
        <p:sp>
          <p:nvSpPr>
            <p:cNvPr id="30" name="TextBox 29"/>
            <p:cNvSpPr txBox="1"/>
            <p:nvPr/>
          </p:nvSpPr>
          <p:spPr>
            <a:xfrm>
              <a:off x="4790117" y="2863054"/>
              <a:ext cx="3878755" cy="307777"/>
            </a:xfrm>
            <a:prstGeom prst="rect">
              <a:avLst/>
            </a:prstGeom>
            <a:noFill/>
          </p:spPr>
          <p:txBody>
            <a:bodyPr wrap="square" rtlCol="0">
              <a:spAutoFit/>
            </a:bodyPr>
            <a:lstStyle/>
            <a:p>
              <a:r>
                <a:rPr lang="en-US" sz="1400" dirty="0">
                  <a:solidFill>
                    <a:srgbClr val="FF0000"/>
                  </a:solidFill>
                </a:rPr>
                <a:t>+      +     +      +     +      +     +      +     +     +     +       +</a:t>
              </a:r>
            </a:p>
          </p:txBody>
        </p:sp>
        <p:sp>
          <p:nvSpPr>
            <p:cNvPr id="31" name="TextBox 30"/>
            <p:cNvSpPr txBox="1"/>
            <p:nvPr/>
          </p:nvSpPr>
          <p:spPr>
            <a:xfrm>
              <a:off x="4807397" y="3123534"/>
              <a:ext cx="3878755" cy="307777"/>
            </a:xfrm>
            <a:prstGeom prst="rect">
              <a:avLst/>
            </a:prstGeom>
            <a:noFill/>
          </p:spPr>
          <p:txBody>
            <a:bodyPr wrap="square" rtlCol="0">
              <a:spAutoFit/>
            </a:bodyPr>
            <a:lstStyle/>
            <a:p>
              <a:r>
                <a:rPr lang="en-US" sz="1400" dirty="0">
                  <a:solidFill>
                    <a:srgbClr val="FF0000"/>
                  </a:solidFill>
                </a:rPr>
                <a:t>+      +     +      +     +      +     +      +     +     +     +       +</a:t>
              </a:r>
            </a:p>
          </p:txBody>
        </p:sp>
        <p:sp>
          <p:nvSpPr>
            <p:cNvPr id="32" name="TextBox 31"/>
            <p:cNvSpPr txBox="1"/>
            <p:nvPr/>
          </p:nvSpPr>
          <p:spPr>
            <a:xfrm>
              <a:off x="4797653" y="3397524"/>
              <a:ext cx="3878755" cy="307777"/>
            </a:xfrm>
            <a:prstGeom prst="rect">
              <a:avLst/>
            </a:prstGeom>
            <a:noFill/>
          </p:spPr>
          <p:txBody>
            <a:bodyPr wrap="square" rtlCol="0">
              <a:spAutoFit/>
            </a:bodyPr>
            <a:lstStyle/>
            <a:p>
              <a:r>
                <a:rPr lang="en-US" sz="1400" dirty="0">
                  <a:solidFill>
                    <a:srgbClr val="FF0000"/>
                  </a:solidFill>
                </a:rPr>
                <a:t>+      +     +      +     +      +     +      +     +     +     +       +</a:t>
              </a:r>
            </a:p>
          </p:txBody>
        </p:sp>
      </p:grpSp>
      <p:grpSp>
        <p:nvGrpSpPr>
          <p:cNvPr id="7" name="Group 6"/>
          <p:cNvGrpSpPr/>
          <p:nvPr/>
        </p:nvGrpSpPr>
        <p:grpSpPr>
          <a:xfrm>
            <a:off x="951290" y="1416115"/>
            <a:ext cx="3241675" cy="1009650"/>
            <a:chOff x="951290" y="1416115"/>
            <a:chExt cx="3241675" cy="1009650"/>
          </a:xfrm>
        </p:grpSpPr>
        <p:sp>
          <p:nvSpPr>
            <p:cNvPr id="37" name="AutoShape 4"/>
            <p:cNvSpPr>
              <a:spLocks noChangeArrowheads="1"/>
            </p:cNvSpPr>
            <p:nvPr/>
          </p:nvSpPr>
          <p:spPr bwMode="auto">
            <a:xfrm>
              <a:off x="951290" y="1416115"/>
              <a:ext cx="555625" cy="1000125"/>
            </a:xfrm>
            <a:prstGeom prst="bracketPair">
              <a:avLst>
                <a:gd name="adj" fmla="val 16667"/>
              </a:avLst>
            </a:prstGeom>
            <a:noFill/>
            <a:ln w="19050">
              <a:solidFill>
                <a:srgbClr val="0000CC"/>
              </a:solidFill>
              <a:round/>
              <a:headEnd/>
              <a:tailEnd/>
            </a:ln>
          </p:spPr>
          <p:txBody>
            <a:bodyPr wrap="none" anchor="ctr"/>
            <a:lstStyle/>
            <a:p>
              <a:endParaRPr lang="en-US"/>
            </a:p>
          </p:txBody>
        </p:sp>
        <p:sp>
          <p:nvSpPr>
            <p:cNvPr id="38" name="Line 5"/>
            <p:cNvSpPr>
              <a:spLocks noChangeAspect="1" noChangeShapeType="1"/>
            </p:cNvSpPr>
            <p:nvPr/>
          </p:nvSpPr>
          <p:spPr bwMode="auto">
            <a:xfrm>
              <a:off x="1056980" y="1611923"/>
              <a:ext cx="359344" cy="3012"/>
            </a:xfrm>
            <a:prstGeom prst="line">
              <a:avLst/>
            </a:prstGeom>
            <a:noFill/>
            <a:ln w="38100">
              <a:solidFill>
                <a:schemeClr val="tx1"/>
              </a:solidFill>
              <a:round/>
              <a:headEnd/>
              <a:tailEnd/>
            </a:ln>
          </p:spPr>
          <p:txBody>
            <a:bodyPr wrap="none" anchor="ctr">
              <a:spAutoFit/>
            </a:bodyPr>
            <a:lstStyle/>
            <a:p>
              <a:endParaRPr lang="en-US"/>
            </a:p>
          </p:txBody>
        </p:sp>
        <p:sp>
          <p:nvSpPr>
            <p:cNvPr id="39" name="Line 6"/>
            <p:cNvSpPr>
              <a:spLocks noChangeAspect="1" noChangeShapeType="1"/>
            </p:cNvSpPr>
            <p:nvPr/>
          </p:nvSpPr>
          <p:spPr bwMode="auto">
            <a:xfrm>
              <a:off x="1056980" y="1756519"/>
              <a:ext cx="359344" cy="3012"/>
            </a:xfrm>
            <a:prstGeom prst="line">
              <a:avLst/>
            </a:prstGeom>
            <a:noFill/>
            <a:ln w="38100">
              <a:solidFill>
                <a:schemeClr val="tx1"/>
              </a:solidFill>
              <a:round/>
              <a:headEnd/>
              <a:tailEnd/>
            </a:ln>
          </p:spPr>
          <p:txBody>
            <a:bodyPr wrap="none" anchor="ctr">
              <a:spAutoFit/>
            </a:bodyPr>
            <a:lstStyle/>
            <a:p>
              <a:endParaRPr lang="en-US"/>
            </a:p>
          </p:txBody>
        </p:sp>
        <p:sp>
          <p:nvSpPr>
            <p:cNvPr id="40" name="Line 7"/>
            <p:cNvSpPr>
              <a:spLocks noChangeAspect="1" noChangeShapeType="1"/>
            </p:cNvSpPr>
            <p:nvPr/>
          </p:nvSpPr>
          <p:spPr bwMode="auto">
            <a:xfrm>
              <a:off x="1059999" y="1901115"/>
              <a:ext cx="359344" cy="3012"/>
            </a:xfrm>
            <a:prstGeom prst="line">
              <a:avLst/>
            </a:prstGeom>
            <a:noFill/>
            <a:ln w="38100">
              <a:solidFill>
                <a:schemeClr val="tx1"/>
              </a:solidFill>
              <a:round/>
              <a:headEnd/>
              <a:tailEnd/>
            </a:ln>
          </p:spPr>
          <p:txBody>
            <a:bodyPr wrap="none" anchor="ctr">
              <a:spAutoFit/>
            </a:bodyPr>
            <a:lstStyle/>
            <a:p>
              <a:endParaRPr lang="en-US"/>
            </a:p>
          </p:txBody>
        </p:sp>
        <p:sp>
          <p:nvSpPr>
            <p:cNvPr id="41" name="Line 8"/>
            <p:cNvSpPr>
              <a:spLocks noChangeAspect="1" noChangeShapeType="1"/>
            </p:cNvSpPr>
            <p:nvPr/>
          </p:nvSpPr>
          <p:spPr bwMode="auto">
            <a:xfrm>
              <a:off x="1059999" y="2045712"/>
              <a:ext cx="359344" cy="3012"/>
            </a:xfrm>
            <a:prstGeom prst="line">
              <a:avLst/>
            </a:prstGeom>
            <a:noFill/>
            <a:ln w="38100">
              <a:solidFill>
                <a:schemeClr val="tx1"/>
              </a:solidFill>
              <a:round/>
              <a:headEnd/>
              <a:tailEnd/>
            </a:ln>
          </p:spPr>
          <p:txBody>
            <a:bodyPr wrap="none" anchor="ctr">
              <a:spAutoFit/>
            </a:bodyPr>
            <a:lstStyle/>
            <a:p>
              <a:endParaRPr lang="en-US"/>
            </a:p>
          </p:txBody>
        </p:sp>
        <p:sp>
          <p:nvSpPr>
            <p:cNvPr id="42" name="Line 9"/>
            <p:cNvSpPr>
              <a:spLocks noChangeAspect="1" noChangeShapeType="1"/>
            </p:cNvSpPr>
            <p:nvPr/>
          </p:nvSpPr>
          <p:spPr bwMode="auto">
            <a:xfrm>
              <a:off x="1056980" y="2202358"/>
              <a:ext cx="359344" cy="3012"/>
            </a:xfrm>
            <a:prstGeom prst="line">
              <a:avLst/>
            </a:prstGeom>
            <a:noFill/>
            <a:ln w="38100">
              <a:solidFill>
                <a:schemeClr val="tx1"/>
              </a:solidFill>
              <a:round/>
              <a:headEnd/>
              <a:tailEnd/>
            </a:ln>
          </p:spPr>
          <p:txBody>
            <a:bodyPr wrap="none" anchor="ctr">
              <a:spAutoFit/>
            </a:bodyPr>
            <a:lstStyle/>
            <a:p>
              <a:endParaRPr lang="en-US"/>
            </a:p>
          </p:txBody>
        </p:sp>
        <p:grpSp>
          <p:nvGrpSpPr>
            <p:cNvPr id="44" name="Group 11"/>
            <p:cNvGrpSpPr>
              <a:grpSpLocks/>
            </p:cNvGrpSpPr>
            <p:nvPr/>
          </p:nvGrpSpPr>
          <p:grpSpPr bwMode="auto">
            <a:xfrm>
              <a:off x="1614865" y="1416115"/>
              <a:ext cx="555625" cy="1000125"/>
              <a:chOff x="2532" y="1542"/>
              <a:chExt cx="184" cy="332"/>
            </a:xfrm>
          </p:grpSpPr>
          <p:sp>
            <p:nvSpPr>
              <p:cNvPr id="80" name="AutoShape 12"/>
              <p:cNvSpPr>
                <a:spLocks noChangeArrowheads="1"/>
              </p:cNvSpPr>
              <p:nvPr/>
            </p:nvSpPr>
            <p:spPr bwMode="auto">
              <a:xfrm>
                <a:off x="2532" y="1542"/>
                <a:ext cx="184" cy="332"/>
              </a:xfrm>
              <a:prstGeom prst="bracketPair">
                <a:avLst>
                  <a:gd name="adj" fmla="val 16667"/>
                </a:avLst>
              </a:prstGeom>
              <a:noFill/>
              <a:ln w="19050">
                <a:solidFill>
                  <a:srgbClr val="0000CC"/>
                </a:solidFill>
                <a:round/>
                <a:headEnd/>
                <a:tailEnd/>
              </a:ln>
            </p:spPr>
            <p:txBody>
              <a:bodyPr wrap="none" anchor="ctr"/>
              <a:lstStyle/>
              <a:p>
                <a:endParaRPr lang="en-US"/>
              </a:p>
            </p:txBody>
          </p:sp>
          <p:sp>
            <p:nvSpPr>
              <p:cNvPr id="81" name="Line 13"/>
              <p:cNvSpPr>
                <a:spLocks noChangeAspect="1" noChangeShapeType="1"/>
              </p:cNvSpPr>
              <p:nvPr/>
            </p:nvSpPr>
            <p:spPr bwMode="auto">
              <a:xfrm>
                <a:off x="2567" y="1607"/>
                <a:ext cx="119" cy="1"/>
              </a:xfrm>
              <a:prstGeom prst="line">
                <a:avLst/>
              </a:prstGeom>
              <a:noFill/>
              <a:ln w="38100">
                <a:solidFill>
                  <a:schemeClr val="tx1"/>
                </a:solidFill>
                <a:round/>
                <a:headEnd/>
                <a:tailEnd/>
              </a:ln>
            </p:spPr>
            <p:txBody>
              <a:bodyPr wrap="none" anchor="ctr">
                <a:spAutoFit/>
              </a:bodyPr>
              <a:lstStyle/>
              <a:p>
                <a:endParaRPr lang="en-US"/>
              </a:p>
            </p:txBody>
          </p:sp>
          <p:sp>
            <p:nvSpPr>
              <p:cNvPr id="82" name="Line 14"/>
              <p:cNvSpPr>
                <a:spLocks noChangeAspect="1" noChangeShapeType="1"/>
              </p:cNvSpPr>
              <p:nvPr/>
            </p:nvSpPr>
            <p:spPr bwMode="auto">
              <a:xfrm>
                <a:off x="2567" y="1655"/>
                <a:ext cx="119" cy="1"/>
              </a:xfrm>
              <a:prstGeom prst="line">
                <a:avLst/>
              </a:prstGeom>
              <a:noFill/>
              <a:ln w="38100">
                <a:solidFill>
                  <a:schemeClr val="tx1"/>
                </a:solidFill>
                <a:round/>
                <a:headEnd/>
                <a:tailEnd/>
              </a:ln>
            </p:spPr>
            <p:txBody>
              <a:bodyPr wrap="none" anchor="ctr">
                <a:spAutoFit/>
              </a:bodyPr>
              <a:lstStyle/>
              <a:p>
                <a:endParaRPr lang="en-US"/>
              </a:p>
            </p:txBody>
          </p:sp>
          <p:sp>
            <p:nvSpPr>
              <p:cNvPr id="83" name="Line 15"/>
              <p:cNvSpPr>
                <a:spLocks noChangeAspect="1" noChangeShapeType="1"/>
              </p:cNvSpPr>
              <p:nvPr/>
            </p:nvSpPr>
            <p:spPr bwMode="auto">
              <a:xfrm>
                <a:off x="2568" y="1703"/>
                <a:ext cx="119" cy="1"/>
              </a:xfrm>
              <a:prstGeom prst="line">
                <a:avLst/>
              </a:prstGeom>
              <a:noFill/>
              <a:ln w="38100">
                <a:solidFill>
                  <a:schemeClr val="tx1"/>
                </a:solidFill>
                <a:round/>
                <a:headEnd/>
                <a:tailEnd/>
              </a:ln>
            </p:spPr>
            <p:txBody>
              <a:bodyPr wrap="none" anchor="ctr">
                <a:spAutoFit/>
              </a:bodyPr>
              <a:lstStyle/>
              <a:p>
                <a:endParaRPr lang="en-US"/>
              </a:p>
            </p:txBody>
          </p:sp>
          <p:sp>
            <p:nvSpPr>
              <p:cNvPr id="84" name="Line 16"/>
              <p:cNvSpPr>
                <a:spLocks noChangeAspect="1" noChangeShapeType="1"/>
              </p:cNvSpPr>
              <p:nvPr/>
            </p:nvSpPr>
            <p:spPr bwMode="auto">
              <a:xfrm>
                <a:off x="2568" y="1751"/>
                <a:ext cx="119" cy="1"/>
              </a:xfrm>
              <a:prstGeom prst="line">
                <a:avLst/>
              </a:prstGeom>
              <a:noFill/>
              <a:ln w="38100">
                <a:solidFill>
                  <a:schemeClr val="tx1"/>
                </a:solidFill>
                <a:round/>
                <a:headEnd/>
                <a:tailEnd/>
              </a:ln>
            </p:spPr>
            <p:txBody>
              <a:bodyPr wrap="none" anchor="ctr">
                <a:spAutoFit/>
              </a:bodyPr>
              <a:lstStyle/>
              <a:p>
                <a:endParaRPr lang="en-US"/>
              </a:p>
            </p:txBody>
          </p:sp>
          <p:sp>
            <p:nvSpPr>
              <p:cNvPr id="85" name="Line 17"/>
              <p:cNvSpPr>
                <a:spLocks noChangeAspect="1" noChangeShapeType="1"/>
              </p:cNvSpPr>
              <p:nvPr/>
            </p:nvSpPr>
            <p:spPr bwMode="auto">
              <a:xfrm>
                <a:off x="2567" y="1803"/>
                <a:ext cx="119" cy="1"/>
              </a:xfrm>
              <a:prstGeom prst="line">
                <a:avLst/>
              </a:prstGeom>
              <a:noFill/>
              <a:ln w="38100">
                <a:solidFill>
                  <a:schemeClr val="tx1"/>
                </a:solidFill>
                <a:round/>
                <a:headEnd/>
                <a:tailEnd/>
              </a:ln>
            </p:spPr>
            <p:txBody>
              <a:bodyPr wrap="none" anchor="ctr">
                <a:spAutoFit/>
              </a:bodyPr>
              <a:lstStyle/>
              <a:p>
                <a:endParaRPr lang="en-US"/>
              </a:p>
            </p:txBody>
          </p:sp>
        </p:grpSp>
        <p:grpSp>
          <p:nvGrpSpPr>
            <p:cNvPr id="45" name="Group 18"/>
            <p:cNvGrpSpPr>
              <a:grpSpLocks/>
            </p:cNvGrpSpPr>
            <p:nvPr/>
          </p:nvGrpSpPr>
          <p:grpSpPr bwMode="auto">
            <a:xfrm>
              <a:off x="2300665" y="1425640"/>
              <a:ext cx="555625" cy="1000125"/>
              <a:chOff x="2532" y="1542"/>
              <a:chExt cx="184" cy="332"/>
            </a:xfrm>
          </p:grpSpPr>
          <p:sp>
            <p:nvSpPr>
              <p:cNvPr id="54" name="AutoShape 19"/>
              <p:cNvSpPr>
                <a:spLocks noChangeArrowheads="1"/>
              </p:cNvSpPr>
              <p:nvPr/>
            </p:nvSpPr>
            <p:spPr bwMode="auto">
              <a:xfrm>
                <a:off x="2532" y="1542"/>
                <a:ext cx="184" cy="332"/>
              </a:xfrm>
              <a:prstGeom prst="bracketPair">
                <a:avLst>
                  <a:gd name="adj" fmla="val 16667"/>
                </a:avLst>
              </a:prstGeom>
              <a:noFill/>
              <a:ln w="19050">
                <a:solidFill>
                  <a:srgbClr val="0000CC"/>
                </a:solidFill>
                <a:round/>
                <a:headEnd/>
                <a:tailEnd/>
              </a:ln>
            </p:spPr>
            <p:txBody>
              <a:bodyPr wrap="none" anchor="ctr"/>
              <a:lstStyle/>
              <a:p>
                <a:endParaRPr lang="en-US"/>
              </a:p>
            </p:txBody>
          </p:sp>
          <p:sp>
            <p:nvSpPr>
              <p:cNvPr id="55" name="Line 20"/>
              <p:cNvSpPr>
                <a:spLocks noChangeAspect="1" noChangeShapeType="1"/>
              </p:cNvSpPr>
              <p:nvPr/>
            </p:nvSpPr>
            <p:spPr bwMode="auto">
              <a:xfrm>
                <a:off x="2567" y="1607"/>
                <a:ext cx="119" cy="1"/>
              </a:xfrm>
              <a:prstGeom prst="line">
                <a:avLst/>
              </a:prstGeom>
              <a:noFill/>
              <a:ln w="38100">
                <a:solidFill>
                  <a:schemeClr val="tx1"/>
                </a:solidFill>
                <a:round/>
                <a:headEnd/>
                <a:tailEnd/>
              </a:ln>
            </p:spPr>
            <p:txBody>
              <a:bodyPr wrap="none" anchor="ctr">
                <a:spAutoFit/>
              </a:bodyPr>
              <a:lstStyle/>
              <a:p>
                <a:endParaRPr lang="en-US"/>
              </a:p>
            </p:txBody>
          </p:sp>
          <p:sp>
            <p:nvSpPr>
              <p:cNvPr id="56" name="Line 21"/>
              <p:cNvSpPr>
                <a:spLocks noChangeAspect="1" noChangeShapeType="1"/>
              </p:cNvSpPr>
              <p:nvPr/>
            </p:nvSpPr>
            <p:spPr bwMode="auto">
              <a:xfrm>
                <a:off x="2567" y="1655"/>
                <a:ext cx="119" cy="1"/>
              </a:xfrm>
              <a:prstGeom prst="line">
                <a:avLst/>
              </a:prstGeom>
              <a:noFill/>
              <a:ln w="38100">
                <a:solidFill>
                  <a:schemeClr val="tx1"/>
                </a:solidFill>
                <a:round/>
                <a:headEnd/>
                <a:tailEnd/>
              </a:ln>
            </p:spPr>
            <p:txBody>
              <a:bodyPr wrap="none" anchor="ctr">
                <a:spAutoFit/>
              </a:bodyPr>
              <a:lstStyle/>
              <a:p>
                <a:endParaRPr lang="en-US"/>
              </a:p>
            </p:txBody>
          </p:sp>
          <p:sp>
            <p:nvSpPr>
              <p:cNvPr id="57" name="Line 22"/>
              <p:cNvSpPr>
                <a:spLocks noChangeAspect="1" noChangeShapeType="1"/>
              </p:cNvSpPr>
              <p:nvPr/>
            </p:nvSpPr>
            <p:spPr bwMode="auto">
              <a:xfrm>
                <a:off x="2568" y="1703"/>
                <a:ext cx="119" cy="1"/>
              </a:xfrm>
              <a:prstGeom prst="line">
                <a:avLst/>
              </a:prstGeom>
              <a:noFill/>
              <a:ln w="38100">
                <a:solidFill>
                  <a:schemeClr val="tx1"/>
                </a:solidFill>
                <a:round/>
                <a:headEnd/>
                <a:tailEnd/>
              </a:ln>
            </p:spPr>
            <p:txBody>
              <a:bodyPr wrap="none" anchor="ctr">
                <a:spAutoFit/>
              </a:bodyPr>
              <a:lstStyle/>
              <a:p>
                <a:endParaRPr lang="en-US"/>
              </a:p>
            </p:txBody>
          </p:sp>
          <p:sp>
            <p:nvSpPr>
              <p:cNvPr id="58" name="Line 23"/>
              <p:cNvSpPr>
                <a:spLocks noChangeAspect="1" noChangeShapeType="1"/>
              </p:cNvSpPr>
              <p:nvPr/>
            </p:nvSpPr>
            <p:spPr bwMode="auto">
              <a:xfrm>
                <a:off x="2568" y="1751"/>
                <a:ext cx="119" cy="1"/>
              </a:xfrm>
              <a:prstGeom prst="line">
                <a:avLst/>
              </a:prstGeom>
              <a:noFill/>
              <a:ln w="38100">
                <a:solidFill>
                  <a:schemeClr val="tx1"/>
                </a:solidFill>
                <a:round/>
                <a:headEnd/>
                <a:tailEnd/>
              </a:ln>
            </p:spPr>
            <p:txBody>
              <a:bodyPr wrap="none" anchor="ctr">
                <a:spAutoFit/>
              </a:bodyPr>
              <a:lstStyle/>
              <a:p>
                <a:endParaRPr lang="en-US"/>
              </a:p>
            </p:txBody>
          </p:sp>
          <p:sp>
            <p:nvSpPr>
              <p:cNvPr id="60" name="Line 24"/>
              <p:cNvSpPr>
                <a:spLocks noChangeAspect="1" noChangeShapeType="1"/>
              </p:cNvSpPr>
              <p:nvPr/>
            </p:nvSpPr>
            <p:spPr bwMode="auto">
              <a:xfrm>
                <a:off x="2567" y="1803"/>
                <a:ext cx="119" cy="1"/>
              </a:xfrm>
              <a:prstGeom prst="line">
                <a:avLst/>
              </a:prstGeom>
              <a:noFill/>
              <a:ln w="38100">
                <a:solidFill>
                  <a:schemeClr val="tx1"/>
                </a:solidFill>
                <a:round/>
                <a:headEnd/>
                <a:tailEnd/>
              </a:ln>
            </p:spPr>
            <p:txBody>
              <a:bodyPr wrap="none" anchor="ctr">
                <a:spAutoFit/>
              </a:bodyPr>
              <a:lstStyle/>
              <a:p>
                <a:endParaRPr lang="en-US"/>
              </a:p>
            </p:txBody>
          </p:sp>
        </p:grpSp>
        <p:grpSp>
          <p:nvGrpSpPr>
            <p:cNvPr id="46" name="Group 25"/>
            <p:cNvGrpSpPr>
              <a:grpSpLocks/>
            </p:cNvGrpSpPr>
            <p:nvPr/>
          </p:nvGrpSpPr>
          <p:grpSpPr bwMode="auto">
            <a:xfrm>
              <a:off x="2986465" y="1425640"/>
              <a:ext cx="555625" cy="1000125"/>
              <a:chOff x="2532" y="1542"/>
              <a:chExt cx="184" cy="332"/>
            </a:xfrm>
          </p:grpSpPr>
          <p:sp>
            <p:nvSpPr>
              <p:cNvPr id="48" name="AutoShape 26"/>
              <p:cNvSpPr>
                <a:spLocks noChangeArrowheads="1"/>
              </p:cNvSpPr>
              <p:nvPr/>
            </p:nvSpPr>
            <p:spPr bwMode="auto">
              <a:xfrm>
                <a:off x="2532" y="1542"/>
                <a:ext cx="184" cy="332"/>
              </a:xfrm>
              <a:prstGeom prst="bracketPair">
                <a:avLst>
                  <a:gd name="adj" fmla="val 16667"/>
                </a:avLst>
              </a:prstGeom>
              <a:noFill/>
              <a:ln w="19050">
                <a:solidFill>
                  <a:srgbClr val="0000CC"/>
                </a:solidFill>
                <a:round/>
                <a:headEnd/>
                <a:tailEnd/>
              </a:ln>
            </p:spPr>
            <p:txBody>
              <a:bodyPr wrap="none" anchor="ctr"/>
              <a:lstStyle/>
              <a:p>
                <a:endParaRPr lang="en-US"/>
              </a:p>
            </p:txBody>
          </p:sp>
          <p:sp>
            <p:nvSpPr>
              <p:cNvPr id="49" name="Line 27"/>
              <p:cNvSpPr>
                <a:spLocks noChangeAspect="1" noChangeShapeType="1"/>
              </p:cNvSpPr>
              <p:nvPr/>
            </p:nvSpPr>
            <p:spPr bwMode="auto">
              <a:xfrm>
                <a:off x="2567" y="1607"/>
                <a:ext cx="119" cy="1"/>
              </a:xfrm>
              <a:prstGeom prst="line">
                <a:avLst/>
              </a:prstGeom>
              <a:noFill/>
              <a:ln w="38100">
                <a:solidFill>
                  <a:schemeClr val="tx1"/>
                </a:solidFill>
                <a:round/>
                <a:headEnd/>
                <a:tailEnd/>
              </a:ln>
            </p:spPr>
            <p:txBody>
              <a:bodyPr wrap="none" anchor="ctr">
                <a:spAutoFit/>
              </a:bodyPr>
              <a:lstStyle/>
              <a:p>
                <a:endParaRPr lang="en-US"/>
              </a:p>
            </p:txBody>
          </p:sp>
          <p:sp>
            <p:nvSpPr>
              <p:cNvPr id="50" name="Line 28"/>
              <p:cNvSpPr>
                <a:spLocks noChangeAspect="1" noChangeShapeType="1"/>
              </p:cNvSpPr>
              <p:nvPr/>
            </p:nvSpPr>
            <p:spPr bwMode="auto">
              <a:xfrm>
                <a:off x="2567" y="1655"/>
                <a:ext cx="119" cy="1"/>
              </a:xfrm>
              <a:prstGeom prst="line">
                <a:avLst/>
              </a:prstGeom>
              <a:noFill/>
              <a:ln w="38100">
                <a:solidFill>
                  <a:schemeClr val="tx1"/>
                </a:solidFill>
                <a:round/>
                <a:headEnd/>
                <a:tailEnd/>
              </a:ln>
            </p:spPr>
            <p:txBody>
              <a:bodyPr wrap="none" anchor="ctr">
                <a:spAutoFit/>
              </a:bodyPr>
              <a:lstStyle/>
              <a:p>
                <a:endParaRPr lang="en-US"/>
              </a:p>
            </p:txBody>
          </p:sp>
          <p:sp>
            <p:nvSpPr>
              <p:cNvPr id="51" name="Line 29"/>
              <p:cNvSpPr>
                <a:spLocks noChangeAspect="1" noChangeShapeType="1"/>
              </p:cNvSpPr>
              <p:nvPr/>
            </p:nvSpPr>
            <p:spPr bwMode="auto">
              <a:xfrm>
                <a:off x="2568" y="1703"/>
                <a:ext cx="119" cy="1"/>
              </a:xfrm>
              <a:prstGeom prst="line">
                <a:avLst/>
              </a:prstGeom>
              <a:noFill/>
              <a:ln w="38100">
                <a:solidFill>
                  <a:schemeClr val="tx1"/>
                </a:solidFill>
                <a:round/>
                <a:headEnd/>
                <a:tailEnd/>
              </a:ln>
            </p:spPr>
            <p:txBody>
              <a:bodyPr wrap="none" anchor="ctr">
                <a:spAutoFit/>
              </a:bodyPr>
              <a:lstStyle/>
              <a:p>
                <a:endParaRPr lang="en-US"/>
              </a:p>
            </p:txBody>
          </p:sp>
          <p:sp>
            <p:nvSpPr>
              <p:cNvPr id="52" name="Line 30"/>
              <p:cNvSpPr>
                <a:spLocks noChangeAspect="1" noChangeShapeType="1"/>
              </p:cNvSpPr>
              <p:nvPr/>
            </p:nvSpPr>
            <p:spPr bwMode="auto">
              <a:xfrm>
                <a:off x="2568" y="1751"/>
                <a:ext cx="119" cy="1"/>
              </a:xfrm>
              <a:prstGeom prst="line">
                <a:avLst/>
              </a:prstGeom>
              <a:noFill/>
              <a:ln w="38100">
                <a:solidFill>
                  <a:schemeClr val="tx1"/>
                </a:solidFill>
                <a:round/>
                <a:headEnd/>
                <a:tailEnd/>
              </a:ln>
            </p:spPr>
            <p:txBody>
              <a:bodyPr wrap="none" anchor="ctr">
                <a:spAutoFit/>
              </a:bodyPr>
              <a:lstStyle/>
              <a:p>
                <a:endParaRPr lang="en-US"/>
              </a:p>
            </p:txBody>
          </p:sp>
          <p:sp>
            <p:nvSpPr>
              <p:cNvPr id="53" name="Line 31"/>
              <p:cNvSpPr>
                <a:spLocks noChangeAspect="1" noChangeShapeType="1"/>
              </p:cNvSpPr>
              <p:nvPr/>
            </p:nvSpPr>
            <p:spPr bwMode="auto">
              <a:xfrm>
                <a:off x="2567" y="1803"/>
                <a:ext cx="119" cy="1"/>
              </a:xfrm>
              <a:prstGeom prst="line">
                <a:avLst/>
              </a:prstGeom>
              <a:noFill/>
              <a:ln w="38100">
                <a:solidFill>
                  <a:schemeClr val="tx1"/>
                </a:solidFill>
                <a:round/>
                <a:headEnd/>
                <a:tailEnd/>
              </a:ln>
            </p:spPr>
            <p:txBody>
              <a:bodyPr wrap="none" anchor="ctr">
                <a:spAutoFit/>
              </a:bodyPr>
              <a:lstStyle/>
              <a:p>
                <a:endParaRPr lang="en-US"/>
              </a:p>
            </p:txBody>
          </p:sp>
        </p:grpSp>
        <p:sp>
          <p:nvSpPr>
            <p:cNvPr id="47" name="Text Box 32"/>
            <p:cNvSpPr txBox="1">
              <a:spLocks noChangeArrowheads="1"/>
            </p:cNvSpPr>
            <p:nvPr/>
          </p:nvSpPr>
          <p:spPr bwMode="auto">
            <a:xfrm>
              <a:off x="3602415" y="1517715"/>
              <a:ext cx="590550" cy="579438"/>
            </a:xfrm>
            <a:prstGeom prst="rect">
              <a:avLst/>
            </a:prstGeom>
            <a:noFill/>
            <a:ln w="9525">
              <a:noFill/>
              <a:miter lim="800000"/>
              <a:headEnd/>
              <a:tailEnd/>
            </a:ln>
          </p:spPr>
          <p:txBody>
            <a:bodyPr wrap="none">
              <a:spAutoFit/>
            </a:bodyPr>
            <a:lstStyle/>
            <a:p>
              <a:pPr eaLnBrk="1" hangingPunct="1"/>
              <a:r>
                <a:rPr lang="en-US" sz="3200">
                  <a:solidFill>
                    <a:srgbClr val="000099"/>
                  </a:solidFill>
                </a:rPr>
                <a:t>…</a:t>
              </a:r>
            </a:p>
          </p:txBody>
        </p:sp>
      </p:grpSp>
      <p:sp>
        <p:nvSpPr>
          <p:cNvPr id="86" name="Line 35"/>
          <p:cNvSpPr>
            <a:spLocks noChangeShapeType="1"/>
          </p:cNvSpPr>
          <p:nvPr/>
        </p:nvSpPr>
        <p:spPr bwMode="auto">
          <a:xfrm flipH="1" flipV="1">
            <a:off x="4123440" y="1882840"/>
            <a:ext cx="609600" cy="0"/>
          </a:xfrm>
          <a:prstGeom prst="line">
            <a:avLst/>
          </a:prstGeom>
          <a:noFill/>
          <a:ln w="57150">
            <a:solidFill>
              <a:schemeClr val="hlink"/>
            </a:solidFill>
            <a:round/>
            <a:headEnd/>
            <a:tailEnd type="triangle" w="lg" len="lg"/>
          </a:ln>
        </p:spPr>
        <p:txBody>
          <a:bodyPr/>
          <a:lstStyle/>
          <a:p>
            <a:endParaRPr lang="en-US"/>
          </a:p>
        </p:txBody>
      </p:sp>
      <p:sp>
        <p:nvSpPr>
          <p:cNvPr id="5" name="TextBox 4"/>
          <p:cNvSpPr txBox="1"/>
          <p:nvPr/>
        </p:nvSpPr>
        <p:spPr>
          <a:xfrm>
            <a:off x="654109" y="2378245"/>
            <a:ext cx="3200400" cy="646331"/>
          </a:xfrm>
          <a:prstGeom prst="rect">
            <a:avLst/>
          </a:prstGeom>
          <a:noFill/>
        </p:spPr>
        <p:txBody>
          <a:bodyPr wrap="square" rtlCol="0">
            <a:spAutoFit/>
          </a:bodyPr>
          <a:lstStyle/>
          <a:p>
            <a:pPr algn="ctr"/>
            <a:r>
              <a:rPr lang="en-US" dirty="0">
                <a:solidFill>
                  <a:srgbClr val="0000FF"/>
                </a:solidFill>
              </a:rPr>
              <a:t>Patch descriptors are</a:t>
            </a:r>
          </a:p>
          <a:p>
            <a:pPr algn="ctr"/>
            <a:r>
              <a:rPr lang="en-US" dirty="0">
                <a:solidFill>
                  <a:srgbClr val="0000FF"/>
                </a:solidFill>
              </a:rPr>
              <a:t>n-dimensional vectors</a:t>
            </a:r>
          </a:p>
        </p:txBody>
      </p:sp>
      <p:grpSp>
        <p:nvGrpSpPr>
          <p:cNvPr id="6" name="Group 5"/>
          <p:cNvGrpSpPr/>
          <p:nvPr/>
        </p:nvGrpSpPr>
        <p:grpSpPr>
          <a:xfrm>
            <a:off x="933770" y="2526991"/>
            <a:ext cx="3123130" cy="1018394"/>
            <a:chOff x="933770" y="2526991"/>
            <a:chExt cx="3123130" cy="1018394"/>
          </a:xfrm>
        </p:grpSpPr>
        <p:sp>
          <p:nvSpPr>
            <p:cNvPr id="90" name="AutoShape 4"/>
            <p:cNvSpPr>
              <a:spLocks noChangeArrowheads="1"/>
            </p:cNvSpPr>
            <p:nvPr/>
          </p:nvSpPr>
          <p:spPr bwMode="auto">
            <a:xfrm>
              <a:off x="933770" y="2526991"/>
              <a:ext cx="555625" cy="1000125"/>
            </a:xfrm>
            <a:prstGeom prst="bracketPair">
              <a:avLst>
                <a:gd name="adj" fmla="val 16667"/>
              </a:avLst>
            </a:prstGeom>
            <a:noFill/>
            <a:ln w="19050">
              <a:solidFill>
                <a:srgbClr val="008000"/>
              </a:solidFill>
              <a:round/>
              <a:headEnd/>
              <a:tailEnd/>
            </a:ln>
          </p:spPr>
          <p:txBody>
            <a:bodyPr wrap="none" anchor="ctr"/>
            <a:lstStyle/>
            <a:p>
              <a:endParaRPr lang="en-US"/>
            </a:p>
          </p:txBody>
        </p:sp>
        <p:sp>
          <p:nvSpPr>
            <p:cNvPr id="91" name="Line 5"/>
            <p:cNvSpPr>
              <a:spLocks noChangeAspect="1" noChangeShapeType="1"/>
            </p:cNvSpPr>
            <p:nvPr/>
          </p:nvSpPr>
          <p:spPr bwMode="auto">
            <a:xfrm>
              <a:off x="1043468" y="2731543"/>
              <a:ext cx="359344" cy="3012"/>
            </a:xfrm>
            <a:prstGeom prst="line">
              <a:avLst/>
            </a:prstGeom>
            <a:noFill/>
            <a:ln w="38100">
              <a:solidFill>
                <a:schemeClr val="tx1"/>
              </a:solidFill>
              <a:round/>
              <a:headEnd/>
              <a:tailEnd/>
            </a:ln>
          </p:spPr>
          <p:txBody>
            <a:bodyPr wrap="none" anchor="ctr">
              <a:spAutoFit/>
            </a:bodyPr>
            <a:lstStyle/>
            <a:p>
              <a:endParaRPr lang="en-US"/>
            </a:p>
          </p:txBody>
        </p:sp>
        <p:sp>
          <p:nvSpPr>
            <p:cNvPr id="92" name="Line 6"/>
            <p:cNvSpPr>
              <a:spLocks noChangeAspect="1" noChangeShapeType="1"/>
            </p:cNvSpPr>
            <p:nvPr/>
          </p:nvSpPr>
          <p:spPr bwMode="auto">
            <a:xfrm>
              <a:off x="1043468" y="2876139"/>
              <a:ext cx="359344" cy="3012"/>
            </a:xfrm>
            <a:prstGeom prst="line">
              <a:avLst/>
            </a:prstGeom>
            <a:noFill/>
            <a:ln w="38100">
              <a:solidFill>
                <a:schemeClr val="tx1"/>
              </a:solidFill>
              <a:round/>
              <a:headEnd/>
              <a:tailEnd/>
            </a:ln>
          </p:spPr>
          <p:txBody>
            <a:bodyPr wrap="none" anchor="ctr">
              <a:spAutoFit/>
            </a:bodyPr>
            <a:lstStyle/>
            <a:p>
              <a:endParaRPr lang="en-US"/>
            </a:p>
          </p:txBody>
        </p:sp>
        <p:sp>
          <p:nvSpPr>
            <p:cNvPr id="93" name="Line 7"/>
            <p:cNvSpPr>
              <a:spLocks noChangeAspect="1" noChangeShapeType="1"/>
            </p:cNvSpPr>
            <p:nvPr/>
          </p:nvSpPr>
          <p:spPr bwMode="auto">
            <a:xfrm>
              <a:off x="1046487" y="3020735"/>
              <a:ext cx="359344" cy="3012"/>
            </a:xfrm>
            <a:prstGeom prst="line">
              <a:avLst/>
            </a:prstGeom>
            <a:noFill/>
            <a:ln w="38100">
              <a:solidFill>
                <a:schemeClr val="tx1"/>
              </a:solidFill>
              <a:round/>
              <a:headEnd/>
              <a:tailEnd/>
            </a:ln>
          </p:spPr>
          <p:txBody>
            <a:bodyPr wrap="none" anchor="ctr">
              <a:spAutoFit/>
            </a:bodyPr>
            <a:lstStyle/>
            <a:p>
              <a:endParaRPr lang="en-US"/>
            </a:p>
          </p:txBody>
        </p:sp>
        <p:sp>
          <p:nvSpPr>
            <p:cNvPr id="94" name="Line 8"/>
            <p:cNvSpPr>
              <a:spLocks noChangeAspect="1" noChangeShapeType="1"/>
            </p:cNvSpPr>
            <p:nvPr/>
          </p:nvSpPr>
          <p:spPr bwMode="auto">
            <a:xfrm>
              <a:off x="1046487" y="3165332"/>
              <a:ext cx="359344" cy="3012"/>
            </a:xfrm>
            <a:prstGeom prst="line">
              <a:avLst/>
            </a:prstGeom>
            <a:noFill/>
            <a:ln w="38100">
              <a:solidFill>
                <a:schemeClr val="tx1"/>
              </a:solidFill>
              <a:round/>
              <a:headEnd/>
              <a:tailEnd/>
            </a:ln>
          </p:spPr>
          <p:txBody>
            <a:bodyPr wrap="none" anchor="ctr">
              <a:spAutoFit/>
            </a:bodyPr>
            <a:lstStyle/>
            <a:p>
              <a:endParaRPr lang="en-US"/>
            </a:p>
          </p:txBody>
        </p:sp>
        <p:sp>
          <p:nvSpPr>
            <p:cNvPr id="95" name="Line 9"/>
            <p:cNvSpPr>
              <a:spLocks noChangeAspect="1" noChangeShapeType="1"/>
            </p:cNvSpPr>
            <p:nvPr/>
          </p:nvSpPr>
          <p:spPr bwMode="auto">
            <a:xfrm>
              <a:off x="1043468" y="3321978"/>
              <a:ext cx="359344" cy="3012"/>
            </a:xfrm>
            <a:prstGeom prst="line">
              <a:avLst/>
            </a:prstGeom>
            <a:noFill/>
            <a:ln w="38100">
              <a:solidFill>
                <a:schemeClr val="tx1"/>
              </a:solidFill>
              <a:round/>
              <a:headEnd/>
              <a:tailEnd/>
            </a:ln>
          </p:spPr>
          <p:txBody>
            <a:bodyPr wrap="none" anchor="ctr">
              <a:spAutoFit/>
            </a:bodyPr>
            <a:lstStyle/>
            <a:p>
              <a:endParaRPr lang="en-US"/>
            </a:p>
          </p:txBody>
        </p:sp>
        <p:grpSp>
          <p:nvGrpSpPr>
            <p:cNvPr id="96" name="Group 11"/>
            <p:cNvGrpSpPr>
              <a:grpSpLocks/>
            </p:cNvGrpSpPr>
            <p:nvPr/>
          </p:nvGrpSpPr>
          <p:grpSpPr bwMode="auto">
            <a:xfrm>
              <a:off x="1601353" y="2535735"/>
              <a:ext cx="555625" cy="1000125"/>
              <a:chOff x="2532" y="1542"/>
              <a:chExt cx="184" cy="332"/>
            </a:xfrm>
          </p:grpSpPr>
          <p:sp>
            <p:nvSpPr>
              <p:cNvPr id="97" name="AutoShape 12"/>
              <p:cNvSpPr>
                <a:spLocks noChangeArrowheads="1"/>
              </p:cNvSpPr>
              <p:nvPr/>
            </p:nvSpPr>
            <p:spPr bwMode="auto">
              <a:xfrm>
                <a:off x="2532" y="1542"/>
                <a:ext cx="184" cy="332"/>
              </a:xfrm>
              <a:prstGeom prst="bracketPair">
                <a:avLst>
                  <a:gd name="adj" fmla="val 16667"/>
                </a:avLst>
              </a:prstGeom>
              <a:noFill/>
              <a:ln w="19050">
                <a:solidFill>
                  <a:srgbClr val="008000"/>
                </a:solidFill>
                <a:round/>
                <a:headEnd/>
                <a:tailEnd/>
              </a:ln>
            </p:spPr>
            <p:txBody>
              <a:bodyPr wrap="none" anchor="ctr"/>
              <a:lstStyle/>
              <a:p>
                <a:endParaRPr lang="en-US"/>
              </a:p>
            </p:txBody>
          </p:sp>
          <p:sp>
            <p:nvSpPr>
              <p:cNvPr id="98" name="Line 13"/>
              <p:cNvSpPr>
                <a:spLocks noChangeAspect="1" noChangeShapeType="1"/>
              </p:cNvSpPr>
              <p:nvPr/>
            </p:nvSpPr>
            <p:spPr bwMode="auto">
              <a:xfrm>
                <a:off x="2567" y="1607"/>
                <a:ext cx="119" cy="1"/>
              </a:xfrm>
              <a:prstGeom prst="line">
                <a:avLst/>
              </a:prstGeom>
              <a:noFill/>
              <a:ln w="38100">
                <a:solidFill>
                  <a:schemeClr val="tx1"/>
                </a:solidFill>
                <a:round/>
                <a:headEnd/>
                <a:tailEnd/>
              </a:ln>
            </p:spPr>
            <p:txBody>
              <a:bodyPr wrap="none" anchor="ctr">
                <a:spAutoFit/>
              </a:bodyPr>
              <a:lstStyle/>
              <a:p>
                <a:endParaRPr lang="en-US"/>
              </a:p>
            </p:txBody>
          </p:sp>
          <p:sp>
            <p:nvSpPr>
              <p:cNvPr id="99" name="Line 14"/>
              <p:cNvSpPr>
                <a:spLocks noChangeAspect="1" noChangeShapeType="1"/>
              </p:cNvSpPr>
              <p:nvPr/>
            </p:nvSpPr>
            <p:spPr bwMode="auto">
              <a:xfrm>
                <a:off x="2567" y="1655"/>
                <a:ext cx="119" cy="1"/>
              </a:xfrm>
              <a:prstGeom prst="line">
                <a:avLst/>
              </a:prstGeom>
              <a:noFill/>
              <a:ln w="38100">
                <a:solidFill>
                  <a:schemeClr val="tx1"/>
                </a:solidFill>
                <a:round/>
                <a:headEnd/>
                <a:tailEnd/>
              </a:ln>
            </p:spPr>
            <p:txBody>
              <a:bodyPr wrap="none" anchor="ctr">
                <a:spAutoFit/>
              </a:bodyPr>
              <a:lstStyle/>
              <a:p>
                <a:endParaRPr lang="en-US"/>
              </a:p>
            </p:txBody>
          </p:sp>
          <p:sp>
            <p:nvSpPr>
              <p:cNvPr id="100" name="Line 15"/>
              <p:cNvSpPr>
                <a:spLocks noChangeAspect="1" noChangeShapeType="1"/>
              </p:cNvSpPr>
              <p:nvPr/>
            </p:nvSpPr>
            <p:spPr bwMode="auto">
              <a:xfrm>
                <a:off x="2568" y="1703"/>
                <a:ext cx="119" cy="1"/>
              </a:xfrm>
              <a:prstGeom prst="line">
                <a:avLst/>
              </a:prstGeom>
              <a:noFill/>
              <a:ln w="38100">
                <a:solidFill>
                  <a:schemeClr val="tx1"/>
                </a:solidFill>
                <a:round/>
                <a:headEnd/>
                <a:tailEnd/>
              </a:ln>
            </p:spPr>
            <p:txBody>
              <a:bodyPr wrap="none" anchor="ctr">
                <a:spAutoFit/>
              </a:bodyPr>
              <a:lstStyle/>
              <a:p>
                <a:endParaRPr lang="en-US"/>
              </a:p>
            </p:txBody>
          </p:sp>
          <p:sp>
            <p:nvSpPr>
              <p:cNvPr id="101" name="Line 16"/>
              <p:cNvSpPr>
                <a:spLocks noChangeAspect="1" noChangeShapeType="1"/>
              </p:cNvSpPr>
              <p:nvPr/>
            </p:nvSpPr>
            <p:spPr bwMode="auto">
              <a:xfrm>
                <a:off x="2568" y="1751"/>
                <a:ext cx="119" cy="1"/>
              </a:xfrm>
              <a:prstGeom prst="line">
                <a:avLst/>
              </a:prstGeom>
              <a:noFill/>
              <a:ln w="38100">
                <a:solidFill>
                  <a:schemeClr val="tx1"/>
                </a:solidFill>
                <a:round/>
                <a:headEnd/>
                <a:tailEnd/>
              </a:ln>
            </p:spPr>
            <p:txBody>
              <a:bodyPr wrap="none" anchor="ctr">
                <a:spAutoFit/>
              </a:bodyPr>
              <a:lstStyle/>
              <a:p>
                <a:endParaRPr lang="en-US"/>
              </a:p>
            </p:txBody>
          </p:sp>
          <p:sp>
            <p:nvSpPr>
              <p:cNvPr id="102" name="Line 17"/>
              <p:cNvSpPr>
                <a:spLocks noChangeAspect="1" noChangeShapeType="1"/>
              </p:cNvSpPr>
              <p:nvPr/>
            </p:nvSpPr>
            <p:spPr bwMode="auto">
              <a:xfrm>
                <a:off x="2567" y="1803"/>
                <a:ext cx="119" cy="1"/>
              </a:xfrm>
              <a:prstGeom prst="line">
                <a:avLst/>
              </a:prstGeom>
              <a:noFill/>
              <a:ln w="38100">
                <a:solidFill>
                  <a:schemeClr val="tx1"/>
                </a:solidFill>
                <a:round/>
                <a:headEnd/>
                <a:tailEnd/>
              </a:ln>
            </p:spPr>
            <p:txBody>
              <a:bodyPr wrap="none" anchor="ctr">
                <a:spAutoFit/>
              </a:bodyPr>
              <a:lstStyle/>
              <a:p>
                <a:endParaRPr lang="en-US"/>
              </a:p>
            </p:txBody>
          </p:sp>
        </p:grpSp>
        <p:grpSp>
          <p:nvGrpSpPr>
            <p:cNvPr id="103" name="Group 18"/>
            <p:cNvGrpSpPr>
              <a:grpSpLocks/>
            </p:cNvGrpSpPr>
            <p:nvPr/>
          </p:nvGrpSpPr>
          <p:grpSpPr bwMode="auto">
            <a:xfrm>
              <a:off x="2287153" y="2545260"/>
              <a:ext cx="555625" cy="1000125"/>
              <a:chOff x="2532" y="1542"/>
              <a:chExt cx="184" cy="332"/>
            </a:xfrm>
          </p:grpSpPr>
          <p:sp>
            <p:nvSpPr>
              <p:cNvPr id="104" name="AutoShape 19"/>
              <p:cNvSpPr>
                <a:spLocks noChangeArrowheads="1"/>
              </p:cNvSpPr>
              <p:nvPr/>
            </p:nvSpPr>
            <p:spPr bwMode="auto">
              <a:xfrm>
                <a:off x="2532" y="1542"/>
                <a:ext cx="184" cy="332"/>
              </a:xfrm>
              <a:prstGeom prst="bracketPair">
                <a:avLst>
                  <a:gd name="adj" fmla="val 16667"/>
                </a:avLst>
              </a:prstGeom>
              <a:noFill/>
              <a:ln w="19050">
                <a:solidFill>
                  <a:srgbClr val="008000"/>
                </a:solidFill>
                <a:round/>
                <a:headEnd/>
                <a:tailEnd/>
              </a:ln>
            </p:spPr>
            <p:txBody>
              <a:bodyPr wrap="none" anchor="ctr"/>
              <a:lstStyle/>
              <a:p>
                <a:endParaRPr lang="en-US"/>
              </a:p>
            </p:txBody>
          </p:sp>
          <p:sp>
            <p:nvSpPr>
              <p:cNvPr id="105" name="Line 20"/>
              <p:cNvSpPr>
                <a:spLocks noChangeAspect="1" noChangeShapeType="1"/>
              </p:cNvSpPr>
              <p:nvPr/>
            </p:nvSpPr>
            <p:spPr bwMode="auto">
              <a:xfrm>
                <a:off x="2567" y="1607"/>
                <a:ext cx="119" cy="1"/>
              </a:xfrm>
              <a:prstGeom prst="line">
                <a:avLst/>
              </a:prstGeom>
              <a:noFill/>
              <a:ln w="38100">
                <a:solidFill>
                  <a:schemeClr val="tx1"/>
                </a:solidFill>
                <a:round/>
                <a:headEnd/>
                <a:tailEnd/>
              </a:ln>
            </p:spPr>
            <p:txBody>
              <a:bodyPr wrap="none" anchor="ctr">
                <a:spAutoFit/>
              </a:bodyPr>
              <a:lstStyle/>
              <a:p>
                <a:endParaRPr lang="en-US"/>
              </a:p>
            </p:txBody>
          </p:sp>
          <p:sp>
            <p:nvSpPr>
              <p:cNvPr id="106" name="Line 21"/>
              <p:cNvSpPr>
                <a:spLocks noChangeAspect="1" noChangeShapeType="1"/>
              </p:cNvSpPr>
              <p:nvPr/>
            </p:nvSpPr>
            <p:spPr bwMode="auto">
              <a:xfrm>
                <a:off x="2567" y="1655"/>
                <a:ext cx="119" cy="1"/>
              </a:xfrm>
              <a:prstGeom prst="line">
                <a:avLst/>
              </a:prstGeom>
              <a:noFill/>
              <a:ln w="38100">
                <a:solidFill>
                  <a:schemeClr val="tx1"/>
                </a:solidFill>
                <a:round/>
                <a:headEnd/>
                <a:tailEnd/>
              </a:ln>
            </p:spPr>
            <p:txBody>
              <a:bodyPr wrap="none" anchor="ctr">
                <a:spAutoFit/>
              </a:bodyPr>
              <a:lstStyle/>
              <a:p>
                <a:endParaRPr lang="en-US"/>
              </a:p>
            </p:txBody>
          </p:sp>
          <p:sp>
            <p:nvSpPr>
              <p:cNvPr id="107" name="Line 22"/>
              <p:cNvSpPr>
                <a:spLocks noChangeAspect="1" noChangeShapeType="1"/>
              </p:cNvSpPr>
              <p:nvPr/>
            </p:nvSpPr>
            <p:spPr bwMode="auto">
              <a:xfrm>
                <a:off x="2568" y="1703"/>
                <a:ext cx="119" cy="1"/>
              </a:xfrm>
              <a:prstGeom prst="line">
                <a:avLst/>
              </a:prstGeom>
              <a:noFill/>
              <a:ln w="38100">
                <a:solidFill>
                  <a:schemeClr val="tx1"/>
                </a:solidFill>
                <a:round/>
                <a:headEnd/>
                <a:tailEnd/>
              </a:ln>
            </p:spPr>
            <p:txBody>
              <a:bodyPr wrap="none" anchor="ctr">
                <a:spAutoFit/>
              </a:bodyPr>
              <a:lstStyle/>
              <a:p>
                <a:endParaRPr lang="en-US"/>
              </a:p>
            </p:txBody>
          </p:sp>
          <p:sp>
            <p:nvSpPr>
              <p:cNvPr id="108" name="Line 23"/>
              <p:cNvSpPr>
                <a:spLocks noChangeAspect="1" noChangeShapeType="1"/>
              </p:cNvSpPr>
              <p:nvPr/>
            </p:nvSpPr>
            <p:spPr bwMode="auto">
              <a:xfrm>
                <a:off x="2568" y="1751"/>
                <a:ext cx="119" cy="1"/>
              </a:xfrm>
              <a:prstGeom prst="line">
                <a:avLst/>
              </a:prstGeom>
              <a:noFill/>
              <a:ln w="38100">
                <a:solidFill>
                  <a:schemeClr val="tx1"/>
                </a:solidFill>
                <a:round/>
                <a:headEnd/>
                <a:tailEnd/>
              </a:ln>
            </p:spPr>
            <p:txBody>
              <a:bodyPr wrap="none" anchor="ctr">
                <a:spAutoFit/>
              </a:bodyPr>
              <a:lstStyle/>
              <a:p>
                <a:endParaRPr lang="en-US"/>
              </a:p>
            </p:txBody>
          </p:sp>
          <p:sp>
            <p:nvSpPr>
              <p:cNvPr id="109" name="Line 24"/>
              <p:cNvSpPr>
                <a:spLocks noChangeAspect="1" noChangeShapeType="1"/>
              </p:cNvSpPr>
              <p:nvPr/>
            </p:nvSpPr>
            <p:spPr bwMode="auto">
              <a:xfrm>
                <a:off x="2567" y="1803"/>
                <a:ext cx="119" cy="1"/>
              </a:xfrm>
              <a:prstGeom prst="line">
                <a:avLst/>
              </a:prstGeom>
              <a:noFill/>
              <a:ln w="38100">
                <a:solidFill>
                  <a:schemeClr val="tx1"/>
                </a:solidFill>
                <a:round/>
                <a:headEnd/>
                <a:tailEnd/>
              </a:ln>
            </p:spPr>
            <p:txBody>
              <a:bodyPr wrap="none" anchor="ctr">
                <a:spAutoFit/>
              </a:bodyPr>
              <a:lstStyle/>
              <a:p>
                <a:endParaRPr lang="en-US"/>
              </a:p>
            </p:txBody>
          </p:sp>
        </p:grpSp>
        <p:grpSp>
          <p:nvGrpSpPr>
            <p:cNvPr id="110" name="Group 25"/>
            <p:cNvGrpSpPr>
              <a:grpSpLocks/>
            </p:cNvGrpSpPr>
            <p:nvPr/>
          </p:nvGrpSpPr>
          <p:grpSpPr bwMode="auto">
            <a:xfrm>
              <a:off x="2972953" y="2545260"/>
              <a:ext cx="555625" cy="1000125"/>
              <a:chOff x="2532" y="1542"/>
              <a:chExt cx="184" cy="332"/>
            </a:xfrm>
          </p:grpSpPr>
          <p:sp>
            <p:nvSpPr>
              <p:cNvPr id="111" name="AutoShape 26"/>
              <p:cNvSpPr>
                <a:spLocks noChangeArrowheads="1"/>
              </p:cNvSpPr>
              <p:nvPr/>
            </p:nvSpPr>
            <p:spPr bwMode="auto">
              <a:xfrm>
                <a:off x="2532" y="1542"/>
                <a:ext cx="184" cy="332"/>
              </a:xfrm>
              <a:prstGeom prst="bracketPair">
                <a:avLst>
                  <a:gd name="adj" fmla="val 16667"/>
                </a:avLst>
              </a:prstGeom>
              <a:noFill/>
              <a:ln w="19050">
                <a:solidFill>
                  <a:srgbClr val="008000"/>
                </a:solidFill>
                <a:round/>
                <a:headEnd/>
                <a:tailEnd/>
              </a:ln>
            </p:spPr>
            <p:txBody>
              <a:bodyPr wrap="none" anchor="ctr"/>
              <a:lstStyle/>
              <a:p>
                <a:endParaRPr lang="en-US"/>
              </a:p>
            </p:txBody>
          </p:sp>
          <p:sp>
            <p:nvSpPr>
              <p:cNvPr id="112" name="Line 27"/>
              <p:cNvSpPr>
                <a:spLocks noChangeAspect="1" noChangeShapeType="1"/>
              </p:cNvSpPr>
              <p:nvPr/>
            </p:nvSpPr>
            <p:spPr bwMode="auto">
              <a:xfrm>
                <a:off x="2567" y="1607"/>
                <a:ext cx="119" cy="1"/>
              </a:xfrm>
              <a:prstGeom prst="line">
                <a:avLst/>
              </a:prstGeom>
              <a:noFill/>
              <a:ln w="38100">
                <a:solidFill>
                  <a:schemeClr val="tx1"/>
                </a:solidFill>
                <a:round/>
                <a:headEnd/>
                <a:tailEnd/>
              </a:ln>
            </p:spPr>
            <p:txBody>
              <a:bodyPr wrap="none" anchor="ctr">
                <a:spAutoFit/>
              </a:bodyPr>
              <a:lstStyle/>
              <a:p>
                <a:endParaRPr lang="en-US"/>
              </a:p>
            </p:txBody>
          </p:sp>
          <p:sp>
            <p:nvSpPr>
              <p:cNvPr id="113" name="Line 28"/>
              <p:cNvSpPr>
                <a:spLocks noChangeAspect="1" noChangeShapeType="1"/>
              </p:cNvSpPr>
              <p:nvPr/>
            </p:nvSpPr>
            <p:spPr bwMode="auto">
              <a:xfrm>
                <a:off x="2567" y="1655"/>
                <a:ext cx="119" cy="1"/>
              </a:xfrm>
              <a:prstGeom prst="line">
                <a:avLst/>
              </a:prstGeom>
              <a:noFill/>
              <a:ln w="38100">
                <a:solidFill>
                  <a:schemeClr val="tx1"/>
                </a:solidFill>
                <a:round/>
                <a:headEnd/>
                <a:tailEnd/>
              </a:ln>
            </p:spPr>
            <p:txBody>
              <a:bodyPr wrap="none" anchor="ctr">
                <a:spAutoFit/>
              </a:bodyPr>
              <a:lstStyle/>
              <a:p>
                <a:endParaRPr lang="en-US"/>
              </a:p>
            </p:txBody>
          </p:sp>
          <p:sp>
            <p:nvSpPr>
              <p:cNvPr id="114" name="Line 29"/>
              <p:cNvSpPr>
                <a:spLocks noChangeAspect="1" noChangeShapeType="1"/>
              </p:cNvSpPr>
              <p:nvPr/>
            </p:nvSpPr>
            <p:spPr bwMode="auto">
              <a:xfrm>
                <a:off x="2568" y="1703"/>
                <a:ext cx="119" cy="1"/>
              </a:xfrm>
              <a:prstGeom prst="line">
                <a:avLst/>
              </a:prstGeom>
              <a:noFill/>
              <a:ln w="38100">
                <a:solidFill>
                  <a:schemeClr val="tx1"/>
                </a:solidFill>
                <a:round/>
                <a:headEnd/>
                <a:tailEnd/>
              </a:ln>
            </p:spPr>
            <p:txBody>
              <a:bodyPr wrap="none" anchor="ctr">
                <a:spAutoFit/>
              </a:bodyPr>
              <a:lstStyle/>
              <a:p>
                <a:endParaRPr lang="en-US"/>
              </a:p>
            </p:txBody>
          </p:sp>
          <p:sp>
            <p:nvSpPr>
              <p:cNvPr id="115" name="Line 30"/>
              <p:cNvSpPr>
                <a:spLocks noChangeAspect="1" noChangeShapeType="1"/>
              </p:cNvSpPr>
              <p:nvPr/>
            </p:nvSpPr>
            <p:spPr bwMode="auto">
              <a:xfrm>
                <a:off x="2568" y="1751"/>
                <a:ext cx="119" cy="1"/>
              </a:xfrm>
              <a:prstGeom prst="line">
                <a:avLst/>
              </a:prstGeom>
              <a:noFill/>
              <a:ln w="38100">
                <a:solidFill>
                  <a:schemeClr val="tx1"/>
                </a:solidFill>
                <a:round/>
                <a:headEnd/>
                <a:tailEnd/>
              </a:ln>
            </p:spPr>
            <p:txBody>
              <a:bodyPr wrap="none" anchor="ctr">
                <a:spAutoFit/>
              </a:bodyPr>
              <a:lstStyle/>
              <a:p>
                <a:endParaRPr lang="en-US"/>
              </a:p>
            </p:txBody>
          </p:sp>
          <p:sp>
            <p:nvSpPr>
              <p:cNvPr id="116" name="Line 31"/>
              <p:cNvSpPr>
                <a:spLocks noChangeAspect="1" noChangeShapeType="1"/>
              </p:cNvSpPr>
              <p:nvPr/>
            </p:nvSpPr>
            <p:spPr bwMode="auto">
              <a:xfrm>
                <a:off x="2567" y="1803"/>
                <a:ext cx="119" cy="1"/>
              </a:xfrm>
              <a:prstGeom prst="line">
                <a:avLst/>
              </a:prstGeom>
              <a:noFill/>
              <a:ln w="38100">
                <a:solidFill>
                  <a:schemeClr val="tx1"/>
                </a:solidFill>
                <a:round/>
                <a:headEnd/>
                <a:tailEnd/>
              </a:ln>
            </p:spPr>
            <p:txBody>
              <a:bodyPr wrap="none" anchor="ctr">
                <a:spAutoFit/>
              </a:bodyPr>
              <a:lstStyle/>
              <a:p>
                <a:endParaRPr lang="en-US"/>
              </a:p>
            </p:txBody>
          </p:sp>
        </p:grpSp>
        <p:sp>
          <p:nvSpPr>
            <p:cNvPr id="117" name="Text Box 32"/>
            <p:cNvSpPr txBox="1">
              <a:spLocks noChangeArrowheads="1"/>
            </p:cNvSpPr>
            <p:nvPr/>
          </p:nvSpPr>
          <p:spPr bwMode="auto">
            <a:xfrm>
              <a:off x="3588903" y="2637335"/>
              <a:ext cx="467997" cy="584776"/>
            </a:xfrm>
            <a:prstGeom prst="rect">
              <a:avLst/>
            </a:prstGeom>
            <a:noFill/>
            <a:ln w="9525">
              <a:noFill/>
              <a:miter lim="800000"/>
              <a:headEnd/>
              <a:tailEnd/>
            </a:ln>
          </p:spPr>
          <p:txBody>
            <a:bodyPr wrap="none">
              <a:spAutoFit/>
            </a:bodyPr>
            <a:lstStyle/>
            <a:p>
              <a:pPr eaLnBrk="1" hangingPunct="1"/>
              <a:r>
                <a:rPr lang="en-US" sz="3200" dirty="0">
                  <a:solidFill>
                    <a:srgbClr val="008000"/>
                  </a:solidFill>
                </a:rPr>
                <a:t>…</a:t>
              </a:r>
            </a:p>
          </p:txBody>
        </p:sp>
      </p:grpSp>
      <p:grpSp>
        <p:nvGrpSpPr>
          <p:cNvPr id="8" name="Group 7"/>
          <p:cNvGrpSpPr/>
          <p:nvPr/>
        </p:nvGrpSpPr>
        <p:grpSpPr>
          <a:xfrm>
            <a:off x="953682" y="3754860"/>
            <a:ext cx="3119122" cy="1009650"/>
            <a:chOff x="953682" y="3754860"/>
            <a:chExt cx="3119122" cy="1009650"/>
          </a:xfrm>
        </p:grpSpPr>
        <p:sp>
          <p:nvSpPr>
            <p:cNvPr id="118" name="AutoShape 4"/>
            <p:cNvSpPr>
              <a:spLocks noChangeArrowheads="1"/>
            </p:cNvSpPr>
            <p:nvPr/>
          </p:nvSpPr>
          <p:spPr bwMode="auto">
            <a:xfrm>
              <a:off x="953682" y="3754860"/>
              <a:ext cx="555625" cy="1000125"/>
            </a:xfrm>
            <a:prstGeom prst="bracketPair">
              <a:avLst>
                <a:gd name="adj" fmla="val 16667"/>
              </a:avLst>
            </a:prstGeom>
            <a:noFill/>
            <a:ln w="19050">
              <a:solidFill>
                <a:srgbClr val="FF0000"/>
              </a:solidFill>
              <a:round/>
              <a:headEnd/>
              <a:tailEnd/>
            </a:ln>
          </p:spPr>
          <p:txBody>
            <a:bodyPr wrap="none" anchor="ctr"/>
            <a:lstStyle/>
            <a:p>
              <a:endParaRPr lang="en-US"/>
            </a:p>
          </p:txBody>
        </p:sp>
        <p:sp>
          <p:nvSpPr>
            <p:cNvPr id="119" name="Line 5"/>
            <p:cNvSpPr>
              <a:spLocks noChangeAspect="1" noChangeShapeType="1"/>
            </p:cNvSpPr>
            <p:nvPr/>
          </p:nvSpPr>
          <p:spPr bwMode="auto">
            <a:xfrm>
              <a:off x="1059372" y="3950668"/>
              <a:ext cx="359344" cy="3012"/>
            </a:xfrm>
            <a:prstGeom prst="line">
              <a:avLst/>
            </a:prstGeom>
            <a:noFill/>
            <a:ln w="38100">
              <a:solidFill>
                <a:schemeClr val="tx1"/>
              </a:solidFill>
              <a:round/>
              <a:headEnd/>
              <a:tailEnd/>
            </a:ln>
          </p:spPr>
          <p:txBody>
            <a:bodyPr wrap="none" anchor="ctr">
              <a:spAutoFit/>
            </a:bodyPr>
            <a:lstStyle/>
            <a:p>
              <a:endParaRPr lang="en-US"/>
            </a:p>
          </p:txBody>
        </p:sp>
        <p:sp>
          <p:nvSpPr>
            <p:cNvPr id="120" name="Line 6"/>
            <p:cNvSpPr>
              <a:spLocks noChangeAspect="1" noChangeShapeType="1"/>
            </p:cNvSpPr>
            <p:nvPr/>
          </p:nvSpPr>
          <p:spPr bwMode="auto">
            <a:xfrm>
              <a:off x="1059372" y="4095264"/>
              <a:ext cx="359344" cy="3012"/>
            </a:xfrm>
            <a:prstGeom prst="line">
              <a:avLst/>
            </a:prstGeom>
            <a:noFill/>
            <a:ln w="38100">
              <a:solidFill>
                <a:schemeClr val="tx1"/>
              </a:solidFill>
              <a:round/>
              <a:headEnd/>
              <a:tailEnd/>
            </a:ln>
          </p:spPr>
          <p:txBody>
            <a:bodyPr wrap="none" anchor="ctr">
              <a:spAutoFit/>
            </a:bodyPr>
            <a:lstStyle/>
            <a:p>
              <a:endParaRPr lang="en-US"/>
            </a:p>
          </p:txBody>
        </p:sp>
        <p:sp>
          <p:nvSpPr>
            <p:cNvPr id="121" name="Line 7"/>
            <p:cNvSpPr>
              <a:spLocks noChangeAspect="1" noChangeShapeType="1"/>
            </p:cNvSpPr>
            <p:nvPr/>
          </p:nvSpPr>
          <p:spPr bwMode="auto">
            <a:xfrm>
              <a:off x="1062391" y="4239860"/>
              <a:ext cx="359344" cy="3012"/>
            </a:xfrm>
            <a:prstGeom prst="line">
              <a:avLst/>
            </a:prstGeom>
            <a:noFill/>
            <a:ln w="38100">
              <a:solidFill>
                <a:schemeClr val="tx1"/>
              </a:solidFill>
              <a:round/>
              <a:headEnd/>
              <a:tailEnd/>
            </a:ln>
          </p:spPr>
          <p:txBody>
            <a:bodyPr wrap="none" anchor="ctr">
              <a:spAutoFit/>
            </a:bodyPr>
            <a:lstStyle/>
            <a:p>
              <a:endParaRPr lang="en-US"/>
            </a:p>
          </p:txBody>
        </p:sp>
        <p:sp>
          <p:nvSpPr>
            <p:cNvPr id="122" name="Line 8"/>
            <p:cNvSpPr>
              <a:spLocks noChangeAspect="1" noChangeShapeType="1"/>
            </p:cNvSpPr>
            <p:nvPr/>
          </p:nvSpPr>
          <p:spPr bwMode="auto">
            <a:xfrm>
              <a:off x="1062391" y="4384457"/>
              <a:ext cx="359344" cy="3012"/>
            </a:xfrm>
            <a:prstGeom prst="line">
              <a:avLst/>
            </a:prstGeom>
            <a:noFill/>
            <a:ln w="38100">
              <a:solidFill>
                <a:schemeClr val="tx1"/>
              </a:solidFill>
              <a:round/>
              <a:headEnd/>
              <a:tailEnd/>
            </a:ln>
          </p:spPr>
          <p:txBody>
            <a:bodyPr wrap="none" anchor="ctr">
              <a:spAutoFit/>
            </a:bodyPr>
            <a:lstStyle/>
            <a:p>
              <a:endParaRPr lang="en-US"/>
            </a:p>
          </p:txBody>
        </p:sp>
        <p:sp>
          <p:nvSpPr>
            <p:cNvPr id="123" name="Line 9"/>
            <p:cNvSpPr>
              <a:spLocks noChangeAspect="1" noChangeShapeType="1"/>
            </p:cNvSpPr>
            <p:nvPr/>
          </p:nvSpPr>
          <p:spPr bwMode="auto">
            <a:xfrm>
              <a:off x="1059372" y="4541103"/>
              <a:ext cx="359344" cy="3012"/>
            </a:xfrm>
            <a:prstGeom prst="line">
              <a:avLst/>
            </a:prstGeom>
            <a:noFill/>
            <a:ln w="38100">
              <a:solidFill>
                <a:schemeClr val="tx1"/>
              </a:solidFill>
              <a:round/>
              <a:headEnd/>
              <a:tailEnd/>
            </a:ln>
          </p:spPr>
          <p:txBody>
            <a:bodyPr wrap="none" anchor="ctr">
              <a:spAutoFit/>
            </a:bodyPr>
            <a:lstStyle/>
            <a:p>
              <a:endParaRPr lang="en-US"/>
            </a:p>
          </p:txBody>
        </p:sp>
        <p:grpSp>
          <p:nvGrpSpPr>
            <p:cNvPr id="124" name="Group 11"/>
            <p:cNvGrpSpPr>
              <a:grpSpLocks/>
            </p:cNvGrpSpPr>
            <p:nvPr/>
          </p:nvGrpSpPr>
          <p:grpSpPr bwMode="auto">
            <a:xfrm>
              <a:off x="1617257" y="3754860"/>
              <a:ext cx="555625" cy="1000125"/>
              <a:chOff x="2532" y="1542"/>
              <a:chExt cx="184" cy="332"/>
            </a:xfrm>
          </p:grpSpPr>
          <p:sp>
            <p:nvSpPr>
              <p:cNvPr id="125" name="AutoShape 12"/>
              <p:cNvSpPr>
                <a:spLocks noChangeArrowheads="1"/>
              </p:cNvSpPr>
              <p:nvPr/>
            </p:nvSpPr>
            <p:spPr bwMode="auto">
              <a:xfrm>
                <a:off x="2532" y="1542"/>
                <a:ext cx="184" cy="332"/>
              </a:xfrm>
              <a:prstGeom prst="bracketPair">
                <a:avLst>
                  <a:gd name="adj" fmla="val 16667"/>
                </a:avLst>
              </a:prstGeom>
              <a:noFill/>
              <a:ln w="19050">
                <a:solidFill>
                  <a:srgbClr val="FF0000"/>
                </a:solidFill>
                <a:round/>
                <a:headEnd/>
                <a:tailEnd/>
              </a:ln>
            </p:spPr>
            <p:txBody>
              <a:bodyPr wrap="none" anchor="ctr"/>
              <a:lstStyle/>
              <a:p>
                <a:endParaRPr lang="en-US"/>
              </a:p>
            </p:txBody>
          </p:sp>
          <p:sp>
            <p:nvSpPr>
              <p:cNvPr id="126" name="Line 13"/>
              <p:cNvSpPr>
                <a:spLocks noChangeAspect="1" noChangeShapeType="1"/>
              </p:cNvSpPr>
              <p:nvPr/>
            </p:nvSpPr>
            <p:spPr bwMode="auto">
              <a:xfrm>
                <a:off x="2567" y="1607"/>
                <a:ext cx="119" cy="1"/>
              </a:xfrm>
              <a:prstGeom prst="line">
                <a:avLst/>
              </a:prstGeom>
              <a:noFill/>
              <a:ln w="38100">
                <a:solidFill>
                  <a:schemeClr val="tx1"/>
                </a:solidFill>
                <a:round/>
                <a:headEnd/>
                <a:tailEnd/>
              </a:ln>
            </p:spPr>
            <p:txBody>
              <a:bodyPr wrap="none" anchor="ctr">
                <a:spAutoFit/>
              </a:bodyPr>
              <a:lstStyle/>
              <a:p>
                <a:endParaRPr lang="en-US"/>
              </a:p>
            </p:txBody>
          </p:sp>
          <p:sp>
            <p:nvSpPr>
              <p:cNvPr id="127" name="Line 14"/>
              <p:cNvSpPr>
                <a:spLocks noChangeAspect="1" noChangeShapeType="1"/>
              </p:cNvSpPr>
              <p:nvPr/>
            </p:nvSpPr>
            <p:spPr bwMode="auto">
              <a:xfrm>
                <a:off x="2567" y="1655"/>
                <a:ext cx="119" cy="1"/>
              </a:xfrm>
              <a:prstGeom prst="line">
                <a:avLst/>
              </a:prstGeom>
              <a:noFill/>
              <a:ln w="38100">
                <a:solidFill>
                  <a:schemeClr val="tx1"/>
                </a:solidFill>
                <a:round/>
                <a:headEnd/>
                <a:tailEnd/>
              </a:ln>
            </p:spPr>
            <p:txBody>
              <a:bodyPr wrap="none" anchor="ctr">
                <a:spAutoFit/>
              </a:bodyPr>
              <a:lstStyle/>
              <a:p>
                <a:endParaRPr lang="en-US"/>
              </a:p>
            </p:txBody>
          </p:sp>
          <p:sp>
            <p:nvSpPr>
              <p:cNvPr id="128" name="Line 15"/>
              <p:cNvSpPr>
                <a:spLocks noChangeAspect="1" noChangeShapeType="1"/>
              </p:cNvSpPr>
              <p:nvPr/>
            </p:nvSpPr>
            <p:spPr bwMode="auto">
              <a:xfrm>
                <a:off x="2568" y="1703"/>
                <a:ext cx="119" cy="1"/>
              </a:xfrm>
              <a:prstGeom prst="line">
                <a:avLst/>
              </a:prstGeom>
              <a:noFill/>
              <a:ln w="38100">
                <a:solidFill>
                  <a:schemeClr val="tx1"/>
                </a:solidFill>
                <a:round/>
                <a:headEnd/>
                <a:tailEnd/>
              </a:ln>
            </p:spPr>
            <p:txBody>
              <a:bodyPr wrap="none" anchor="ctr">
                <a:spAutoFit/>
              </a:bodyPr>
              <a:lstStyle/>
              <a:p>
                <a:endParaRPr lang="en-US"/>
              </a:p>
            </p:txBody>
          </p:sp>
          <p:sp>
            <p:nvSpPr>
              <p:cNvPr id="129" name="Line 16"/>
              <p:cNvSpPr>
                <a:spLocks noChangeAspect="1" noChangeShapeType="1"/>
              </p:cNvSpPr>
              <p:nvPr/>
            </p:nvSpPr>
            <p:spPr bwMode="auto">
              <a:xfrm>
                <a:off x="2568" y="1751"/>
                <a:ext cx="119" cy="1"/>
              </a:xfrm>
              <a:prstGeom prst="line">
                <a:avLst/>
              </a:prstGeom>
              <a:noFill/>
              <a:ln w="38100">
                <a:solidFill>
                  <a:schemeClr val="tx1"/>
                </a:solidFill>
                <a:round/>
                <a:headEnd/>
                <a:tailEnd/>
              </a:ln>
            </p:spPr>
            <p:txBody>
              <a:bodyPr wrap="none" anchor="ctr">
                <a:spAutoFit/>
              </a:bodyPr>
              <a:lstStyle/>
              <a:p>
                <a:endParaRPr lang="en-US"/>
              </a:p>
            </p:txBody>
          </p:sp>
          <p:sp>
            <p:nvSpPr>
              <p:cNvPr id="130" name="Line 17"/>
              <p:cNvSpPr>
                <a:spLocks noChangeAspect="1" noChangeShapeType="1"/>
              </p:cNvSpPr>
              <p:nvPr/>
            </p:nvSpPr>
            <p:spPr bwMode="auto">
              <a:xfrm>
                <a:off x="2567" y="1803"/>
                <a:ext cx="119" cy="1"/>
              </a:xfrm>
              <a:prstGeom prst="line">
                <a:avLst/>
              </a:prstGeom>
              <a:noFill/>
              <a:ln w="38100">
                <a:solidFill>
                  <a:schemeClr val="tx1"/>
                </a:solidFill>
                <a:round/>
                <a:headEnd/>
                <a:tailEnd/>
              </a:ln>
            </p:spPr>
            <p:txBody>
              <a:bodyPr wrap="none" anchor="ctr">
                <a:spAutoFit/>
              </a:bodyPr>
              <a:lstStyle/>
              <a:p>
                <a:endParaRPr lang="en-US"/>
              </a:p>
            </p:txBody>
          </p:sp>
        </p:grpSp>
        <p:grpSp>
          <p:nvGrpSpPr>
            <p:cNvPr id="131" name="Group 18"/>
            <p:cNvGrpSpPr>
              <a:grpSpLocks/>
            </p:cNvGrpSpPr>
            <p:nvPr/>
          </p:nvGrpSpPr>
          <p:grpSpPr bwMode="auto">
            <a:xfrm>
              <a:off x="2303057" y="3764385"/>
              <a:ext cx="555625" cy="1000125"/>
              <a:chOff x="2532" y="1542"/>
              <a:chExt cx="184" cy="332"/>
            </a:xfrm>
          </p:grpSpPr>
          <p:sp>
            <p:nvSpPr>
              <p:cNvPr id="132" name="AutoShape 19"/>
              <p:cNvSpPr>
                <a:spLocks noChangeArrowheads="1"/>
              </p:cNvSpPr>
              <p:nvPr/>
            </p:nvSpPr>
            <p:spPr bwMode="auto">
              <a:xfrm>
                <a:off x="2532" y="1542"/>
                <a:ext cx="184" cy="332"/>
              </a:xfrm>
              <a:prstGeom prst="bracketPair">
                <a:avLst>
                  <a:gd name="adj" fmla="val 16667"/>
                </a:avLst>
              </a:prstGeom>
              <a:noFill/>
              <a:ln w="19050">
                <a:solidFill>
                  <a:srgbClr val="FF0000"/>
                </a:solidFill>
                <a:round/>
                <a:headEnd/>
                <a:tailEnd/>
              </a:ln>
            </p:spPr>
            <p:txBody>
              <a:bodyPr wrap="none" anchor="ctr"/>
              <a:lstStyle/>
              <a:p>
                <a:endParaRPr lang="en-US"/>
              </a:p>
            </p:txBody>
          </p:sp>
          <p:sp>
            <p:nvSpPr>
              <p:cNvPr id="133" name="Line 20"/>
              <p:cNvSpPr>
                <a:spLocks noChangeAspect="1" noChangeShapeType="1"/>
              </p:cNvSpPr>
              <p:nvPr/>
            </p:nvSpPr>
            <p:spPr bwMode="auto">
              <a:xfrm>
                <a:off x="2567" y="1607"/>
                <a:ext cx="119" cy="1"/>
              </a:xfrm>
              <a:prstGeom prst="line">
                <a:avLst/>
              </a:prstGeom>
              <a:noFill/>
              <a:ln w="38100">
                <a:solidFill>
                  <a:schemeClr val="tx1"/>
                </a:solidFill>
                <a:round/>
                <a:headEnd/>
                <a:tailEnd/>
              </a:ln>
            </p:spPr>
            <p:txBody>
              <a:bodyPr wrap="none" anchor="ctr">
                <a:spAutoFit/>
              </a:bodyPr>
              <a:lstStyle/>
              <a:p>
                <a:endParaRPr lang="en-US"/>
              </a:p>
            </p:txBody>
          </p:sp>
          <p:sp>
            <p:nvSpPr>
              <p:cNvPr id="134" name="Line 21"/>
              <p:cNvSpPr>
                <a:spLocks noChangeAspect="1" noChangeShapeType="1"/>
              </p:cNvSpPr>
              <p:nvPr/>
            </p:nvSpPr>
            <p:spPr bwMode="auto">
              <a:xfrm>
                <a:off x="2567" y="1655"/>
                <a:ext cx="119" cy="1"/>
              </a:xfrm>
              <a:prstGeom prst="line">
                <a:avLst/>
              </a:prstGeom>
              <a:noFill/>
              <a:ln w="38100">
                <a:solidFill>
                  <a:schemeClr val="tx1"/>
                </a:solidFill>
                <a:round/>
                <a:headEnd/>
                <a:tailEnd/>
              </a:ln>
            </p:spPr>
            <p:txBody>
              <a:bodyPr wrap="none" anchor="ctr">
                <a:spAutoFit/>
              </a:bodyPr>
              <a:lstStyle/>
              <a:p>
                <a:endParaRPr lang="en-US"/>
              </a:p>
            </p:txBody>
          </p:sp>
          <p:sp>
            <p:nvSpPr>
              <p:cNvPr id="135" name="Line 22"/>
              <p:cNvSpPr>
                <a:spLocks noChangeAspect="1" noChangeShapeType="1"/>
              </p:cNvSpPr>
              <p:nvPr/>
            </p:nvSpPr>
            <p:spPr bwMode="auto">
              <a:xfrm>
                <a:off x="2568" y="1703"/>
                <a:ext cx="119" cy="1"/>
              </a:xfrm>
              <a:prstGeom prst="line">
                <a:avLst/>
              </a:prstGeom>
              <a:noFill/>
              <a:ln w="38100">
                <a:solidFill>
                  <a:schemeClr val="tx1"/>
                </a:solidFill>
                <a:round/>
                <a:headEnd/>
                <a:tailEnd/>
              </a:ln>
            </p:spPr>
            <p:txBody>
              <a:bodyPr wrap="none" anchor="ctr">
                <a:spAutoFit/>
              </a:bodyPr>
              <a:lstStyle/>
              <a:p>
                <a:endParaRPr lang="en-US"/>
              </a:p>
            </p:txBody>
          </p:sp>
          <p:sp>
            <p:nvSpPr>
              <p:cNvPr id="136" name="Line 23"/>
              <p:cNvSpPr>
                <a:spLocks noChangeAspect="1" noChangeShapeType="1"/>
              </p:cNvSpPr>
              <p:nvPr/>
            </p:nvSpPr>
            <p:spPr bwMode="auto">
              <a:xfrm>
                <a:off x="2568" y="1751"/>
                <a:ext cx="119" cy="1"/>
              </a:xfrm>
              <a:prstGeom prst="line">
                <a:avLst/>
              </a:prstGeom>
              <a:noFill/>
              <a:ln w="38100">
                <a:solidFill>
                  <a:schemeClr val="tx1"/>
                </a:solidFill>
                <a:round/>
                <a:headEnd/>
                <a:tailEnd/>
              </a:ln>
            </p:spPr>
            <p:txBody>
              <a:bodyPr wrap="none" anchor="ctr">
                <a:spAutoFit/>
              </a:bodyPr>
              <a:lstStyle/>
              <a:p>
                <a:endParaRPr lang="en-US"/>
              </a:p>
            </p:txBody>
          </p:sp>
          <p:sp>
            <p:nvSpPr>
              <p:cNvPr id="137" name="Line 24"/>
              <p:cNvSpPr>
                <a:spLocks noChangeAspect="1" noChangeShapeType="1"/>
              </p:cNvSpPr>
              <p:nvPr/>
            </p:nvSpPr>
            <p:spPr bwMode="auto">
              <a:xfrm>
                <a:off x="2567" y="1803"/>
                <a:ext cx="119" cy="1"/>
              </a:xfrm>
              <a:prstGeom prst="line">
                <a:avLst/>
              </a:prstGeom>
              <a:noFill/>
              <a:ln w="38100">
                <a:solidFill>
                  <a:schemeClr val="tx1"/>
                </a:solidFill>
                <a:round/>
                <a:headEnd/>
                <a:tailEnd/>
              </a:ln>
            </p:spPr>
            <p:txBody>
              <a:bodyPr wrap="none" anchor="ctr">
                <a:spAutoFit/>
              </a:bodyPr>
              <a:lstStyle/>
              <a:p>
                <a:endParaRPr lang="en-US"/>
              </a:p>
            </p:txBody>
          </p:sp>
        </p:grpSp>
        <p:grpSp>
          <p:nvGrpSpPr>
            <p:cNvPr id="138" name="Group 25"/>
            <p:cNvGrpSpPr>
              <a:grpSpLocks/>
            </p:cNvGrpSpPr>
            <p:nvPr/>
          </p:nvGrpSpPr>
          <p:grpSpPr bwMode="auto">
            <a:xfrm>
              <a:off x="2988857" y="3764385"/>
              <a:ext cx="555625" cy="1000125"/>
              <a:chOff x="2532" y="1542"/>
              <a:chExt cx="184" cy="332"/>
            </a:xfrm>
          </p:grpSpPr>
          <p:sp>
            <p:nvSpPr>
              <p:cNvPr id="139" name="AutoShape 26"/>
              <p:cNvSpPr>
                <a:spLocks noChangeArrowheads="1"/>
              </p:cNvSpPr>
              <p:nvPr/>
            </p:nvSpPr>
            <p:spPr bwMode="auto">
              <a:xfrm>
                <a:off x="2532" y="1542"/>
                <a:ext cx="184" cy="332"/>
              </a:xfrm>
              <a:prstGeom prst="bracketPair">
                <a:avLst>
                  <a:gd name="adj" fmla="val 16667"/>
                </a:avLst>
              </a:prstGeom>
              <a:noFill/>
              <a:ln w="19050">
                <a:solidFill>
                  <a:srgbClr val="FF0000"/>
                </a:solidFill>
                <a:round/>
                <a:headEnd/>
                <a:tailEnd/>
              </a:ln>
            </p:spPr>
            <p:txBody>
              <a:bodyPr wrap="none" anchor="ctr"/>
              <a:lstStyle/>
              <a:p>
                <a:endParaRPr lang="en-US"/>
              </a:p>
            </p:txBody>
          </p:sp>
          <p:sp>
            <p:nvSpPr>
              <p:cNvPr id="140" name="Line 27"/>
              <p:cNvSpPr>
                <a:spLocks noChangeAspect="1" noChangeShapeType="1"/>
              </p:cNvSpPr>
              <p:nvPr/>
            </p:nvSpPr>
            <p:spPr bwMode="auto">
              <a:xfrm>
                <a:off x="2567" y="1607"/>
                <a:ext cx="119" cy="1"/>
              </a:xfrm>
              <a:prstGeom prst="line">
                <a:avLst/>
              </a:prstGeom>
              <a:noFill/>
              <a:ln w="38100">
                <a:solidFill>
                  <a:schemeClr val="tx1"/>
                </a:solidFill>
                <a:round/>
                <a:headEnd/>
                <a:tailEnd/>
              </a:ln>
            </p:spPr>
            <p:txBody>
              <a:bodyPr wrap="none" anchor="ctr">
                <a:spAutoFit/>
              </a:bodyPr>
              <a:lstStyle/>
              <a:p>
                <a:endParaRPr lang="en-US"/>
              </a:p>
            </p:txBody>
          </p:sp>
          <p:sp>
            <p:nvSpPr>
              <p:cNvPr id="141" name="Line 28"/>
              <p:cNvSpPr>
                <a:spLocks noChangeAspect="1" noChangeShapeType="1"/>
              </p:cNvSpPr>
              <p:nvPr/>
            </p:nvSpPr>
            <p:spPr bwMode="auto">
              <a:xfrm>
                <a:off x="2567" y="1655"/>
                <a:ext cx="119" cy="1"/>
              </a:xfrm>
              <a:prstGeom prst="line">
                <a:avLst/>
              </a:prstGeom>
              <a:noFill/>
              <a:ln w="38100">
                <a:solidFill>
                  <a:schemeClr val="tx1"/>
                </a:solidFill>
                <a:round/>
                <a:headEnd/>
                <a:tailEnd/>
              </a:ln>
            </p:spPr>
            <p:txBody>
              <a:bodyPr wrap="none" anchor="ctr">
                <a:spAutoFit/>
              </a:bodyPr>
              <a:lstStyle/>
              <a:p>
                <a:endParaRPr lang="en-US"/>
              </a:p>
            </p:txBody>
          </p:sp>
          <p:sp>
            <p:nvSpPr>
              <p:cNvPr id="142" name="Line 29"/>
              <p:cNvSpPr>
                <a:spLocks noChangeAspect="1" noChangeShapeType="1"/>
              </p:cNvSpPr>
              <p:nvPr/>
            </p:nvSpPr>
            <p:spPr bwMode="auto">
              <a:xfrm>
                <a:off x="2568" y="1703"/>
                <a:ext cx="119" cy="1"/>
              </a:xfrm>
              <a:prstGeom prst="line">
                <a:avLst/>
              </a:prstGeom>
              <a:noFill/>
              <a:ln w="38100">
                <a:solidFill>
                  <a:schemeClr val="tx1"/>
                </a:solidFill>
                <a:round/>
                <a:headEnd/>
                <a:tailEnd/>
              </a:ln>
            </p:spPr>
            <p:txBody>
              <a:bodyPr wrap="none" anchor="ctr">
                <a:spAutoFit/>
              </a:bodyPr>
              <a:lstStyle/>
              <a:p>
                <a:endParaRPr lang="en-US"/>
              </a:p>
            </p:txBody>
          </p:sp>
          <p:sp>
            <p:nvSpPr>
              <p:cNvPr id="143" name="Line 30"/>
              <p:cNvSpPr>
                <a:spLocks noChangeAspect="1" noChangeShapeType="1"/>
              </p:cNvSpPr>
              <p:nvPr/>
            </p:nvSpPr>
            <p:spPr bwMode="auto">
              <a:xfrm>
                <a:off x="2568" y="1751"/>
                <a:ext cx="119" cy="1"/>
              </a:xfrm>
              <a:prstGeom prst="line">
                <a:avLst/>
              </a:prstGeom>
              <a:noFill/>
              <a:ln w="38100">
                <a:solidFill>
                  <a:schemeClr val="tx1"/>
                </a:solidFill>
                <a:round/>
                <a:headEnd/>
                <a:tailEnd/>
              </a:ln>
            </p:spPr>
            <p:txBody>
              <a:bodyPr wrap="none" anchor="ctr">
                <a:spAutoFit/>
              </a:bodyPr>
              <a:lstStyle/>
              <a:p>
                <a:endParaRPr lang="en-US"/>
              </a:p>
            </p:txBody>
          </p:sp>
          <p:sp>
            <p:nvSpPr>
              <p:cNvPr id="144" name="Line 31"/>
              <p:cNvSpPr>
                <a:spLocks noChangeAspect="1" noChangeShapeType="1"/>
              </p:cNvSpPr>
              <p:nvPr/>
            </p:nvSpPr>
            <p:spPr bwMode="auto">
              <a:xfrm>
                <a:off x="2567" y="1803"/>
                <a:ext cx="119" cy="1"/>
              </a:xfrm>
              <a:prstGeom prst="line">
                <a:avLst/>
              </a:prstGeom>
              <a:noFill/>
              <a:ln w="38100">
                <a:solidFill>
                  <a:schemeClr val="tx1"/>
                </a:solidFill>
                <a:round/>
                <a:headEnd/>
                <a:tailEnd/>
              </a:ln>
            </p:spPr>
            <p:txBody>
              <a:bodyPr wrap="none" anchor="ctr">
                <a:spAutoFit/>
              </a:bodyPr>
              <a:lstStyle/>
              <a:p>
                <a:endParaRPr lang="en-US"/>
              </a:p>
            </p:txBody>
          </p:sp>
        </p:grpSp>
        <p:sp>
          <p:nvSpPr>
            <p:cNvPr id="145" name="Text Box 32"/>
            <p:cNvSpPr txBox="1">
              <a:spLocks noChangeArrowheads="1"/>
            </p:cNvSpPr>
            <p:nvPr/>
          </p:nvSpPr>
          <p:spPr bwMode="auto">
            <a:xfrm>
              <a:off x="3604807" y="3856460"/>
              <a:ext cx="467997" cy="584776"/>
            </a:xfrm>
            <a:prstGeom prst="rect">
              <a:avLst/>
            </a:prstGeom>
            <a:noFill/>
            <a:ln w="9525">
              <a:noFill/>
              <a:miter lim="800000"/>
              <a:headEnd/>
              <a:tailEnd/>
            </a:ln>
          </p:spPr>
          <p:txBody>
            <a:bodyPr wrap="none">
              <a:spAutoFit/>
            </a:bodyPr>
            <a:lstStyle/>
            <a:p>
              <a:pPr eaLnBrk="1" hangingPunct="1"/>
              <a:r>
                <a:rPr lang="en-US" sz="3200" dirty="0">
                  <a:solidFill>
                    <a:srgbClr val="FF0000"/>
                  </a:solidFill>
                </a:rPr>
                <a:t>…</a:t>
              </a:r>
            </a:p>
          </p:txBody>
        </p:sp>
      </p:grpSp>
      <p:grpSp>
        <p:nvGrpSpPr>
          <p:cNvPr id="9" name="Group 8"/>
          <p:cNvGrpSpPr/>
          <p:nvPr/>
        </p:nvGrpSpPr>
        <p:grpSpPr>
          <a:xfrm>
            <a:off x="953682" y="4930791"/>
            <a:ext cx="3119122" cy="1009650"/>
            <a:chOff x="953682" y="4930791"/>
            <a:chExt cx="3119122" cy="1009650"/>
          </a:xfrm>
        </p:grpSpPr>
        <p:sp>
          <p:nvSpPr>
            <p:cNvPr id="146" name="AutoShape 4"/>
            <p:cNvSpPr>
              <a:spLocks noChangeArrowheads="1"/>
            </p:cNvSpPr>
            <p:nvPr/>
          </p:nvSpPr>
          <p:spPr bwMode="auto">
            <a:xfrm>
              <a:off x="953682" y="4930791"/>
              <a:ext cx="555625" cy="1000125"/>
            </a:xfrm>
            <a:prstGeom prst="bracketPair">
              <a:avLst>
                <a:gd name="adj" fmla="val 16667"/>
              </a:avLst>
            </a:prstGeom>
            <a:noFill/>
            <a:ln w="19050">
              <a:solidFill>
                <a:srgbClr val="E46C0A"/>
              </a:solidFill>
              <a:round/>
              <a:headEnd/>
              <a:tailEnd/>
            </a:ln>
          </p:spPr>
          <p:txBody>
            <a:bodyPr wrap="none" anchor="ctr"/>
            <a:lstStyle/>
            <a:p>
              <a:endParaRPr lang="en-US">
                <a:solidFill>
                  <a:srgbClr val="FF8000"/>
                </a:solidFill>
              </a:endParaRPr>
            </a:p>
          </p:txBody>
        </p:sp>
        <p:sp>
          <p:nvSpPr>
            <p:cNvPr id="147" name="Line 5"/>
            <p:cNvSpPr>
              <a:spLocks noChangeAspect="1" noChangeShapeType="1"/>
            </p:cNvSpPr>
            <p:nvPr/>
          </p:nvSpPr>
          <p:spPr bwMode="auto">
            <a:xfrm>
              <a:off x="1059372" y="5126599"/>
              <a:ext cx="359344" cy="3012"/>
            </a:xfrm>
            <a:prstGeom prst="line">
              <a:avLst/>
            </a:prstGeom>
            <a:noFill/>
            <a:ln w="38100">
              <a:solidFill>
                <a:schemeClr val="tx1"/>
              </a:solidFill>
              <a:round/>
              <a:headEnd/>
              <a:tailEnd/>
            </a:ln>
          </p:spPr>
          <p:txBody>
            <a:bodyPr wrap="none" anchor="ctr">
              <a:spAutoFit/>
            </a:bodyPr>
            <a:lstStyle/>
            <a:p>
              <a:endParaRPr lang="en-US"/>
            </a:p>
          </p:txBody>
        </p:sp>
        <p:sp>
          <p:nvSpPr>
            <p:cNvPr id="148" name="Line 6"/>
            <p:cNvSpPr>
              <a:spLocks noChangeAspect="1" noChangeShapeType="1"/>
            </p:cNvSpPr>
            <p:nvPr/>
          </p:nvSpPr>
          <p:spPr bwMode="auto">
            <a:xfrm>
              <a:off x="1059372" y="5271195"/>
              <a:ext cx="359344" cy="3012"/>
            </a:xfrm>
            <a:prstGeom prst="line">
              <a:avLst/>
            </a:prstGeom>
            <a:noFill/>
            <a:ln w="38100">
              <a:solidFill>
                <a:schemeClr val="tx1"/>
              </a:solidFill>
              <a:round/>
              <a:headEnd/>
              <a:tailEnd/>
            </a:ln>
          </p:spPr>
          <p:txBody>
            <a:bodyPr wrap="none" anchor="ctr">
              <a:spAutoFit/>
            </a:bodyPr>
            <a:lstStyle/>
            <a:p>
              <a:endParaRPr lang="en-US"/>
            </a:p>
          </p:txBody>
        </p:sp>
        <p:sp>
          <p:nvSpPr>
            <p:cNvPr id="149" name="Line 7"/>
            <p:cNvSpPr>
              <a:spLocks noChangeAspect="1" noChangeShapeType="1"/>
            </p:cNvSpPr>
            <p:nvPr/>
          </p:nvSpPr>
          <p:spPr bwMode="auto">
            <a:xfrm>
              <a:off x="1062391" y="5415791"/>
              <a:ext cx="359344" cy="3012"/>
            </a:xfrm>
            <a:prstGeom prst="line">
              <a:avLst/>
            </a:prstGeom>
            <a:noFill/>
            <a:ln w="38100">
              <a:solidFill>
                <a:schemeClr val="tx1"/>
              </a:solidFill>
              <a:round/>
              <a:headEnd/>
              <a:tailEnd/>
            </a:ln>
          </p:spPr>
          <p:txBody>
            <a:bodyPr wrap="none" anchor="ctr">
              <a:spAutoFit/>
            </a:bodyPr>
            <a:lstStyle/>
            <a:p>
              <a:endParaRPr lang="en-US"/>
            </a:p>
          </p:txBody>
        </p:sp>
        <p:sp>
          <p:nvSpPr>
            <p:cNvPr id="150" name="Line 8"/>
            <p:cNvSpPr>
              <a:spLocks noChangeAspect="1" noChangeShapeType="1"/>
            </p:cNvSpPr>
            <p:nvPr/>
          </p:nvSpPr>
          <p:spPr bwMode="auto">
            <a:xfrm>
              <a:off x="1062391" y="5560388"/>
              <a:ext cx="359344" cy="3012"/>
            </a:xfrm>
            <a:prstGeom prst="line">
              <a:avLst/>
            </a:prstGeom>
            <a:noFill/>
            <a:ln w="38100">
              <a:solidFill>
                <a:schemeClr val="tx1"/>
              </a:solidFill>
              <a:round/>
              <a:headEnd/>
              <a:tailEnd/>
            </a:ln>
          </p:spPr>
          <p:txBody>
            <a:bodyPr wrap="none" anchor="ctr">
              <a:spAutoFit/>
            </a:bodyPr>
            <a:lstStyle/>
            <a:p>
              <a:endParaRPr lang="en-US"/>
            </a:p>
          </p:txBody>
        </p:sp>
        <p:sp>
          <p:nvSpPr>
            <p:cNvPr id="151" name="Line 9"/>
            <p:cNvSpPr>
              <a:spLocks noChangeAspect="1" noChangeShapeType="1"/>
            </p:cNvSpPr>
            <p:nvPr/>
          </p:nvSpPr>
          <p:spPr bwMode="auto">
            <a:xfrm>
              <a:off x="1059372" y="5717034"/>
              <a:ext cx="359344" cy="3012"/>
            </a:xfrm>
            <a:prstGeom prst="line">
              <a:avLst/>
            </a:prstGeom>
            <a:noFill/>
            <a:ln w="38100">
              <a:solidFill>
                <a:schemeClr val="tx1"/>
              </a:solidFill>
              <a:round/>
              <a:headEnd/>
              <a:tailEnd/>
            </a:ln>
          </p:spPr>
          <p:txBody>
            <a:bodyPr wrap="none" anchor="ctr">
              <a:spAutoFit/>
            </a:bodyPr>
            <a:lstStyle/>
            <a:p>
              <a:endParaRPr lang="en-US"/>
            </a:p>
          </p:txBody>
        </p:sp>
        <p:grpSp>
          <p:nvGrpSpPr>
            <p:cNvPr id="152" name="Group 11"/>
            <p:cNvGrpSpPr>
              <a:grpSpLocks/>
            </p:cNvGrpSpPr>
            <p:nvPr/>
          </p:nvGrpSpPr>
          <p:grpSpPr bwMode="auto">
            <a:xfrm>
              <a:off x="1617257" y="4930791"/>
              <a:ext cx="555625" cy="1000125"/>
              <a:chOff x="2532" y="1542"/>
              <a:chExt cx="184" cy="332"/>
            </a:xfrm>
          </p:grpSpPr>
          <p:sp>
            <p:nvSpPr>
              <p:cNvPr id="153" name="AutoShape 12"/>
              <p:cNvSpPr>
                <a:spLocks noChangeArrowheads="1"/>
              </p:cNvSpPr>
              <p:nvPr/>
            </p:nvSpPr>
            <p:spPr bwMode="auto">
              <a:xfrm>
                <a:off x="2532" y="1542"/>
                <a:ext cx="184" cy="332"/>
              </a:xfrm>
              <a:prstGeom prst="bracketPair">
                <a:avLst>
                  <a:gd name="adj" fmla="val 16667"/>
                </a:avLst>
              </a:prstGeom>
              <a:noFill/>
              <a:ln w="19050">
                <a:solidFill>
                  <a:schemeClr val="accent6">
                    <a:lumMod val="75000"/>
                  </a:schemeClr>
                </a:solidFill>
                <a:round/>
                <a:headEnd/>
                <a:tailEnd/>
              </a:ln>
            </p:spPr>
            <p:txBody>
              <a:bodyPr wrap="none" anchor="ctr"/>
              <a:lstStyle/>
              <a:p>
                <a:endParaRPr lang="en-US"/>
              </a:p>
            </p:txBody>
          </p:sp>
          <p:sp>
            <p:nvSpPr>
              <p:cNvPr id="154" name="Line 13"/>
              <p:cNvSpPr>
                <a:spLocks noChangeAspect="1" noChangeShapeType="1"/>
              </p:cNvSpPr>
              <p:nvPr/>
            </p:nvSpPr>
            <p:spPr bwMode="auto">
              <a:xfrm>
                <a:off x="2567" y="1607"/>
                <a:ext cx="119" cy="1"/>
              </a:xfrm>
              <a:prstGeom prst="line">
                <a:avLst/>
              </a:prstGeom>
              <a:noFill/>
              <a:ln w="38100">
                <a:solidFill>
                  <a:schemeClr val="tx1"/>
                </a:solidFill>
                <a:round/>
                <a:headEnd/>
                <a:tailEnd/>
              </a:ln>
            </p:spPr>
            <p:txBody>
              <a:bodyPr wrap="none" anchor="ctr">
                <a:spAutoFit/>
              </a:bodyPr>
              <a:lstStyle/>
              <a:p>
                <a:endParaRPr lang="en-US"/>
              </a:p>
            </p:txBody>
          </p:sp>
          <p:sp>
            <p:nvSpPr>
              <p:cNvPr id="155" name="Line 14"/>
              <p:cNvSpPr>
                <a:spLocks noChangeAspect="1" noChangeShapeType="1"/>
              </p:cNvSpPr>
              <p:nvPr/>
            </p:nvSpPr>
            <p:spPr bwMode="auto">
              <a:xfrm>
                <a:off x="2567" y="1655"/>
                <a:ext cx="119" cy="1"/>
              </a:xfrm>
              <a:prstGeom prst="line">
                <a:avLst/>
              </a:prstGeom>
              <a:noFill/>
              <a:ln w="38100">
                <a:solidFill>
                  <a:schemeClr val="tx1"/>
                </a:solidFill>
                <a:round/>
                <a:headEnd/>
                <a:tailEnd/>
              </a:ln>
            </p:spPr>
            <p:txBody>
              <a:bodyPr wrap="none" anchor="ctr">
                <a:spAutoFit/>
              </a:bodyPr>
              <a:lstStyle/>
              <a:p>
                <a:endParaRPr lang="en-US"/>
              </a:p>
            </p:txBody>
          </p:sp>
          <p:sp>
            <p:nvSpPr>
              <p:cNvPr id="156" name="Line 15"/>
              <p:cNvSpPr>
                <a:spLocks noChangeAspect="1" noChangeShapeType="1"/>
              </p:cNvSpPr>
              <p:nvPr/>
            </p:nvSpPr>
            <p:spPr bwMode="auto">
              <a:xfrm>
                <a:off x="2568" y="1703"/>
                <a:ext cx="119" cy="1"/>
              </a:xfrm>
              <a:prstGeom prst="line">
                <a:avLst/>
              </a:prstGeom>
              <a:noFill/>
              <a:ln w="38100">
                <a:solidFill>
                  <a:schemeClr val="tx1"/>
                </a:solidFill>
                <a:round/>
                <a:headEnd/>
                <a:tailEnd/>
              </a:ln>
            </p:spPr>
            <p:txBody>
              <a:bodyPr wrap="none" anchor="ctr">
                <a:spAutoFit/>
              </a:bodyPr>
              <a:lstStyle/>
              <a:p>
                <a:endParaRPr lang="en-US"/>
              </a:p>
            </p:txBody>
          </p:sp>
          <p:sp>
            <p:nvSpPr>
              <p:cNvPr id="157" name="Line 16"/>
              <p:cNvSpPr>
                <a:spLocks noChangeAspect="1" noChangeShapeType="1"/>
              </p:cNvSpPr>
              <p:nvPr/>
            </p:nvSpPr>
            <p:spPr bwMode="auto">
              <a:xfrm>
                <a:off x="2568" y="1751"/>
                <a:ext cx="119" cy="1"/>
              </a:xfrm>
              <a:prstGeom prst="line">
                <a:avLst/>
              </a:prstGeom>
              <a:noFill/>
              <a:ln w="38100">
                <a:solidFill>
                  <a:schemeClr val="tx1"/>
                </a:solidFill>
                <a:round/>
                <a:headEnd/>
                <a:tailEnd/>
              </a:ln>
            </p:spPr>
            <p:txBody>
              <a:bodyPr wrap="none" anchor="ctr">
                <a:spAutoFit/>
              </a:bodyPr>
              <a:lstStyle/>
              <a:p>
                <a:endParaRPr lang="en-US"/>
              </a:p>
            </p:txBody>
          </p:sp>
          <p:sp>
            <p:nvSpPr>
              <p:cNvPr id="158" name="Line 17"/>
              <p:cNvSpPr>
                <a:spLocks noChangeAspect="1" noChangeShapeType="1"/>
              </p:cNvSpPr>
              <p:nvPr/>
            </p:nvSpPr>
            <p:spPr bwMode="auto">
              <a:xfrm>
                <a:off x="2567" y="1803"/>
                <a:ext cx="119" cy="1"/>
              </a:xfrm>
              <a:prstGeom prst="line">
                <a:avLst/>
              </a:prstGeom>
              <a:noFill/>
              <a:ln w="38100">
                <a:solidFill>
                  <a:schemeClr val="tx1"/>
                </a:solidFill>
                <a:round/>
                <a:headEnd/>
                <a:tailEnd/>
              </a:ln>
            </p:spPr>
            <p:txBody>
              <a:bodyPr wrap="none" anchor="ctr">
                <a:spAutoFit/>
              </a:bodyPr>
              <a:lstStyle/>
              <a:p>
                <a:endParaRPr lang="en-US"/>
              </a:p>
            </p:txBody>
          </p:sp>
        </p:grpSp>
        <p:grpSp>
          <p:nvGrpSpPr>
            <p:cNvPr id="159" name="Group 18"/>
            <p:cNvGrpSpPr>
              <a:grpSpLocks/>
            </p:cNvGrpSpPr>
            <p:nvPr/>
          </p:nvGrpSpPr>
          <p:grpSpPr bwMode="auto">
            <a:xfrm>
              <a:off x="2303057" y="4940316"/>
              <a:ext cx="555625" cy="1000125"/>
              <a:chOff x="2532" y="1542"/>
              <a:chExt cx="184" cy="332"/>
            </a:xfrm>
          </p:grpSpPr>
          <p:sp>
            <p:nvSpPr>
              <p:cNvPr id="160" name="AutoShape 19"/>
              <p:cNvSpPr>
                <a:spLocks noChangeArrowheads="1"/>
              </p:cNvSpPr>
              <p:nvPr/>
            </p:nvSpPr>
            <p:spPr bwMode="auto">
              <a:xfrm>
                <a:off x="2532" y="1542"/>
                <a:ext cx="184" cy="332"/>
              </a:xfrm>
              <a:prstGeom prst="bracketPair">
                <a:avLst>
                  <a:gd name="adj" fmla="val 16667"/>
                </a:avLst>
              </a:prstGeom>
              <a:noFill/>
              <a:ln w="19050">
                <a:solidFill>
                  <a:srgbClr val="E46C0A"/>
                </a:solidFill>
                <a:round/>
                <a:headEnd/>
                <a:tailEnd/>
              </a:ln>
            </p:spPr>
            <p:txBody>
              <a:bodyPr wrap="none" anchor="ctr"/>
              <a:lstStyle/>
              <a:p>
                <a:endParaRPr lang="en-US"/>
              </a:p>
            </p:txBody>
          </p:sp>
          <p:sp>
            <p:nvSpPr>
              <p:cNvPr id="161" name="Line 20"/>
              <p:cNvSpPr>
                <a:spLocks noChangeAspect="1" noChangeShapeType="1"/>
              </p:cNvSpPr>
              <p:nvPr/>
            </p:nvSpPr>
            <p:spPr bwMode="auto">
              <a:xfrm>
                <a:off x="2567" y="1607"/>
                <a:ext cx="119" cy="1"/>
              </a:xfrm>
              <a:prstGeom prst="line">
                <a:avLst/>
              </a:prstGeom>
              <a:noFill/>
              <a:ln w="38100">
                <a:solidFill>
                  <a:schemeClr val="tx1"/>
                </a:solidFill>
                <a:round/>
                <a:headEnd/>
                <a:tailEnd/>
              </a:ln>
            </p:spPr>
            <p:txBody>
              <a:bodyPr wrap="none" anchor="ctr">
                <a:spAutoFit/>
              </a:bodyPr>
              <a:lstStyle/>
              <a:p>
                <a:endParaRPr lang="en-US"/>
              </a:p>
            </p:txBody>
          </p:sp>
          <p:sp>
            <p:nvSpPr>
              <p:cNvPr id="162" name="Line 21"/>
              <p:cNvSpPr>
                <a:spLocks noChangeAspect="1" noChangeShapeType="1"/>
              </p:cNvSpPr>
              <p:nvPr/>
            </p:nvSpPr>
            <p:spPr bwMode="auto">
              <a:xfrm>
                <a:off x="2567" y="1655"/>
                <a:ext cx="119" cy="1"/>
              </a:xfrm>
              <a:prstGeom prst="line">
                <a:avLst/>
              </a:prstGeom>
              <a:noFill/>
              <a:ln w="38100">
                <a:solidFill>
                  <a:schemeClr val="tx1"/>
                </a:solidFill>
                <a:round/>
                <a:headEnd/>
                <a:tailEnd/>
              </a:ln>
            </p:spPr>
            <p:txBody>
              <a:bodyPr wrap="none" anchor="ctr">
                <a:spAutoFit/>
              </a:bodyPr>
              <a:lstStyle/>
              <a:p>
                <a:endParaRPr lang="en-US"/>
              </a:p>
            </p:txBody>
          </p:sp>
          <p:sp>
            <p:nvSpPr>
              <p:cNvPr id="163" name="Line 22"/>
              <p:cNvSpPr>
                <a:spLocks noChangeAspect="1" noChangeShapeType="1"/>
              </p:cNvSpPr>
              <p:nvPr/>
            </p:nvSpPr>
            <p:spPr bwMode="auto">
              <a:xfrm>
                <a:off x="2568" y="1703"/>
                <a:ext cx="119" cy="1"/>
              </a:xfrm>
              <a:prstGeom prst="line">
                <a:avLst/>
              </a:prstGeom>
              <a:noFill/>
              <a:ln w="38100">
                <a:solidFill>
                  <a:schemeClr val="tx1"/>
                </a:solidFill>
                <a:round/>
                <a:headEnd/>
                <a:tailEnd/>
              </a:ln>
            </p:spPr>
            <p:txBody>
              <a:bodyPr wrap="none" anchor="ctr">
                <a:spAutoFit/>
              </a:bodyPr>
              <a:lstStyle/>
              <a:p>
                <a:endParaRPr lang="en-US"/>
              </a:p>
            </p:txBody>
          </p:sp>
          <p:sp>
            <p:nvSpPr>
              <p:cNvPr id="164" name="Line 23"/>
              <p:cNvSpPr>
                <a:spLocks noChangeAspect="1" noChangeShapeType="1"/>
              </p:cNvSpPr>
              <p:nvPr/>
            </p:nvSpPr>
            <p:spPr bwMode="auto">
              <a:xfrm>
                <a:off x="2568" y="1751"/>
                <a:ext cx="119" cy="1"/>
              </a:xfrm>
              <a:prstGeom prst="line">
                <a:avLst/>
              </a:prstGeom>
              <a:noFill/>
              <a:ln w="38100">
                <a:solidFill>
                  <a:schemeClr val="tx1"/>
                </a:solidFill>
                <a:round/>
                <a:headEnd/>
                <a:tailEnd/>
              </a:ln>
            </p:spPr>
            <p:txBody>
              <a:bodyPr wrap="none" anchor="ctr">
                <a:spAutoFit/>
              </a:bodyPr>
              <a:lstStyle/>
              <a:p>
                <a:endParaRPr lang="en-US"/>
              </a:p>
            </p:txBody>
          </p:sp>
          <p:sp>
            <p:nvSpPr>
              <p:cNvPr id="165" name="Line 24"/>
              <p:cNvSpPr>
                <a:spLocks noChangeAspect="1" noChangeShapeType="1"/>
              </p:cNvSpPr>
              <p:nvPr/>
            </p:nvSpPr>
            <p:spPr bwMode="auto">
              <a:xfrm>
                <a:off x="2567" y="1803"/>
                <a:ext cx="119" cy="1"/>
              </a:xfrm>
              <a:prstGeom prst="line">
                <a:avLst/>
              </a:prstGeom>
              <a:noFill/>
              <a:ln w="38100">
                <a:solidFill>
                  <a:schemeClr val="tx1"/>
                </a:solidFill>
                <a:round/>
                <a:headEnd/>
                <a:tailEnd/>
              </a:ln>
            </p:spPr>
            <p:txBody>
              <a:bodyPr wrap="none" anchor="ctr">
                <a:spAutoFit/>
              </a:bodyPr>
              <a:lstStyle/>
              <a:p>
                <a:endParaRPr lang="en-US"/>
              </a:p>
            </p:txBody>
          </p:sp>
        </p:grpSp>
        <p:grpSp>
          <p:nvGrpSpPr>
            <p:cNvPr id="166" name="Group 25"/>
            <p:cNvGrpSpPr>
              <a:grpSpLocks/>
            </p:cNvGrpSpPr>
            <p:nvPr/>
          </p:nvGrpSpPr>
          <p:grpSpPr bwMode="auto">
            <a:xfrm>
              <a:off x="2988857" y="4940316"/>
              <a:ext cx="555625" cy="1000125"/>
              <a:chOff x="2532" y="1542"/>
              <a:chExt cx="184" cy="332"/>
            </a:xfrm>
          </p:grpSpPr>
          <p:sp>
            <p:nvSpPr>
              <p:cNvPr id="167" name="AutoShape 26"/>
              <p:cNvSpPr>
                <a:spLocks noChangeArrowheads="1"/>
              </p:cNvSpPr>
              <p:nvPr/>
            </p:nvSpPr>
            <p:spPr bwMode="auto">
              <a:xfrm>
                <a:off x="2532" y="1542"/>
                <a:ext cx="184" cy="332"/>
              </a:xfrm>
              <a:prstGeom prst="bracketPair">
                <a:avLst>
                  <a:gd name="adj" fmla="val 16667"/>
                </a:avLst>
              </a:prstGeom>
              <a:noFill/>
              <a:ln w="19050">
                <a:solidFill>
                  <a:srgbClr val="E46C0A"/>
                </a:solidFill>
                <a:round/>
                <a:headEnd/>
                <a:tailEnd/>
              </a:ln>
            </p:spPr>
            <p:txBody>
              <a:bodyPr wrap="none" anchor="ctr"/>
              <a:lstStyle/>
              <a:p>
                <a:endParaRPr lang="en-US"/>
              </a:p>
            </p:txBody>
          </p:sp>
          <p:sp>
            <p:nvSpPr>
              <p:cNvPr id="168" name="Line 27"/>
              <p:cNvSpPr>
                <a:spLocks noChangeAspect="1" noChangeShapeType="1"/>
              </p:cNvSpPr>
              <p:nvPr/>
            </p:nvSpPr>
            <p:spPr bwMode="auto">
              <a:xfrm>
                <a:off x="2567" y="1607"/>
                <a:ext cx="119" cy="1"/>
              </a:xfrm>
              <a:prstGeom prst="line">
                <a:avLst/>
              </a:prstGeom>
              <a:noFill/>
              <a:ln w="38100">
                <a:solidFill>
                  <a:schemeClr val="tx1"/>
                </a:solidFill>
                <a:round/>
                <a:headEnd/>
                <a:tailEnd/>
              </a:ln>
            </p:spPr>
            <p:txBody>
              <a:bodyPr wrap="none" anchor="ctr">
                <a:spAutoFit/>
              </a:bodyPr>
              <a:lstStyle/>
              <a:p>
                <a:endParaRPr lang="en-US"/>
              </a:p>
            </p:txBody>
          </p:sp>
          <p:sp>
            <p:nvSpPr>
              <p:cNvPr id="169" name="Line 28"/>
              <p:cNvSpPr>
                <a:spLocks noChangeAspect="1" noChangeShapeType="1"/>
              </p:cNvSpPr>
              <p:nvPr/>
            </p:nvSpPr>
            <p:spPr bwMode="auto">
              <a:xfrm>
                <a:off x="2567" y="1655"/>
                <a:ext cx="119" cy="1"/>
              </a:xfrm>
              <a:prstGeom prst="line">
                <a:avLst/>
              </a:prstGeom>
              <a:noFill/>
              <a:ln w="38100">
                <a:solidFill>
                  <a:schemeClr val="tx1"/>
                </a:solidFill>
                <a:round/>
                <a:headEnd/>
                <a:tailEnd/>
              </a:ln>
            </p:spPr>
            <p:txBody>
              <a:bodyPr wrap="none" anchor="ctr">
                <a:spAutoFit/>
              </a:bodyPr>
              <a:lstStyle/>
              <a:p>
                <a:endParaRPr lang="en-US"/>
              </a:p>
            </p:txBody>
          </p:sp>
          <p:sp>
            <p:nvSpPr>
              <p:cNvPr id="170" name="Line 29"/>
              <p:cNvSpPr>
                <a:spLocks noChangeAspect="1" noChangeShapeType="1"/>
              </p:cNvSpPr>
              <p:nvPr/>
            </p:nvSpPr>
            <p:spPr bwMode="auto">
              <a:xfrm>
                <a:off x="2568" y="1703"/>
                <a:ext cx="119" cy="1"/>
              </a:xfrm>
              <a:prstGeom prst="line">
                <a:avLst/>
              </a:prstGeom>
              <a:noFill/>
              <a:ln w="38100">
                <a:solidFill>
                  <a:schemeClr val="tx1"/>
                </a:solidFill>
                <a:round/>
                <a:headEnd/>
                <a:tailEnd/>
              </a:ln>
            </p:spPr>
            <p:txBody>
              <a:bodyPr wrap="none" anchor="ctr">
                <a:spAutoFit/>
              </a:bodyPr>
              <a:lstStyle/>
              <a:p>
                <a:endParaRPr lang="en-US"/>
              </a:p>
            </p:txBody>
          </p:sp>
          <p:sp>
            <p:nvSpPr>
              <p:cNvPr id="171" name="Line 30"/>
              <p:cNvSpPr>
                <a:spLocks noChangeAspect="1" noChangeShapeType="1"/>
              </p:cNvSpPr>
              <p:nvPr/>
            </p:nvSpPr>
            <p:spPr bwMode="auto">
              <a:xfrm>
                <a:off x="2568" y="1751"/>
                <a:ext cx="119" cy="1"/>
              </a:xfrm>
              <a:prstGeom prst="line">
                <a:avLst/>
              </a:prstGeom>
              <a:noFill/>
              <a:ln w="38100">
                <a:solidFill>
                  <a:schemeClr val="tx1"/>
                </a:solidFill>
                <a:round/>
                <a:headEnd/>
                <a:tailEnd/>
              </a:ln>
            </p:spPr>
            <p:txBody>
              <a:bodyPr wrap="none" anchor="ctr">
                <a:spAutoFit/>
              </a:bodyPr>
              <a:lstStyle/>
              <a:p>
                <a:endParaRPr lang="en-US"/>
              </a:p>
            </p:txBody>
          </p:sp>
          <p:sp>
            <p:nvSpPr>
              <p:cNvPr id="172" name="Line 31"/>
              <p:cNvSpPr>
                <a:spLocks noChangeAspect="1" noChangeShapeType="1"/>
              </p:cNvSpPr>
              <p:nvPr/>
            </p:nvSpPr>
            <p:spPr bwMode="auto">
              <a:xfrm>
                <a:off x="2567" y="1803"/>
                <a:ext cx="119" cy="1"/>
              </a:xfrm>
              <a:prstGeom prst="line">
                <a:avLst/>
              </a:prstGeom>
              <a:noFill/>
              <a:ln w="38100">
                <a:solidFill>
                  <a:schemeClr val="tx1"/>
                </a:solidFill>
                <a:round/>
                <a:headEnd/>
                <a:tailEnd/>
              </a:ln>
            </p:spPr>
            <p:txBody>
              <a:bodyPr wrap="none" anchor="ctr">
                <a:spAutoFit/>
              </a:bodyPr>
              <a:lstStyle/>
              <a:p>
                <a:endParaRPr lang="en-US"/>
              </a:p>
            </p:txBody>
          </p:sp>
        </p:grpSp>
        <p:sp>
          <p:nvSpPr>
            <p:cNvPr id="173" name="Text Box 32"/>
            <p:cNvSpPr txBox="1">
              <a:spLocks noChangeArrowheads="1"/>
            </p:cNvSpPr>
            <p:nvPr/>
          </p:nvSpPr>
          <p:spPr bwMode="auto">
            <a:xfrm>
              <a:off x="3604807" y="5032391"/>
              <a:ext cx="467997" cy="584776"/>
            </a:xfrm>
            <a:prstGeom prst="rect">
              <a:avLst/>
            </a:prstGeom>
            <a:noFill/>
            <a:ln w="9525">
              <a:noFill/>
              <a:miter lim="800000"/>
              <a:headEnd/>
              <a:tailEnd/>
            </a:ln>
          </p:spPr>
          <p:txBody>
            <a:bodyPr wrap="none">
              <a:spAutoFit/>
            </a:bodyPr>
            <a:lstStyle/>
            <a:p>
              <a:pPr eaLnBrk="1" hangingPunct="1"/>
              <a:r>
                <a:rPr lang="en-US" sz="3200" dirty="0">
                  <a:solidFill>
                    <a:srgbClr val="FF8000"/>
                  </a:solidFill>
                </a:rPr>
                <a:t>…</a:t>
              </a:r>
            </a:p>
          </p:txBody>
        </p:sp>
      </p:grpSp>
      <p:sp>
        <p:nvSpPr>
          <p:cNvPr id="174" name="TextBox 173"/>
          <p:cNvSpPr txBox="1"/>
          <p:nvPr/>
        </p:nvSpPr>
        <p:spPr>
          <a:xfrm>
            <a:off x="7201948" y="6573131"/>
            <a:ext cx="2141343" cy="276999"/>
          </a:xfrm>
          <a:prstGeom prst="rect">
            <a:avLst/>
          </a:prstGeom>
          <a:noFill/>
        </p:spPr>
        <p:txBody>
          <a:bodyPr wrap="square" rtlCol="0">
            <a:spAutoFit/>
          </a:bodyPr>
          <a:lstStyle/>
          <a:p>
            <a:r>
              <a:rPr lang="en-US" sz="1200" dirty="0"/>
              <a:t>Slide adapted after J. </a:t>
            </a:r>
            <a:r>
              <a:rPr lang="en-US" sz="1200" dirty="0" err="1"/>
              <a:t>Sivic</a:t>
            </a:r>
            <a:endParaRPr lang="en-US" sz="1200" dirty="0"/>
          </a:p>
        </p:txBody>
      </p:sp>
    </p:spTree>
    <p:extLst>
      <p:ext uri="{BB962C8B-B14F-4D97-AF65-F5344CB8AC3E}">
        <p14:creationId xmlns:p14="http://schemas.microsoft.com/office/powerpoint/2010/main" val="1952839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animBg="1"/>
      <p:bldP spid="88" grpId="0" animBg="1"/>
      <p:bldP spid="89" grpId="0" animBg="1"/>
      <p:bldP spid="5"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9" name="Rectangle 26"/>
          <p:cNvSpPr>
            <a:spLocks noGrp="1" noChangeArrowheads="1"/>
          </p:cNvSpPr>
          <p:nvPr>
            <p:ph type="title"/>
          </p:nvPr>
        </p:nvSpPr>
        <p:spPr/>
        <p:txBody>
          <a:bodyPr/>
          <a:lstStyle/>
          <a:p>
            <a:r>
              <a:rPr lang="en-US" dirty="0">
                <a:latin typeface="Arial" charset="0"/>
              </a:rPr>
              <a:t>2. Feature extraction</a:t>
            </a:r>
          </a:p>
        </p:txBody>
      </p:sp>
      <p:sp>
        <p:nvSpPr>
          <p:cNvPr id="5" name="TextBox 4"/>
          <p:cNvSpPr txBox="1"/>
          <p:nvPr/>
        </p:nvSpPr>
        <p:spPr>
          <a:xfrm>
            <a:off x="308242" y="1972638"/>
            <a:ext cx="8378558" cy="1569660"/>
          </a:xfrm>
          <a:prstGeom prst="rect">
            <a:avLst/>
          </a:prstGeom>
          <a:noFill/>
        </p:spPr>
        <p:txBody>
          <a:bodyPr wrap="square" rtlCol="0">
            <a:spAutoFit/>
          </a:bodyPr>
          <a:lstStyle/>
          <a:p>
            <a:pPr marL="457200" indent="-457200">
              <a:buFont typeface="Arial" panose="020B0604020202020204" pitchFamily="34" charset="0"/>
              <a:buChar char="•"/>
            </a:pPr>
            <a:r>
              <a:rPr lang="en-US" sz="3200" dirty="0"/>
              <a:t>Commonly used descriptors:</a:t>
            </a:r>
          </a:p>
          <a:p>
            <a:pPr marL="457200" indent="-457200">
              <a:buFont typeface="Wingdings" pitchFamily="2" charset="2"/>
              <a:buChar char="Ø"/>
            </a:pPr>
            <a:r>
              <a:rPr lang="en-US" sz="3200" dirty="0"/>
              <a:t>SIFT </a:t>
            </a:r>
            <a:r>
              <a:rPr lang="mr-IN" sz="3200" dirty="0"/>
              <a:t>–</a:t>
            </a:r>
            <a:r>
              <a:rPr lang="en-US" sz="3200" dirty="0"/>
              <a:t> Scale Invariant Feature Transform (next)</a:t>
            </a:r>
          </a:p>
          <a:p>
            <a:pPr marL="457200" indent="-457200">
              <a:buFont typeface="Wingdings" pitchFamily="2" charset="2"/>
              <a:buChar char="Ø"/>
            </a:pPr>
            <a:r>
              <a:rPr lang="en-US" sz="3200" dirty="0" err="1"/>
              <a:t>HoG</a:t>
            </a:r>
            <a:r>
              <a:rPr lang="en-US" sz="3200" dirty="0"/>
              <a:t> </a:t>
            </a:r>
            <a:r>
              <a:rPr lang="mr-IN" sz="3200" dirty="0"/>
              <a:t>–</a:t>
            </a:r>
            <a:r>
              <a:rPr lang="en-US" sz="3200" dirty="0"/>
              <a:t> Histogram of Oriented Gradients</a:t>
            </a:r>
          </a:p>
        </p:txBody>
      </p:sp>
    </p:spTree>
    <p:extLst>
      <p:ext uri="{BB962C8B-B14F-4D97-AF65-F5344CB8AC3E}">
        <p14:creationId xmlns:p14="http://schemas.microsoft.com/office/powerpoint/2010/main" val="2461959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itle 1"/>
          <p:cNvSpPr>
            <a:spLocks noGrp="1"/>
          </p:cNvSpPr>
          <p:nvPr>
            <p:ph type="title"/>
          </p:nvPr>
        </p:nvSpPr>
        <p:spPr>
          <a:xfrm>
            <a:off x="628650" y="0"/>
            <a:ext cx="7772400" cy="1143000"/>
          </a:xfrm>
        </p:spPr>
        <p:txBody>
          <a:bodyPr/>
          <a:lstStyle/>
          <a:p>
            <a:r>
              <a:rPr lang="en-US" dirty="0"/>
              <a:t>Edges and derivatives</a:t>
            </a:r>
          </a:p>
        </p:txBody>
      </p:sp>
      <p:pic>
        <p:nvPicPr>
          <p:cNvPr id="110595" name="Picture 4" descr="step_edge2"/>
          <p:cNvPicPr>
            <a:picLocks noChangeAspect="1" noChangeArrowheads="1"/>
          </p:cNvPicPr>
          <p:nvPr/>
        </p:nvPicPr>
        <p:blipFill>
          <a:blip r:embed="rId3" cstate="print"/>
          <a:srcRect/>
          <a:stretch>
            <a:fillRect/>
          </a:stretch>
        </p:blipFill>
        <p:spPr bwMode="auto">
          <a:xfrm>
            <a:off x="228600" y="2895600"/>
            <a:ext cx="2743200" cy="2082800"/>
          </a:xfrm>
          <a:prstGeom prst="rect">
            <a:avLst/>
          </a:prstGeom>
          <a:noFill/>
          <a:ln w="9525">
            <a:solidFill>
              <a:schemeClr val="tx1"/>
            </a:solidFill>
            <a:miter lim="800000"/>
            <a:headEnd/>
            <a:tailEnd/>
          </a:ln>
        </p:spPr>
      </p:pic>
      <p:sp>
        <p:nvSpPr>
          <p:cNvPr id="110596" name="Line 5"/>
          <p:cNvSpPr>
            <a:spLocks noChangeShapeType="1"/>
          </p:cNvSpPr>
          <p:nvPr/>
        </p:nvSpPr>
        <p:spPr bwMode="auto">
          <a:xfrm>
            <a:off x="228600" y="3962400"/>
            <a:ext cx="2743200" cy="0"/>
          </a:xfrm>
          <a:prstGeom prst="line">
            <a:avLst/>
          </a:prstGeom>
          <a:noFill/>
          <a:ln w="38100">
            <a:solidFill>
              <a:srgbClr val="FF0000"/>
            </a:solidFill>
            <a:round/>
            <a:headEnd/>
            <a:tailEnd/>
          </a:ln>
        </p:spPr>
        <p:txBody>
          <a:bodyPr/>
          <a:lstStyle/>
          <a:p>
            <a:pPr algn="l" rtl="0" fontAlgn="base">
              <a:spcBef>
                <a:spcPct val="0"/>
              </a:spcBef>
              <a:spcAft>
                <a:spcPct val="0"/>
              </a:spcAft>
            </a:pPr>
            <a:endParaRPr lang="en-US" b="1" kern="1200">
              <a:solidFill>
                <a:srgbClr val="000000"/>
              </a:solidFill>
              <a:latin typeface="Arial" pitchFamily="34" charset="0"/>
              <a:ea typeface="+mn-ea"/>
              <a:cs typeface="+mn-cs"/>
            </a:endParaRPr>
          </a:p>
        </p:txBody>
      </p:sp>
      <p:sp>
        <p:nvSpPr>
          <p:cNvPr id="110597" name="Text Box 6"/>
          <p:cNvSpPr txBox="1">
            <a:spLocks noChangeArrowheads="1"/>
          </p:cNvSpPr>
          <p:nvPr/>
        </p:nvSpPr>
        <p:spPr bwMode="auto">
          <a:xfrm>
            <a:off x="1171454" y="2514600"/>
            <a:ext cx="813043" cy="369332"/>
          </a:xfrm>
          <a:prstGeom prst="rect">
            <a:avLst/>
          </a:prstGeom>
          <a:noFill/>
          <a:ln w="9525">
            <a:noFill/>
            <a:miter lim="800000"/>
            <a:headEnd/>
            <a:tailEnd/>
          </a:ln>
        </p:spPr>
        <p:txBody>
          <a:bodyPr wrap="none">
            <a:spAutoFit/>
          </a:bodyPr>
          <a:lstStyle/>
          <a:p>
            <a:pPr algn="ctr" rtl="0" eaLnBrk="0" fontAlgn="base" hangingPunct="0">
              <a:spcBef>
                <a:spcPct val="0"/>
              </a:spcBef>
              <a:spcAft>
                <a:spcPct val="0"/>
              </a:spcAft>
            </a:pPr>
            <a:r>
              <a:rPr lang="en-US" kern="1200" dirty="0">
                <a:solidFill>
                  <a:srgbClr val="000000"/>
                </a:solidFill>
                <a:latin typeface="Arial" pitchFamily="34" charset="0"/>
                <a:ea typeface="+mn-ea"/>
                <a:cs typeface="Arial" pitchFamily="34" charset="0"/>
              </a:rPr>
              <a:t>image</a:t>
            </a:r>
          </a:p>
        </p:txBody>
      </p:sp>
      <p:grpSp>
        <p:nvGrpSpPr>
          <p:cNvPr id="2" name="Group 7"/>
          <p:cNvGrpSpPr>
            <a:grpSpLocks/>
          </p:cNvGrpSpPr>
          <p:nvPr/>
        </p:nvGrpSpPr>
        <p:grpSpPr bwMode="auto">
          <a:xfrm>
            <a:off x="3200407" y="2254250"/>
            <a:ext cx="2743206" cy="2725738"/>
            <a:chOff x="2016" y="1420"/>
            <a:chExt cx="1728" cy="1717"/>
          </a:xfrm>
        </p:grpSpPr>
        <p:sp>
          <p:nvSpPr>
            <p:cNvPr id="110611" name="Rectangle 8"/>
            <p:cNvSpPr>
              <a:spLocks noChangeArrowheads="1"/>
            </p:cNvSpPr>
            <p:nvPr/>
          </p:nvSpPr>
          <p:spPr bwMode="auto">
            <a:xfrm>
              <a:off x="2016" y="1824"/>
              <a:ext cx="1727" cy="1313"/>
            </a:xfrm>
            <a:prstGeom prst="rect">
              <a:avLst/>
            </a:prstGeom>
            <a:solidFill>
              <a:schemeClr val="bg1"/>
            </a:solidFill>
            <a:ln w="9525">
              <a:solidFill>
                <a:schemeClr val="tx1"/>
              </a:solidFill>
              <a:miter lim="800000"/>
              <a:headEnd/>
              <a:tailEnd/>
            </a:ln>
          </p:spPr>
          <p:txBody>
            <a:bodyPr wrap="none" anchor="ctr"/>
            <a:lstStyle/>
            <a:p>
              <a:pPr algn="l" rtl="0" fontAlgn="base">
                <a:spcBef>
                  <a:spcPct val="0"/>
                </a:spcBef>
                <a:spcAft>
                  <a:spcPct val="0"/>
                </a:spcAft>
              </a:pPr>
              <a:endParaRPr lang="en-US" b="1" kern="1200">
                <a:solidFill>
                  <a:srgbClr val="000000"/>
                </a:solidFill>
                <a:latin typeface="Arial" pitchFamily="34" charset="0"/>
                <a:ea typeface="+mn-ea"/>
                <a:cs typeface="+mn-cs"/>
              </a:endParaRPr>
            </a:p>
          </p:txBody>
        </p:sp>
        <p:sp>
          <p:nvSpPr>
            <p:cNvPr id="110612" name="Freeform 9"/>
            <p:cNvSpPr>
              <a:spLocks/>
            </p:cNvSpPr>
            <p:nvPr/>
          </p:nvSpPr>
          <p:spPr bwMode="auto">
            <a:xfrm>
              <a:off x="2016" y="2016"/>
              <a:ext cx="912" cy="1015"/>
            </a:xfrm>
            <a:custGeom>
              <a:avLst/>
              <a:gdLst>
                <a:gd name="T0" fmla="*/ 0 w 912"/>
                <a:gd name="T1" fmla="*/ 0 h 1015"/>
                <a:gd name="T2" fmla="*/ 316 w 912"/>
                <a:gd name="T3" fmla="*/ 0 h 1015"/>
                <a:gd name="T4" fmla="*/ 435 w 912"/>
                <a:gd name="T5" fmla="*/ 129 h 1015"/>
                <a:gd name="T6" fmla="*/ 492 w 912"/>
                <a:gd name="T7" fmla="*/ 579 h 1015"/>
                <a:gd name="T8" fmla="*/ 549 w 912"/>
                <a:gd name="T9" fmla="*/ 927 h 1015"/>
                <a:gd name="T10" fmla="*/ 660 w 912"/>
                <a:gd name="T11" fmla="*/ 1008 h 1015"/>
                <a:gd name="T12" fmla="*/ 912 w 912"/>
                <a:gd name="T13" fmla="*/ 1014 h 1015"/>
                <a:gd name="T14" fmla="*/ 0 60000 65536"/>
                <a:gd name="T15" fmla="*/ 0 60000 65536"/>
                <a:gd name="T16" fmla="*/ 0 60000 65536"/>
                <a:gd name="T17" fmla="*/ 0 60000 65536"/>
                <a:gd name="T18" fmla="*/ 0 60000 65536"/>
                <a:gd name="T19" fmla="*/ 0 60000 65536"/>
                <a:gd name="T20" fmla="*/ 0 60000 65536"/>
                <a:gd name="T21" fmla="*/ 0 w 912"/>
                <a:gd name="T22" fmla="*/ 0 h 1015"/>
                <a:gd name="T23" fmla="*/ 912 w 912"/>
                <a:gd name="T24" fmla="*/ 1015 h 10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12" h="1015">
                  <a:moveTo>
                    <a:pt x="0" y="0"/>
                  </a:moveTo>
                  <a:cubicBezTo>
                    <a:pt x="0" y="0"/>
                    <a:pt x="252" y="0"/>
                    <a:pt x="316" y="0"/>
                  </a:cubicBezTo>
                  <a:cubicBezTo>
                    <a:pt x="380" y="0"/>
                    <a:pt x="405" y="28"/>
                    <a:pt x="435" y="129"/>
                  </a:cubicBezTo>
                  <a:cubicBezTo>
                    <a:pt x="465" y="230"/>
                    <a:pt x="480" y="444"/>
                    <a:pt x="492" y="579"/>
                  </a:cubicBezTo>
                  <a:cubicBezTo>
                    <a:pt x="504" y="714"/>
                    <a:pt x="521" y="856"/>
                    <a:pt x="549" y="927"/>
                  </a:cubicBezTo>
                  <a:cubicBezTo>
                    <a:pt x="577" y="998"/>
                    <a:pt x="602" y="1001"/>
                    <a:pt x="660" y="1008"/>
                  </a:cubicBezTo>
                  <a:cubicBezTo>
                    <a:pt x="718" y="1015"/>
                    <a:pt x="860" y="1013"/>
                    <a:pt x="912" y="1014"/>
                  </a:cubicBezTo>
                </a:path>
              </a:pathLst>
            </a:custGeom>
            <a:noFill/>
            <a:ln w="9525">
              <a:solidFill>
                <a:schemeClr val="tx1"/>
              </a:solidFill>
              <a:round/>
              <a:headEnd/>
              <a:tailEnd/>
            </a:ln>
          </p:spPr>
          <p:txBody>
            <a:bodyPr/>
            <a:lstStyle/>
            <a:p>
              <a:pPr algn="l" rtl="0" fontAlgn="base">
                <a:spcBef>
                  <a:spcPct val="0"/>
                </a:spcBef>
                <a:spcAft>
                  <a:spcPct val="0"/>
                </a:spcAft>
              </a:pPr>
              <a:endParaRPr lang="en-US" b="1" kern="1200">
                <a:solidFill>
                  <a:srgbClr val="000000"/>
                </a:solidFill>
                <a:latin typeface="Arial" pitchFamily="34" charset="0"/>
                <a:ea typeface="+mn-ea"/>
                <a:cs typeface="+mn-cs"/>
              </a:endParaRPr>
            </a:p>
          </p:txBody>
        </p:sp>
        <p:sp>
          <p:nvSpPr>
            <p:cNvPr id="110613" name="Freeform 10"/>
            <p:cNvSpPr>
              <a:spLocks/>
            </p:cNvSpPr>
            <p:nvPr/>
          </p:nvSpPr>
          <p:spPr bwMode="auto">
            <a:xfrm flipH="1">
              <a:off x="2832" y="2016"/>
              <a:ext cx="912" cy="1015"/>
            </a:xfrm>
            <a:custGeom>
              <a:avLst/>
              <a:gdLst>
                <a:gd name="T0" fmla="*/ 0 w 912"/>
                <a:gd name="T1" fmla="*/ 0 h 1015"/>
                <a:gd name="T2" fmla="*/ 316 w 912"/>
                <a:gd name="T3" fmla="*/ 0 h 1015"/>
                <a:gd name="T4" fmla="*/ 435 w 912"/>
                <a:gd name="T5" fmla="*/ 129 h 1015"/>
                <a:gd name="T6" fmla="*/ 492 w 912"/>
                <a:gd name="T7" fmla="*/ 579 h 1015"/>
                <a:gd name="T8" fmla="*/ 549 w 912"/>
                <a:gd name="T9" fmla="*/ 927 h 1015"/>
                <a:gd name="T10" fmla="*/ 660 w 912"/>
                <a:gd name="T11" fmla="*/ 1008 h 1015"/>
                <a:gd name="T12" fmla="*/ 912 w 912"/>
                <a:gd name="T13" fmla="*/ 1014 h 1015"/>
                <a:gd name="T14" fmla="*/ 0 60000 65536"/>
                <a:gd name="T15" fmla="*/ 0 60000 65536"/>
                <a:gd name="T16" fmla="*/ 0 60000 65536"/>
                <a:gd name="T17" fmla="*/ 0 60000 65536"/>
                <a:gd name="T18" fmla="*/ 0 60000 65536"/>
                <a:gd name="T19" fmla="*/ 0 60000 65536"/>
                <a:gd name="T20" fmla="*/ 0 60000 65536"/>
                <a:gd name="T21" fmla="*/ 0 w 912"/>
                <a:gd name="T22" fmla="*/ 0 h 1015"/>
                <a:gd name="T23" fmla="*/ 912 w 912"/>
                <a:gd name="T24" fmla="*/ 1015 h 10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12" h="1015">
                  <a:moveTo>
                    <a:pt x="0" y="0"/>
                  </a:moveTo>
                  <a:cubicBezTo>
                    <a:pt x="0" y="0"/>
                    <a:pt x="252" y="0"/>
                    <a:pt x="316" y="0"/>
                  </a:cubicBezTo>
                  <a:cubicBezTo>
                    <a:pt x="380" y="0"/>
                    <a:pt x="405" y="28"/>
                    <a:pt x="435" y="129"/>
                  </a:cubicBezTo>
                  <a:cubicBezTo>
                    <a:pt x="465" y="230"/>
                    <a:pt x="480" y="444"/>
                    <a:pt x="492" y="579"/>
                  </a:cubicBezTo>
                  <a:cubicBezTo>
                    <a:pt x="504" y="714"/>
                    <a:pt x="521" y="856"/>
                    <a:pt x="549" y="927"/>
                  </a:cubicBezTo>
                  <a:cubicBezTo>
                    <a:pt x="577" y="998"/>
                    <a:pt x="602" y="1001"/>
                    <a:pt x="660" y="1008"/>
                  </a:cubicBezTo>
                  <a:cubicBezTo>
                    <a:pt x="718" y="1015"/>
                    <a:pt x="860" y="1013"/>
                    <a:pt x="912" y="1014"/>
                  </a:cubicBezTo>
                </a:path>
              </a:pathLst>
            </a:custGeom>
            <a:noFill/>
            <a:ln w="9525">
              <a:solidFill>
                <a:schemeClr val="tx1"/>
              </a:solidFill>
              <a:round/>
              <a:headEnd/>
              <a:tailEnd/>
            </a:ln>
          </p:spPr>
          <p:txBody>
            <a:bodyPr/>
            <a:lstStyle/>
            <a:p>
              <a:pPr algn="l" rtl="0" fontAlgn="base">
                <a:spcBef>
                  <a:spcPct val="0"/>
                </a:spcBef>
                <a:spcAft>
                  <a:spcPct val="0"/>
                </a:spcAft>
              </a:pPr>
              <a:endParaRPr lang="en-US" b="1" kern="1200">
                <a:solidFill>
                  <a:srgbClr val="000000"/>
                </a:solidFill>
                <a:latin typeface="Arial" pitchFamily="34" charset="0"/>
                <a:ea typeface="+mn-ea"/>
                <a:cs typeface="+mn-cs"/>
              </a:endParaRPr>
            </a:p>
          </p:txBody>
        </p:sp>
        <p:sp>
          <p:nvSpPr>
            <p:cNvPr id="110614" name="Text Box 11"/>
            <p:cNvSpPr txBox="1">
              <a:spLocks noChangeArrowheads="1"/>
            </p:cNvSpPr>
            <p:nvPr/>
          </p:nvSpPr>
          <p:spPr bwMode="auto">
            <a:xfrm>
              <a:off x="2206" y="1420"/>
              <a:ext cx="1328" cy="407"/>
            </a:xfrm>
            <a:prstGeom prst="rect">
              <a:avLst/>
            </a:prstGeom>
            <a:noFill/>
            <a:ln w="9525">
              <a:noFill/>
              <a:miter lim="800000"/>
              <a:headEnd/>
              <a:tailEnd/>
            </a:ln>
          </p:spPr>
          <p:txBody>
            <a:bodyPr wrap="none">
              <a:spAutoFit/>
            </a:bodyPr>
            <a:lstStyle/>
            <a:p>
              <a:pPr algn="ctr" rtl="0" eaLnBrk="0" fontAlgn="base" hangingPunct="0">
                <a:spcBef>
                  <a:spcPct val="0"/>
                </a:spcBef>
                <a:spcAft>
                  <a:spcPct val="0"/>
                </a:spcAft>
              </a:pPr>
              <a:r>
                <a:rPr lang="en-US" dirty="0">
                  <a:solidFill>
                    <a:srgbClr val="000000"/>
                  </a:solidFill>
                  <a:latin typeface="Arial" pitchFamily="34" charset="0"/>
                  <a:cs typeface="Arial" pitchFamily="34" charset="0"/>
                </a:rPr>
                <a:t>i</a:t>
              </a:r>
              <a:r>
                <a:rPr lang="en-US" kern="1200" dirty="0">
                  <a:solidFill>
                    <a:srgbClr val="000000"/>
                  </a:solidFill>
                  <a:latin typeface="Arial" pitchFamily="34" charset="0"/>
                  <a:ea typeface="+mn-ea"/>
                  <a:cs typeface="Arial" pitchFamily="34" charset="0"/>
                </a:rPr>
                <a:t>ntensity function</a:t>
              </a:r>
              <a:br>
                <a:rPr lang="en-US" kern="1200" dirty="0">
                  <a:solidFill>
                    <a:srgbClr val="000000"/>
                  </a:solidFill>
                  <a:latin typeface="Arial" pitchFamily="34" charset="0"/>
                  <a:ea typeface="+mn-ea"/>
                  <a:cs typeface="Arial" pitchFamily="34" charset="0"/>
                </a:rPr>
              </a:br>
              <a:r>
                <a:rPr lang="en-US" kern="1200" dirty="0">
                  <a:solidFill>
                    <a:srgbClr val="FF0000"/>
                  </a:solidFill>
                  <a:latin typeface="Arial" pitchFamily="34" charset="0"/>
                  <a:ea typeface="+mn-ea"/>
                  <a:cs typeface="Arial" pitchFamily="34" charset="0"/>
                </a:rPr>
                <a:t>(along the red line)</a:t>
              </a:r>
            </a:p>
          </p:txBody>
        </p:sp>
      </p:grpSp>
      <p:grpSp>
        <p:nvGrpSpPr>
          <p:cNvPr id="3" name="Group 12"/>
          <p:cNvGrpSpPr>
            <a:grpSpLocks/>
          </p:cNvGrpSpPr>
          <p:nvPr/>
        </p:nvGrpSpPr>
        <p:grpSpPr bwMode="auto">
          <a:xfrm>
            <a:off x="6172211" y="2290768"/>
            <a:ext cx="2743204" cy="2689230"/>
            <a:chOff x="3888" y="1443"/>
            <a:chExt cx="1728" cy="1694"/>
          </a:xfrm>
        </p:grpSpPr>
        <p:sp>
          <p:nvSpPr>
            <p:cNvPr id="110606" name="Rectangle 13"/>
            <p:cNvSpPr>
              <a:spLocks noChangeArrowheads="1"/>
            </p:cNvSpPr>
            <p:nvPr/>
          </p:nvSpPr>
          <p:spPr bwMode="auto">
            <a:xfrm>
              <a:off x="3888" y="1824"/>
              <a:ext cx="1727" cy="1313"/>
            </a:xfrm>
            <a:prstGeom prst="rect">
              <a:avLst/>
            </a:prstGeom>
            <a:solidFill>
              <a:schemeClr val="bg1"/>
            </a:solidFill>
            <a:ln w="9525">
              <a:solidFill>
                <a:schemeClr val="tx1"/>
              </a:solidFill>
              <a:miter lim="800000"/>
              <a:headEnd/>
              <a:tailEnd/>
            </a:ln>
          </p:spPr>
          <p:txBody>
            <a:bodyPr wrap="none" anchor="ctr"/>
            <a:lstStyle/>
            <a:p>
              <a:pPr algn="l" rtl="0" fontAlgn="base">
                <a:spcBef>
                  <a:spcPct val="0"/>
                </a:spcBef>
                <a:spcAft>
                  <a:spcPct val="0"/>
                </a:spcAft>
              </a:pPr>
              <a:endParaRPr lang="en-US" b="1" kern="1200">
                <a:solidFill>
                  <a:srgbClr val="000000"/>
                </a:solidFill>
                <a:latin typeface="Arial" pitchFamily="34" charset="0"/>
                <a:ea typeface="+mn-ea"/>
                <a:cs typeface="+mn-cs"/>
              </a:endParaRPr>
            </a:p>
          </p:txBody>
        </p:sp>
        <p:grpSp>
          <p:nvGrpSpPr>
            <p:cNvPr id="4" name="Group 14"/>
            <p:cNvGrpSpPr>
              <a:grpSpLocks/>
            </p:cNvGrpSpPr>
            <p:nvPr/>
          </p:nvGrpSpPr>
          <p:grpSpPr bwMode="auto">
            <a:xfrm>
              <a:off x="3888" y="1854"/>
              <a:ext cx="1728" cy="1248"/>
              <a:chOff x="3888" y="2640"/>
              <a:chExt cx="1728" cy="1248"/>
            </a:xfrm>
          </p:grpSpPr>
          <p:sp>
            <p:nvSpPr>
              <p:cNvPr id="110609" name="Freeform 15"/>
              <p:cNvSpPr>
                <a:spLocks/>
              </p:cNvSpPr>
              <p:nvPr/>
            </p:nvSpPr>
            <p:spPr bwMode="auto">
              <a:xfrm>
                <a:off x="3888" y="3264"/>
                <a:ext cx="909" cy="624"/>
              </a:xfrm>
              <a:custGeom>
                <a:avLst/>
                <a:gdLst>
                  <a:gd name="T0" fmla="*/ 0 w 909"/>
                  <a:gd name="T1" fmla="*/ 0 h 630"/>
                  <a:gd name="T2" fmla="*/ 288 w 909"/>
                  <a:gd name="T3" fmla="*/ 6 h 630"/>
                  <a:gd name="T4" fmla="*/ 354 w 909"/>
                  <a:gd name="T5" fmla="*/ 79 h 630"/>
                  <a:gd name="T6" fmla="*/ 399 w 909"/>
                  <a:gd name="T7" fmla="*/ 409 h 630"/>
                  <a:gd name="T8" fmla="*/ 459 w 909"/>
                  <a:gd name="T9" fmla="*/ 600 h 630"/>
                  <a:gd name="T10" fmla="*/ 528 w 909"/>
                  <a:gd name="T11" fmla="*/ 412 h 630"/>
                  <a:gd name="T12" fmla="*/ 564 w 909"/>
                  <a:gd name="T13" fmla="*/ 91 h 630"/>
                  <a:gd name="T14" fmla="*/ 642 w 909"/>
                  <a:gd name="T15" fmla="*/ 15 h 630"/>
                  <a:gd name="T16" fmla="*/ 909 w 909"/>
                  <a:gd name="T17" fmla="*/ 3 h 6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09"/>
                  <a:gd name="T28" fmla="*/ 0 h 630"/>
                  <a:gd name="T29" fmla="*/ 909 w 909"/>
                  <a:gd name="T30" fmla="*/ 630 h 63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09" h="630">
                    <a:moveTo>
                      <a:pt x="0" y="0"/>
                    </a:moveTo>
                    <a:cubicBezTo>
                      <a:pt x="48" y="1"/>
                      <a:pt x="231" y="0"/>
                      <a:pt x="288" y="6"/>
                    </a:cubicBezTo>
                    <a:cubicBezTo>
                      <a:pt x="345" y="12"/>
                      <a:pt x="351" y="57"/>
                      <a:pt x="354" y="84"/>
                    </a:cubicBezTo>
                    <a:cubicBezTo>
                      <a:pt x="357" y="111"/>
                      <a:pt x="382" y="338"/>
                      <a:pt x="399" y="429"/>
                    </a:cubicBezTo>
                    <a:cubicBezTo>
                      <a:pt x="416" y="520"/>
                      <a:pt x="438" y="630"/>
                      <a:pt x="459" y="630"/>
                    </a:cubicBezTo>
                    <a:cubicBezTo>
                      <a:pt x="483" y="630"/>
                      <a:pt x="504" y="536"/>
                      <a:pt x="528" y="432"/>
                    </a:cubicBezTo>
                    <a:cubicBezTo>
                      <a:pt x="546" y="343"/>
                      <a:pt x="545" y="165"/>
                      <a:pt x="564" y="96"/>
                    </a:cubicBezTo>
                    <a:cubicBezTo>
                      <a:pt x="581" y="24"/>
                      <a:pt x="585" y="28"/>
                      <a:pt x="642" y="15"/>
                    </a:cubicBezTo>
                    <a:cubicBezTo>
                      <a:pt x="699" y="2"/>
                      <a:pt x="854" y="5"/>
                      <a:pt x="909" y="3"/>
                    </a:cubicBezTo>
                  </a:path>
                </a:pathLst>
              </a:custGeom>
              <a:noFill/>
              <a:ln w="9525">
                <a:solidFill>
                  <a:schemeClr val="tx1"/>
                </a:solidFill>
                <a:round/>
                <a:headEnd/>
                <a:tailEnd/>
              </a:ln>
            </p:spPr>
            <p:txBody>
              <a:bodyPr/>
              <a:lstStyle/>
              <a:p>
                <a:pPr algn="l" rtl="0" fontAlgn="base">
                  <a:spcBef>
                    <a:spcPct val="0"/>
                  </a:spcBef>
                  <a:spcAft>
                    <a:spcPct val="0"/>
                  </a:spcAft>
                </a:pPr>
                <a:endParaRPr lang="en-US" b="1" kern="1200">
                  <a:solidFill>
                    <a:srgbClr val="000000"/>
                  </a:solidFill>
                  <a:latin typeface="Arial" pitchFamily="34" charset="0"/>
                  <a:ea typeface="+mn-ea"/>
                  <a:cs typeface="+mn-cs"/>
                </a:endParaRPr>
              </a:p>
            </p:txBody>
          </p:sp>
          <p:sp>
            <p:nvSpPr>
              <p:cNvPr id="110610" name="Freeform 16"/>
              <p:cNvSpPr>
                <a:spLocks/>
              </p:cNvSpPr>
              <p:nvPr/>
            </p:nvSpPr>
            <p:spPr bwMode="auto">
              <a:xfrm flipV="1">
                <a:off x="4707" y="2640"/>
                <a:ext cx="909" cy="624"/>
              </a:xfrm>
              <a:custGeom>
                <a:avLst/>
                <a:gdLst>
                  <a:gd name="T0" fmla="*/ 0 w 909"/>
                  <a:gd name="T1" fmla="*/ 0 h 630"/>
                  <a:gd name="T2" fmla="*/ 288 w 909"/>
                  <a:gd name="T3" fmla="*/ 6 h 630"/>
                  <a:gd name="T4" fmla="*/ 354 w 909"/>
                  <a:gd name="T5" fmla="*/ 79 h 630"/>
                  <a:gd name="T6" fmla="*/ 399 w 909"/>
                  <a:gd name="T7" fmla="*/ 409 h 630"/>
                  <a:gd name="T8" fmla="*/ 459 w 909"/>
                  <a:gd name="T9" fmla="*/ 600 h 630"/>
                  <a:gd name="T10" fmla="*/ 528 w 909"/>
                  <a:gd name="T11" fmla="*/ 412 h 630"/>
                  <a:gd name="T12" fmla="*/ 564 w 909"/>
                  <a:gd name="T13" fmla="*/ 91 h 630"/>
                  <a:gd name="T14" fmla="*/ 642 w 909"/>
                  <a:gd name="T15" fmla="*/ 15 h 630"/>
                  <a:gd name="T16" fmla="*/ 909 w 909"/>
                  <a:gd name="T17" fmla="*/ 3 h 6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09"/>
                  <a:gd name="T28" fmla="*/ 0 h 630"/>
                  <a:gd name="T29" fmla="*/ 909 w 909"/>
                  <a:gd name="T30" fmla="*/ 630 h 63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09" h="630">
                    <a:moveTo>
                      <a:pt x="0" y="0"/>
                    </a:moveTo>
                    <a:cubicBezTo>
                      <a:pt x="48" y="1"/>
                      <a:pt x="231" y="0"/>
                      <a:pt x="288" y="6"/>
                    </a:cubicBezTo>
                    <a:cubicBezTo>
                      <a:pt x="345" y="12"/>
                      <a:pt x="351" y="57"/>
                      <a:pt x="354" y="84"/>
                    </a:cubicBezTo>
                    <a:cubicBezTo>
                      <a:pt x="357" y="111"/>
                      <a:pt x="382" y="338"/>
                      <a:pt x="399" y="429"/>
                    </a:cubicBezTo>
                    <a:cubicBezTo>
                      <a:pt x="416" y="520"/>
                      <a:pt x="438" y="630"/>
                      <a:pt x="459" y="630"/>
                    </a:cubicBezTo>
                    <a:cubicBezTo>
                      <a:pt x="483" y="630"/>
                      <a:pt x="504" y="536"/>
                      <a:pt x="528" y="432"/>
                    </a:cubicBezTo>
                    <a:cubicBezTo>
                      <a:pt x="546" y="343"/>
                      <a:pt x="545" y="165"/>
                      <a:pt x="564" y="96"/>
                    </a:cubicBezTo>
                    <a:cubicBezTo>
                      <a:pt x="581" y="24"/>
                      <a:pt x="585" y="28"/>
                      <a:pt x="642" y="15"/>
                    </a:cubicBezTo>
                    <a:cubicBezTo>
                      <a:pt x="699" y="2"/>
                      <a:pt x="854" y="5"/>
                      <a:pt x="909" y="3"/>
                    </a:cubicBezTo>
                  </a:path>
                </a:pathLst>
              </a:custGeom>
              <a:noFill/>
              <a:ln w="9525">
                <a:solidFill>
                  <a:schemeClr val="tx1"/>
                </a:solidFill>
                <a:round/>
                <a:headEnd/>
                <a:tailEnd/>
              </a:ln>
            </p:spPr>
            <p:txBody>
              <a:bodyPr/>
              <a:lstStyle/>
              <a:p>
                <a:pPr algn="l" rtl="0" fontAlgn="base">
                  <a:spcBef>
                    <a:spcPct val="0"/>
                  </a:spcBef>
                  <a:spcAft>
                    <a:spcPct val="0"/>
                  </a:spcAft>
                </a:pPr>
                <a:endParaRPr lang="en-US" b="1" kern="1200">
                  <a:solidFill>
                    <a:srgbClr val="000000"/>
                  </a:solidFill>
                  <a:latin typeface="Arial" pitchFamily="34" charset="0"/>
                  <a:ea typeface="+mn-ea"/>
                  <a:cs typeface="+mn-cs"/>
                </a:endParaRPr>
              </a:p>
            </p:txBody>
          </p:sp>
        </p:grpSp>
        <p:sp>
          <p:nvSpPr>
            <p:cNvPr id="110608" name="Text Box 17"/>
            <p:cNvSpPr txBox="1">
              <a:spLocks noChangeArrowheads="1"/>
            </p:cNvSpPr>
            <p:nvPr/>
          </p:nvSpPr>
          <p:spPr bwMode="auto">
            <a:xfrm>
              <a:off x="4142" y="1443"/>
              <a:ext cx="1199" cy="407"/>
            </a:xfrm>
            <a:prstGeom prst="rect">
              <a:avLst/>
            </a:prstGeom>
            <a:noFill/>
            <a:ln w="9525">
              <a:noFill/>
              <a:miter lim="800000"/>
              <a:headEnd/>
              <a:tailEnd/>
            </a:ln>
          </p:spPr>
          <p:txBody>
            <a:bodyPr wrap="none">
              <a:spAutoFit/>
            </a:bodyPr>
            <a:lstStyle/>
            <a:p>
              <a:pPr algn="ctr" rtl="0" eaLnBrk="0" fontAlgn="base" hangingPunct="0">
                <a:spcBef>
                  <a:spcPct val="0"/>
                </a:spcBef>
                <a:spcAft>
                  <a:spcPct val="0"/>
                </a:spcAft>
              </a:pPr>
              <a:r>
                <a:rPr lang="en-US" dirty="0">
                  <a:solidFill>
                    <a:srgbClr val="000000"/>
                  </a:solidFill>
                  <a:latin typeface="Arial" pitchFamily="34" charset="0"/>
                  <a:cs typeface="Arial" pitchFamily="34" charset="0"/>
                </a:rPr>
                <a:t>derivative of the </a:t>
              </a:r>
            </a:p>
            <a:p>
              <a:pPr algn="ctr" rtl="0" eaLnBrk="0" fontAlgn="base" hangingPunct="0">
                <a:spcBef>
                  <a:spcPct val="0"/>
                </a:spcBef>
                <a:spcAft>
                  <a:spcPct val="0"/>
                </a:spcAft>
              </a:pPr>
              <a:r>
                <a:rPr lang="en-US" dirty="0">
                  <a:solidFill>
                    <a:srgbClr val="000000"/>
                  </a:solidFill>
                  <a:latin typeface="Arial" pitchFamily="34" charset="0"/>
                  <a:cs typeface="Arial" pitchFamily="34" charset="0"/>
                </a:rPr>
                <a:t>intensity function</a:t>
              </a:r>
              <a:endParaRPr lang="en-US" kern="1200" dirty="0">
                <a:solidFill>
                  <a:srgbClr val="000000"/>
                </a:solidFill>
                <a:latin typeface="Arial" pitchFamily="34" charset="0"/>
                <a:cs typeface="Arial" pitchFamily="34" charset="0"/>
              </a:endParaRPr>
            </a:p>
          </p:txBody>
        </p:sp>
      </p:grpSp>
      <p:grpSp>
        <p:nvGrpSpPr>
          <p:cNvPr id="5" name="Group 18"/>
          <p:cNvGrpSpPr>
            <a:grpSpLocks/>
          </p:cNvGrpSpPr>
          <p:nvPr/>
        </p:nvGrpSpPr>
        <p:grpSpPr bwMode="auto">
          <a:xfrm>
            <a:off x="6242061" y="3276601"/>
            <a:ext cx="2589218" cy="3205163"/>
            <a:chOff x="3932" y="2064"/>
            <a:chExt cx="1631" cy="2019"/>
          </a:xfrm>
        </p:grpSpPr>
        <p:sp>
          <p:nvSpPr>
            <p:cNvPr id="110603" name="Line 19"/>
            <p:cNvSpPr>
              <a:spLocks noChangeShapeType="1"/>
            </p:cNvSpPr>
            <p:nvPr/>
          </p:nvSpPr>
          <p:spPr bwMode="auto">
            <a:xfrm flipH="1" flipV="1">
              <a:off x="4368" y="3168"/>
              <a:ext cx="144" cy="528"/>
            </a:xfrm>
            <a:prstGeom prst="line">
              <a:avLst/>
            </a:prstGeom>
            <a:noFill/>
            <a:ln w="9525">
              <a:solidFill>
                <a:schemeClr val="tx1"/>
              </a:solidFill>
              <a:round/>
              <a:headEnd/>
              <a:tailEnd type="triangle" w="med" len="med"/>
            </a:ln>
          </p:spPr>
          <p:txBody>
            <a:bodyPr/>
            <a:lstStyle/>
            <a:p>
              <a:pPr algn="l" rtl="0" fontAlgn="base">
                <a:spcBef>
                  <a:spcPct val="0"/>
                </a:spcBef>
                <a:spcAft>
                  <a:spcPct val="0"/>
                </a:spcAft>
              </a:pPr>
              <a:endParaRPr lang="en-US" b="1" kern="1200">
                <a:solidFill>
                  <a:srgbClr val="000000"/>
                </a:solidFill>
                <a:latin typeface="Arial" pitchFamily="34" charset="0"/>
                <a:ea typeface="+mn-ea"/>
                <a:cs typeface="+mn-cs"/>
              </a:endParaRPr>
            </a:p>
          </p:txBody>
        </p:sp>
        <p:sp>
          <p:nvSpPr>
            <p:cNvPr id="110604" name="Line 20"/>
            <p:cNvSpPr>
              <a:spLocks noChangeShapeType="1"/>
            </p:cNvSpPr>
            <p:nvPr/>
          </p:nvSpPr>
          <p:spPr bwMode="auto">
            <a:xfrm flipV="1">
              <a:off x="5040" y="2064"/>
              <a:ext cx="144" cy="1632"/>
            </a:xfrm>
            <a:prstGeom prst="line">
              <a:avLst/>
            </a:prstGeom>
            <a:noFill/>
            <a:ln w="9525">
              <a:solidFill>
                <a:schemeClr val="tx1"/>
              </a:solidFill>
              <a:round/>
              <a:headEnd/>
              <a:tailEnd type="triangle" w="med" len="med"/>
            </a:ln>
          </p:spPr>
          <p:txBody>
            <a:bodyPr/>
            <a:lstStyle/>
            <a:p>
              <a:pPr algn="l" rtl="0" fontAlgn="base">
                <a:spcBef>
                  <a:spcPct val="0"/>
                </a:spcBef>
                <a:spcAft>
                  <a:spcPct val="0"/>
                </a:spcAft>
              </a:pPr>
              <a:endParaRPr lang="en-US" b="1" kern="1200">
                <a:solidFill>
                  <a:srgbClr val="000000"/>
                </a:solidFill>
                <a:latin typeface="Arial" pitchFamily="34" charset="0"/>
                <a:ea typeface="+mn-ea"/>
                <a:cs typeface="+mn-cs"/>
              </a:endParaRPr>
            </a:p>
          </p:txBody>
        </p:sp>
        <p:sp>
          <p:nvSpPr>
            <p:cNvPr id="110605" name="Text Box 21"/>
            <p:cNvSpPr txBox="1">
              <a:spLocks noChangeArrowheads="1"/>
            </p:cNvSpPr>
            <p:nvPr/>
          </p:nvSpPr>
          <p:spPr bwMode="auto">
            <a:xfrm>
              <a:off x="3932" y="3676"/>
              <a:ext cx="1631" cy="407"/>
            </a:xfrm>
            <a:prstGeom prst="rect">
              <a:avLst/>
            </a:prstGeom>
            <a:noFill/>
            <a:ln w="9525">
              <a:noFill/>
              <a:miter lim="800000"/>
              <a:headEnd/>
              <a:tailEnd/>
            </a:ln>
          </p:spPr>
          <p:txBody>
            <a:bodyPr wrap="none">
              <a:spAutoFit/>
            </a:bodyPr>
            <a:lstStyle/>
            <a:p>
              <a:pPr algn="ctr" rtl="0" eaLnBrk="0" fontAlgn="base" hangingPunct="0">
                <a:spcBef>
                  <a:spcPct val="0"/>
                </a:spcBef>
                <a:spcAft>
                  <a:spcPct val="0"/>
                </a:spcAft>
              </a:pPr>
              <a:r>
                <a:rPr lang="en-US" dirty="0">
                  <a:solidFill>
                    <a:srgbClr val="000000"/>
                  </a:solidFill>
                  <a:latin typeface="Arial" pitchFamily="34" charset="0"/>
                  <a:cs typeface="Arial" pitchFamily="34" charset="0"/>
                </a:rPr>
                <a:t>edges = </a:t>
              </a:r>
              <a:r>
                <a:rPr lang="en-US" kern="1200" dirty="0">
                  <a:solidFill>
                    <a:srgbClr val="000000"/>
                  </a:solidFill>
                  <a:latin typeface="Arial" pitchFamily="34" charset="0"/>
                  <a:ea typeface="+mn-ea"/>
                  <a:cs typeface="Arial" pitchFamily="34" charset="0"/>
                </a:rPr>
                <a:t>extreme points</a:t>
              </a:r>
            </a:p>
            <a:p>
              <a:pPr algn="ctr" rtl="0" eaLnBrk="0" fontAlgn="base" hangingPunct="0">
                <a:spcBef>
                  <a:spcPct val="0"/>
                </a:spcBef>
                <a:spcAft>
                  <a:spcPct val="0"/>
                </a:spcAft>
              </a:pPr>
              <a:r>
                <a:rPr lang="en-US" dirty="0">
                  <a:solidFill>
                    <a:srgbClr val="000000"/>
                  </a:solidFill>
                  <a:latin typeface="Arial" pitchFamily="34" charset="0"/>
                  <a:cs typeface="Arial" pitchFamily="34" charset="0"/>
                </a:rPr>
                <a:t>o</a:t>
              </a:r>
              <a:r>
                <a:rPr lang="en-US" kern="1200" dirty="0">
                  <a:solidFill>
                    <a:srgbClr val="000000"/>
                  </a:solidFill>
                  <a:latin typeface="Arial" pitchFamily="34" charset="0"/>
                  <a:ea typeface="+mn-ea"/>
                  <a:cs typeface="Arial" pitchFamily="34" charset="0"/>
                </a:rPr>
                <a:t>f the derivative</a:t>
              </a:r>
            </a:p>
          </p:txBody>
        </p:sp>
      </p:grpSp>
      <p:sp>
        <p:nvSpPr>
          <p:cNvPr id="110602" name="Rectangle 22"/>
          <p:cNvSpPr>
            <a:spLocks noChangeArrowheads="1"/>
          </p:cNvSpPr>
          <p:nvPr/>
        </p:nvSpPr>
        <p:spPr bwMode="auto">
          <a:xfrm>
            <a:off x="358816" y="1165225"/>
            <a:ext cx="8556586" cy="954107"/>
          </a:xfrm>
          <a:prstGeom prst="rect">
            <a:avLst/>
          </a:prstGeom>
          <a:noFill/>
          <a:ln w="9525">
            <a:noFill/>
            <a:miter lim="800000"/>
            <a:headEnd/>
            <a:tailEnd/>
          </a:ln>
        </p:spPr>
        <p:txBody>
          <a:bodyPr wrap="square">
            <a:spAutoFit/>
          </a:bodyPr>
          <a:lstStyle/>
          <a:p>
            <a:pPr marL="457200" indent="-457200" algn="l" rtl="0" fontAlgn="base">
              <a:spcBef>
                <a:spcPct val="0"/>
              </a:spcBef>
              <a:spcAft>
                <a:spcPct val="0"/>
              </a:spcAft>
              <a:buFont typeface="Arial" panose="020B0604020202020204" pitchFamily="34" charset="0"/>
              <a:buChar char="•"/>
            </a:pPr>
            <a:r>
              <a:rPr lang="en-US" sz="2800" kern="1200" dirty="0">
                <a:solidFill>
                  <a:srgbClr val="000000"/>
                </a:solidFill>
                <a:latin typeface="Arial" pitchFamily="34" charset="0"/>
                <a:ea typeface="+mn-ea"/>
                <a:cs typeface="+mn-cs"/>
              </a:rPr>
              <a:t>An edge is the place where there is a large variation of the intensity function</a:t>
            </a:r>
          </a:p>
        </p:txBody>
      </p:sp>
      <p:sp>
        <p:nvSpPr>
          <p:cNvPr id="24" name="Text Box 6"/>
          <p:cNvSpPr txBox="1">
            <a:spLocks noChangeArrowheads="1"/>
          </p:cNvSpPr>
          <p:nvPr/>
        </p:nvSpPr>
        <p:spPr bwMode="auto">
          <a:xfrm>
            <a:off x="7044474" y="6559477"/>
            <a:ext cx="2083840" cy="2769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200" dirty="0"/>
              <a:t>Slide adapted after S. </a:t>
            </a:r>
            <a:r>
              <a:rPr lang="en-US" sz="1200" dirty="0" err="1"/>
              <a:t>Lazebnik</a:t>
            </a:r>
            <a:endParaRPr lang="en-US" sz="1200" dirty="0"/>
          </a:p>
        </p:txBody>
      </p:sp>
    </p:spTree>
    <p:extLst>
      <p:ext uri="{BB962C8B-B14F-4D97-AF65-F5344CB8AC3E}">
        <p14:creationId xmlns:p14="http://schemas.microsoft.com/office/powerpoint/2010/main" val="22252970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4"/>
          <p:cNvSpPr txBox="1">
            <a:spLocks noChangeArrowheads="1"/>
          </p:cNvSpPr>
          <p:nvPr/>
        </p:nvSpPr>
        <p:spPr bwMode="auto">
          <a:xfrm>
            <a:off x="152400" y="0"/>
            <a:ext cx="6237605"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3600" dirty="0">
                <a:solidFill>
                  <a:srgbClr val="000000"/>
                </a:solidFill>
              </a:rPr>
              <a:t>Detection: Where is the pole?</a:t>
            </a:r>
          </a:p>
        </p:txBody>
      </p:sp>
      <p:pic>
        <p:nvPicPr>
          <p:cNvPr id="28675" name="Picture 6" descr="IMG_3534"/>
          <p:cNvPicPr>
            <a:picLocks noChangeAspect="1" noChangeArrowheads="1"/>
          </p:cNvPicPr>
          <p:nvPr/>
        </p:nvPicPr>
        <p:blipFill>
          <a:blip r:embed="rId3">
            <a:extLst>
              <a:ext uri="{28A0092B-C50C-407E-A947-70E740481C1C}">
                <a14:useLocalDpi xmlns:a14="http://schemas.microsoft.com/office/drawing/2010/main" val="0"/>
              </a:ext>
            </a:extLst>
          </a:blip>
          <a:srcRect t="8163" b="17346"/>
          <a:stretch>
            <a:fillRect/>
          </a:stretch>
        </p:blipFill>
        <p:spPr bwMode="auto">
          <a:xfrm>
            <a:off x="1752600" y="685800"/>
            <a:ext cx="5772150" cy="6172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676" name="Oval 3"/>
          <p:cNvSpPr>
            <a:spLocks noChangeArrowheads="1"/>
          </p:cNvSpPr>
          <p:nvPr/>
        </p:nvSpPr>
        <p:spPr bwMode="auto">
          <a:xfrm>
            <a:off x="5867400" y="4038600"/>
            <a:ext cx="1447800" cy="2206370"/>
          </a:xfrm>
          <a:prstGeom prst="ellipse">
            <a:avLst/>
          </a:prstGeom>
          <a:solidFill>
            <a:srgbClr val="FF99CC">
              <a:alpha val="34901"/>
            </a:srgbClr>
          </a:solidFill>
          <a:ln w="101600">
            <a:solidFill>
              <a:srgbClr val="FF00FF"/>
            </a:solidFill>
            <a:round/>
            <a:headEnd/>
            <a:tailEnd/>
          </a:ln>
        </p:spPr>
        <p:txBody>
          <a:bodyPr wrap="none" anchor="ctr"/>
          <a:lstStyle/>
          <a:p>
            <a:pPr fontAlgn="base">
              <a:spcBef>
                <a:spcPct val="0"/>
              </a:spcBef>
              <a:spcAft>
                <a:spcPct val="0"/>
              </a:spcAft>
            </a:pPr>
            <a:endParaRPr lang="en-US">
              <a:solidFill>
                <a:srgbClr val="000000"/>
              </a:solidFill>
            </a:endParaRPr>
          </a:p>
        </p:txBody>
      </p:sp>
      <p:sp>
        <p:nvSpPr>
          <p:cNvPr id="2" name="TextBox 1"/>
          <p:cNvSpPr txBox="1"/>
          <p:nvPr/>
        </p:nvSpPr>
        <p:spPr>
          <a:xfrm>
            <a:off x="6487722" y="-16833"/>
            <a:ext cx="2503878" cy="646331"/>
          </a:xfrm>
          <a:prstGeom prst="rect">
            <a:avLst/>
          </a:prstGeom>
          <a:noFill/>
        </p:spPr>
        <p:txBody>
          <a:bodyPr wrap="square" rtlCol="0">
            <a:spAutoFit/>
          </a:bodyPr>
          <a:lstStyle/>
          <a:p>
            <a:r>
              <a:rPr lang="en-US" sz="3600" dirty="0">
                <a:solidFill>
                  <a:srgbClr val="660066"/>
                </a:solidFill>
              </a:rPr>
              <a:t>Localization</a:t>
            </a:r>
          </a:p>
        </p:txBody>
      </p:sp>
      <p:sp>
        <p:nvSpPr>
          <p:cNvPr id="7" name="Oval 3"/>
          <p:cNvSpPr>
            <a:spLocks noChangeArrowheads="1"/>
          </p:cNvSpPr>
          <p:nvPr/>
        </p:nvSpPr>
        <p:spPr bwMode="auto">
          <a:xfrm>
            <a:off x="2774088" y="3538277"/>
            <a:ext cx="1447800" cy="1965764"/>
          </a:xfrm>
          <a:prstGeom prst="ellipse">
            <a:avLst/>
          </a:prstGeom>
          <a:solidFill>
            <a:srgbClr val="FF99CC">
              <a:alpha val="34901"/>
            </a:srgbClr>
          </a:solidFill>
          <a:ln w="101600">
            <a:solidFill>
              <a:srgbClr val="FF00FF"/>
            </a:solidFill>
            <a:round/>
            <a:headEnd/>
            <a:tailEnd/>
          </a:ln>
        </p:spPr>
        <p:txBody>
          <a:bodyPr wrap="none" anchor="ctr"/>
          <a:lstStyle/>
          <a:p>
            <a:pPr fontAlgn="base">
              <a:spcBef>
                <a:spcPct val="0"/>
              </a:spcBef>
              <a:spcAft>
                <a:spcPct val="0"/>
              </a:spcAft>
            </a:pPr>
            <a:endParaRPr lang="en-US">
              <a:solidFill>
                <a:srgbClr val="000000"/>
              </a:solidFill>
            </a:endParaRPr>
          </a:p>
        </p:txBody>
      </p:sp>
    </p:spTree>
    <p:extLst>
      <p:ext uri="{BB962C8B-B14F-4D97-AF65-F5344CB8AC3E}">
        <p14:creationId xmlns:p14="http://schemas.microsoft.com/office/powerpoint/2010/main" val="405141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867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6" grpId="0" animBg="1"/>
      <p:bldP spid="2" grpId="0"/>
      <p:bldP spid="7"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ctangle 2"/>
          <p:cNvSpPr>
            <a:spLocks noGrp="1" noChangeArrowheads="1"/>
          </p:cNvSpPr>
          <p:nvPr>
            <p:ph type="title"/>
          </p:nvPr>
        </p:nvSpPr>
        <p:spPr>
          <a:xfrm>
            <a:off x="173620" y="0"/>
            <a:ext cx="8773610" cy="1143000"/>
          </a:xfrm>
        </p:spPr>
        <p:txBody>
          <a:bodyPr>
            <a:normAutofit fontScale="90000"/>
          </a:bodyPr>
          <a:lstStyle/>
          <a:p>
            <a:r>
              <a:rPr lang="en-US" sz="4000" dirty="0"/>
              <a:t>Computing derivatives through convolution</a:t>
            </a:r>
          </a:p>
        </p:txBody>
      </p:sp>
      <p:sp>
        <p:nvSpPr>
          <p:cNvPr id="666627" name="Rectangle 3"/>
          <p:cNvSpPr>
            <a:spLocks noGrp="1" noChangeArrowheads="1"/>
          </p:cNvSpPr>
          <p:nvPr>
            <p:ph idx="1"/>
          </p:nvPr>
        </p:nvSpPr>
        <p:spPr>
          <a:xfrm>
            <a:off x="446088" y="1238250"/>
            <a:ext cx="8142287" cy="5347745"/>
          </a:xfrm>
        </p:spPr>
        <p:txBody>
          <a:bodyPr>
            <a:normAutofit/>
          </a:bodyPr>
          <a:lstStyle/>
          <a:p>
            <a:r>
              <a:rPr lang="en-US" sz="2400" dirty="0"/>
              <a:t>For a function </a:t>
            </a:r>
            <a:r>
              <a:rPr lang="en-US" sz="2400" dirty="0">
                <a:solidFill>
                  <a:srgbClr val="0070C0"/>
                </a:solidFill>
              </a:rPr>
              <a:t>f(</a:t>
            </a:r>
            <a:r>
              <a:rPr lang="en-US" sz="2400" dirty="0" err="1">
                <a:solidFill>
                  <a:srgbClr val="0070C0"/>
                </a:solidFill>
              </a:rPr>
              <a:t>x,y</a:t>
            </a:r>
            <a:r>
              <a:rPr lang="en-US" sz="2400" dirty="0">
                <a:solidFill>
                  <a:srgbClr val="0070C0"/>
                </a:solidFill>
              </a:rPr>
              <a:t>)</a:t>
            </a:r>
            <a:r>
              <a:rPr lang="en-US" sz="2400" dirty="0"/>
              <a:t>, the partial derivative with respect to x is:</a:t>
            </a:r>
          </a:p>
          <a:p>
            <a:pPr marL="0" indent="0">
              <a:buFontTx/>
              <a:buNone/>
            </a:pPr>
            <a:endParaRPr lang="en-US" sz="2400" dirty="0"/>
          </a:p>
          <a:p>
            <a:pPr marL="0" indent="0">
              <a:buFontTx/>
              <a:buNone/>
            </a:pPr>
            <a:endParaRPr lang="en-US" sz="2400" dirty="0"/>
          </a:p>
          <a:p>
            <a:pPr marL="0" indent="0">
              <a:buFontTx/>
              <a:buNone/>
            </a:pPr>
            <a:endParaRPr lang="en-US" sz="2400" dirty="0"/>
          </a:p>
          <a:p>
            <a:pPr marL="0" indent="0">
              <a:buFontTx/>
              <a:buNone/>
            </a:pPr>
            <a:endParaRPr lang="en-US" sz="1000" dirty="0"/>
          </a:p>
          <a:p>
            <a:r>
              <a:rPr lang="en-US" sz="2400" dirty="0"/>
              <a:t>In the discrete case (</a:t>
            </a:r>
            <a:r>
              <a:rPr lang="en-US" sz="2400" dirty="0">
                <a:solidFill>
                  <a:srgbClr val="FF0000"/>
                </a:solidFill>
              </a:rPr>
              <a:t>images formed of pixels</a:t>
            </a:r>
            <a:r>
              <a:rPr lang="en-US" sz="2400" dirty="0"/>
              <a:t>) we can approximate the derivative using finite differences:</a:t>
            </a:r>
          </a:p>
          <a:p>
            <a:pPr marL="0" indent="0"/>
            <a:endParaRPr lang="en-US" sz="2400" dirty="0"/>
          </a:p>
          <a:p>
            <a:pPr marL="0" indent="0"/>
            <a:endParaRPr lang="en-US" sz="2400" dirty="0"/>
          </a:p>
          <a:p>
            <a:pPr marL="0" indent="0">
              <a:buNone/>
            </a:pPr>
            <a:endParaRPr lang="en-US" sz="2400" dirty="0"/>
          </a:p>
          <a:p>
            <a:r>
              <a:rPr lang="en-US" sz="2400" dirty="0">
                <a:solidFill>
                  <a:srgbClr val="0070C0"/>
                </a:solidFill>
              </a:rPr>
              <a:t>Can we implement this with a filter? How does the filter look like?</a:t>
            </a:r>
          </a:p>
        </p:txBody>
      </p:sp>
      <p:graphicFrame>
        <p:nvGraphicFramePr>
          <p:cNvPr id="5122" name="Object 16"/>
          <p:cNvGraphicFramePr>
            <a:graphicFrameLocks noChangeAspect="1"/>
          </p:cNvGraphicFramePr>
          <p:nvPr/>
        </p:nvGraphicFramePr>
        <p:xfrm>
          <a:off x="1176338" y="1749425"/>
          <a:ext cx="5694362" cy="1031875"/>
        </p:xfrm>
        <a:graphic>
          <a:graphicData uri="http://schemas.openxmlformats.org/presentationml/2006/ole">
            <mc:AlternateContent xmlns:mc="http://schemas.openxmlformats.org/markup-compatibility/2006">
              <mc:Choice xmlns:v="urn:schemas-microsoft-com:vml" Requires="v">
                <p:oleObj name="Equation" r:id="rId3" imgW="2171520" imgH="393480" progId="Equation.3">
                  <p:embed/>
                </p:oleObj>
              </mc:Choice>
              <mc:Fallback>
                <p:oleObj name="Equation" r:id="rId3" imgW="2171520" imgH="393480" progId="Equation.3">
                  <p:embed/>
                  <p:pic>
                    <p:nvPicPr>
                      <p:cNvPr id="5122" name="Object 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6338" y="1749425"/>
                        <a:ext cx="5694362" cy="1031875"/>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graphicFrame>
        <p:nvGraphicFramePr>
          <p:cNvPr id="666641" name="Object 17"/>
          <p:cNvGraphicFramePr>
            <a:graphicFrameLocks noChangeAspect="1"/>
          </p:cNvGraphicFramePr>
          <p:nvPr/>
        </p:nvGraphicFramePr>
        <p:xfrm>
          <a:off x="1176338" y="4082618"/>
          <a:ext cx="5027612" cy="1031875"/>
        </p:xfrm>
        <a:graphic>
          <a:graphicData uri="http://schemas.openxmlformats.org/presentationml/2006/ole">
            <mc:AlternateContent xmlns:mc="http://schemas.openxmlformats.org/markup-compatibility/2006">
              <mc:Choice xmlns:v="urn:schemas-microsoft-com:vml" Requires="v">
                <p:oleObj name="Equation" r:id="rId5" imgW="1917360" imgH="393480" progId="Equation.3">
                  <p:embed/>
                </p:oleObj>
              </mc:Choice>
              <mc:Fallback>
                <p:oleObj name="Equation" r:id="rId5" imgW="1917360" imgH="393480" progId="Equation.3">
                  <p:embed/>
                  <p:pic>
                    <p:nvPicPr>
                      <p:cNvPr id="666641" name="Object 1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76338" y="4082618"/>
                        <a:ext cx="5027612" cy="1031875"/>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657496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66627">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6664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66627">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66641" name="Object 17"/>
          <p:cNvGraphicFramePr>
            <a:graphicFrameLocks noChangeAspect="1"/>
          </p:cNvGraphicFramePr>
          <p:nvPr/>
        </p:nvGraphicFramePr>
        <p:xfrm>
          <a:off x="1845975" y="1534468"/>
          <a:ext cx="5027612" cy="1031875"/>
        </p:xfrm>
        <a:graphic>
          <a:graphicData uri="http://schemas.openxmlformats.org/presentationml/2006/ole">
            <mc:AlternateContent xmlns:mc="http://schemas.openxmlformats.org/markup-compatibility/2006">
              <mc:Choice xmlns:v="urn:schemas-microsoft-com:vml" Requires="v">
                <p:oleObj name="Equation" r:id="rId3" imgW="1917360" imgH="393480" progId="Equation.3">
                  <p:embed/>
                </p:oleObj>
              </mc:Choice>
              <mc:Fallback>
                <p:oleObj name="Equation" r:id="rId3" imgW="1917360" imgH="393480" progId="Equation.3">
                  <p:embed/>
                  <p:pic>
                    <p:nvPicPr>
                      <p:cNvPr id="666641" name="Object 1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45975" y="1534468"/>
                        <a:ext cx="5027612" cy="1031875"/>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graphicFrame>
        <p:nvGraphicFramePr>
          <p:cNvPr id="5" name="Table 4"/>
          <p:cNvGraphicFramePr>
            <a:graphicFrameLocks noGrp="1"/>
          </p:cNvGraphicFramePr>
          <p:nvPr/>
        </p:nvGraphicFramePr>
        <p:xfrm>
          <a:off x="949505" y="3346822"/>
          <a:ext cx="2740965" cy="2375085"/>
        </p:xfrm>
        <a:graphic>
          <a:graphicData uri="http://schemas.openxmlformats.org/drawingml/2006/table">
            <a:tbl>
              <a:tblPr firstRow="1" bandRow="1">
                <a:tableStyleId>{5C22544A-7EE6-4342-B048-85BDC9FD1C3A}</a:tableStyleId>
              </a:tblPr>
              <a:tblGrid>
                <a:gridCol w="548193">
                  <a:extLst>
                    <a:ext uri="{9D8B030D-6E8A-4147-A177-3AD203B41FA5}">
                      <a16:colId xmlns:a16="http://schemas.microsoft.com/office/drawing/2014/main" val="20000"/>
                    </a:ext>
                  </a:extLst>
                </a:gridCol>
                <a:gridCol w="548193">
                  <a:extLst>
                    <a:ext uri="{9D8B030D-6E8A-4147-A177-3AD203B41FA5}">
                      <a16:colId xmlns:a16="http://schemas.microsoft.com/office/drawing/2014/main" val="20001"/>
                    </a:ext>
                  </a:extLst>
                </a:gridCol>
                <a:gridCol w="548193">
                  <a:extLst>
                    <a:ext uri="{9D8B030D-6E8A-4147-A177-3AD203B41FA5}">
                      <a16:colId xmlns:a16="http://schemas.microsoft.com/office/drawing/2014/main" val="20002"/>
                    </a:ext>
                  </a:extLst>
                </a:gridCol>
                <a:gridCol w="548193">
                  <a:extLst>
                    <a:ext uri="{9D8B030D-6E8A-4147-A177-3AD203B41FA5}">
                      <a16:colId xmlns:a16="http://schemas.microsoft.com/office/drawing/2014/main" val="20003"/>
                    </a:ext>
                  </a:extLst>
                </a:gridCol>
                <a:gridCol w="548193">
                  <a:extLst>
                    <a:ext uri="{9D8B030D-6E8A-4147-A177-3AD203B41FA5}">
                      <a16:colId xmlns:a16="http://schemas.microsoft.com/office/drawing/2014/main" val="20004"/>
                    </a:ext>
                  </a:extLst>
                </a:gridCol>
              </a:tblGrid>
              <a:tr h="475017">
                <a:tc>
                  <a:txBody>
                    <a:bodyPr/>
                    <a:lstStyle/>
                    <a:p>
                      <a:endParaRPr lang="en-US" dirty="0"/>
                    </a:p>
                  </a:txBody>
                  <a:tcPr>
                    <a:solidFill>
                      <a:schemeClr val="bg1">
                        <a:lumMod val="65000"/>
                      </a:schemeClr>
                    </a:solidFill>
                  </a:tcPr>
                </a:tc>
                <a:tc>
                  <a:txBody>
                    <a:bodyPr/>
                    <a:lstStyle/>
                    <a:p>
                      <a:endParaRPr lang="en-US"/>
                    </a:p>
                  </a:txBody>
                  <a:tcPr>
                    <a:solidFill>
                      <a:schemeClr val="bg1">
                        <a:lumMod val="65000"/>
                      </a:schemeClr>
                    </a:solidFill>
                  </a:tcPr>
                </a:tc>
                <a:tc>
                  <a:txBody>
                    <a:bodyPr/>
                    <a:lstStyle/>
                    <a:p>
                      <a:endParaRPr lang="en-US"/>
                    </a:p>
                  </a:txBody>
                  <a:tcPr>
                    <a:solidFill>
                      <a:schemeClr val="bg1">
                        <a:lumMod val="65000"/>
                      </a:schemeClr>
                    </a:solidFill>
                  </a:tcPr>
                </a:tc>
                <a:tc>
                  <a:txBody>
                    <a:bodyPr/>
                    <a:lstStyle/>
                    <a:p>
                      <a:endParaRPr lang="en-US"/>
                    </a:p>
                  </a:txBody>
                  <a:tcPr>
                    <a:solidFill>
                      <a:schemeClr val="bg1">
                        <a:lumMod val="65000"/>
                      </a:schemeClr>
                    </a:solidFill>
                  </a:tcPr>
                </a:tc>
                <a:tc>
                  <a:txBody>
                    <a:bodyPr/>
                    <a:lstStyle/>
                    <a:p>
                      <a:endParaRPr lang="en-US"/>
                    </a:p>
                  </a:txBody>
                  <a:tcPr>
                    <a:solidFill>
                      <a:schemeClr val="bg1">
                        <a:lumMod val="65000"/>
                      </a:schemeClr>
                    </a:solidFill>
                  </a:tcPr>
                </a:tc>
                <a:extLst>
                  <a:ext uri="{0D108BD9-81ED-4DB2-BD59-A6C34878D82A}">
                    <a16:rowId xmlns:a16="http://schemas.microsoft.com/office/drawing/2014/main" val="10000"/>
                  </a:ext>
                </a:extLst>
              </a:tr>
              <a:tr h="475017">
                <a:tc>
                  <a:txBody>
                    <a:bodyPr/>
                    <a:lstStyle/>
                    <a:p>
                      <a:endParaRPr lang="en-US"/>
                    </a:p>
                  </a:txBody>
                  <a:tcPr>
                    <a:solidFill>
                      <a:schemeClr val="bg1">
                        <a:lumMod val="65000"/>
                      </a:schemeClr>
                    </a:solidFill>
                  </a:tcPr>
                </a:tc>
                <a:tc>
                  <a:txBody>
                    <a:bodyPr/>
                    <a:lstStyle/>
                    <a:p>
                      <a:endParaRPr lang="en-US"/>
                    </a:p>
                  </a:txBody>
                  <a:tcPr>
                    <a:solidFill>
                      <a:schemeClr val="bg1">
                        <a:lumMod val="65000"/>
                      </a:schemeClr>
                    </a:solidFill>
                  </a:tcPr>
                </a:tc>
                <a:tc>
                  <a:txBody>
                    <a:bodyPr/>
                    <a:lstStyle/>
                    <a:p>
                      <a:endParaRPr lang="en-US" dirty="0"/>
                    </a:p>
                  </a:txBody>
                  <a:tcPr>
                    <a:lnB w="12700" cap="flat" cmpd="sng" algn="ctr">
                      <a:solidFill>
                        <a:scrgbClr r="0" g="0" b="0"/>
                      </a:solidFill>
                      <a:prstDash val="solid"/>
                      <a:round/>
                      <a:headEnd type="none" w="med" len="med"/>
                      <a:tailEnd type="none" w="med" len="med"/>
                    </a:lnB>
                    <a:solidFill>
                      <a:schemeClr val="bg1">
                        <a:lumMod val="65000"/>
                      </a:schemeClr>
                    </a:solidFill>
                  </a:tcPr>
                </a:tc>
                <a:tc>
                  <a:txBody>
                    <a:bodyPr/>
                    <a:lstStyle/>
                    <a:p>
                      <a:endParaRPr lang="en-US"/>
                    </a:p>
                  </a:txBody>
                  <a:tcPr>
                    <a:solidFill>
                      <a:schemeClr val="bg1">
                        <a:lumMod val="65000"/>
                      </a:schemeClr>
                    </a:solidFill>
                  </a:tcPr>
                </a:tc>
                <a:tc>
                  <a:txBody>
                    <a:bodyPr/>
                    <a:lstStyle/>
                    <a:p>
                      <a:endParaRPr lang="en-US" dirty="0"/>
                    </a:p>
                  </a:txBody>
                  <a:tcPr>
                    <a:solidFill>
                      <a:schemeClr val="bg1">
                        <a:lumMod val="65000"/>
                      </a:schemeClr>
                    </a:solidFill>
                  </a:tcPr>
                </a:tc>
                <a:extLst>
                  <a:ext uri="{0D108BD9-81ED-4DB2-BD59-A6C34878D82A}">
                    <a16:rowId xmlns:a16="http://schemas.microsoft.com/office/drawing/2014/main" val="10001"/>
                  </a:ext>
                </a:extLst>
              </a:tr>
              <a:tr h="475017">
                <a:tc>
                  <a:txBody>
                    <a:bodyPr/>
                    <a:lstStyle/>
                    <a:p>
                      <a:endParaRPr lang="en-US"/>
                    </a:p>
                  </a:txBody>
                  <a:tcPr>
                    <a:solidFill>
                      <a:schemeClr val="bg1">
                        <a:lumMod val="65000"/>
                      </a:schemeClr>
                    </a:solidFill>
                  </a:tcPr>
                </a:tc>
                <a:tc>
                  <a:txBody>
                    <a:bodyPr/>
                    <a:lstStyle/>
                    <a:p>
                      <a:endParaRPr lang="en-US"/>
                    </a:p>
                  </a:txBody>
                  <a:tcPr>
                    <a:lnR w="12700" cap="flat" cmpd="sng" algn="ctr">
                      <a:solidFill>
                        <a:scrgbClr r="0" g="0" b="0"/>
                      </a:solidFill>
                      <a:prstDash val="solid"/>
                      <a:round/>
                      <a:headEnd type="none" w="med" len="med"/>
                      <a:tailEnd type="none" w="med" len="med"/>
                    </a:lnR>
                    <a:solidFill>
                      <a:schemeClr val="bg1">
                        <a:lumMod val="65000"/>
                      </a:schemeClr>
                    </a:solidFill>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3366FF"/>
                    </a:solidFill>
                  </a:tcPr>
                </a:tc>
                <a:tc>
                  <a:txBody>
                    <a:bodyPr/>
                    <a:lstStyle/>
                    <a:p>
                      <a:endParaRPr lang="en-US" dirty="0"/>
                    </a:p>
                  </a:txBody>
                  <a:tcPr>
                    <a:lnL w="12700" cap="flat" cmpd="sng" algn="ctr">
                      <a:solidFill>
                        <a:scrgbClr r="0" g="0" b="0"/>
                      </a:solidFill>
                      <a:prstDash val="solid"/>
                      <a:round/>
                      <a:headEnd type="none" w="med" len="med"/>
                      <a:tailEnd type="none" w="med" len="med"/>
                    </a:lnL>
                    <a:solidFill>
                      <a:schemeClr val="bg1">
                        <a:lumMod val="65000"/>
                      </a:schemeClr>
                    </a:solidFill>
                  </a:tcPr>
                </a:tc>
                <a:tc>
                  <a:txBody>
                    <a:bodyPr/>
                    <a:lstStyle/>
                    <a:p>
                      <a:endParaRPr lang="en-US" dirty="0"/>
                    </a:p>
                  </a:txBody>
                  <a:tcPr>
                    <a:solidFill>
                      <a:schemeClr val="bg1">
                        <a:lumMod val="65000"/>
                      </a:schemeClr>
                    </a:solidFill>
                  </a:tcPr>
                </a:tc>
                <a:extLst>
                  <a:ext uri="{0D108BD9-81ED-4DB2-BD59-A6C34878D82A}">
                    <a16:rowId xmlns:a16="http://schemas.microsoft.com/office/drawing/2014/main" val="10002"/>
                  </a:ext>
                </a:extLst>
              </a:tr>
              <a:tr h="475017">
                <a:tc>
                  <a:txBody>
                    <a:bodyPr/>
                    <a:lstStyle/>
                    <a:p>
                      <a:endParaRPr lang="en-US"/>
                    </a:p>
                  </a:txBody>
                  <a:tcPr>
                    <a:solidFill>
                      <a:schemeClr val="bg1">
                        <a:lumMod val="65000"/>
                      </a:schemeClr>
                    </a:solidFill>
                  </a:tcPr>
                </a:tc>
                <a:tc>
                  <a:txBody>
                    <a:bodyPr/>
                    <a:lstStyle/>
                    <a:p>
                      <a:endParaRPr lang="en-US"/>
                    </a:p>
                  </a:txBody>
                  <a:tcPr>
                    <a:solidFill>
                      <a:schemeClr val="bg1">
                        <a:lumMod val="65000"/>
                      </a:schemeClr>
                    </a:solidFill>
                  </a:tcPr>
                </a:tc>
                <a:tc>
                  <a:txBody>
                    <a:bodyPr/>
                    <a:lstStyle/>
                    <a:p>
                      <a:endParaRPr lang="en-US" dirty="0"/>
                    </a:p>
                  </a:txBody>
                  <a:tcPr>
                    <a:lnT w="12700" cap="flat" cmpd="sng" algn="ctr">
                      <a:solidFill>
                        <a:scrgbClr r="0" g="0" b="0"/>
                      </a:solidFill>
                      <a:prstDash val="solid"/>
                      <a:round/>
                      <a:headEnd type="none" w="med" len="med"/>
                      <a:tailEnd type="none" w="med" len="med"/>
                    </a:lnT>
                    <a:solidFill>
                      <a:schemeClr val="bg1">
                        <a:lumMod val="65000"/>
                      </a:schemeClr>
                    </a:solidFill>
                  </a:tcPr>
                </a:tc>
                <a:tc>
                  <a:txBody>
                    <a:bodyPr/>
                    <a:lstStyle/>
                    <a:p>
                      <a:endParaRPr lang="en-US"/>
                    </a:p>
                  </a:txBody>
                  <a:tcPr>
                    <a:solidFill>
                      <a:schemeClr val="bg1">
                        <a:lumMod val="65000"/>
                      </a:schemeClr>
                    </a:solidFill>
                  </a:tcPr>
                </a:tc>
                <a:tc>
                  <a:txBody>
                    <a:bodyPr/>
                    <a:lstStyle/>
                    <a:p>
                      <a:endParaRPr lang="en-US"/>
                    </a:p>
                  </a:txBody>
                  <a:tcPr>
                    <a:solidFill>
                      <a:schemeClr val="bg1">
                        <a:lumMod val="65000"/>
                      </a:schemeClr>
                    </a:solidFill>
                  </a:tcPr>
                </a:tc>
                <a:extLst>
                  <a:ext uri="{0D108BD9-81ED-4DB2-BD59-A6C34878D82A}">
                    <a16:rowId xmlns:a16="http://schemas.microsoft.com/office/drawing/2014/main" val="10003"/>
                  </a:ext>
                </a:extLst>
              </a:tr>
              <a:tr h="475017">
                <a:tc>
                  <a:txBody>
                    <a:bodyPr/>
                    <a:lstStyle/>
                    <a:p>
                      <a:endParaRPr lang="en-US"/>
                    </a:p>
                  </a:txBody>
                  <a:tcPr>
                    <a:solidFill>
                      <a:schemeClr val="bg1">
                        <a:lumMod val="65000"/>
                      </a:schemeClr>
                    </a:solidFill>
                  </a:tcPr>
                </a:tc>
                <a:tc>
                  <a:txBody>
                    <a:bodyPr/>
                    <a:lstStyle/>
                    <a:p>
                      <a:endParaRPr lang="en-US"/>
                    </a:p>
                  </a:txBody>
                  <a:tcPr>
                    <a:solidFill>
                      <a:schemeClr val="bg1">
                        <a:lumMod val="65000"/>
                      </a:schemeClr>
                    </a:solidFill>
                  </a:tcPr>
                </a:tc>
                <a:tc>
                  <a:txBody>
                    <a:bodyPr/>
                    <a:lstStyle/>
                    <a:p>
                      <a:endParaRPr lang="en-US"/>
                    </a:p>
                  </a:txBody>
                  <a:tcPr>
                    <a:solidFill>
                      <a:schemeClr val="bg1">
                        <a:lumMod val="65000"/>
                      </a:schemeClr>
                    </a:solidFill>
                  </a:tcPr>
                </a:tc>
                <a:tc>
                  <a:txBody>
                    <a:bodyPr/>
                    <a:lstStyle/>
                    <a:p>
                      <a:endParaRPr lang="en-US"/>
                    </a:p>
                  </a:txBody>
                  <a:tcPr>
                    <a:solidFill>
                      <a:schemeClr val="bg1">
                        <a:lumMod val="65000"/>
                      </a:schemeClr>
                    </a:solidFill>
                  </a:tcPr>
                </a:tc>
                <a:tc>
                  <a:txBody>
                    <a:bodyPr/>
                    <a:lstStyle/>
                    <a:p>
                      <a:endParaRPr lang="en-US" dirty="0"/>
                    </a:p>
                  </a:txBody>
                  <a:tcPr>
                    <a:solidFill>
                      <a:schemeClr val="bg1">
                        <a:lumMod val="65000"/>
                      </a:schemeClr>
                    </a:solidFill>
                  </a:tcPr>
                </a:tc>
                <a:extLst>
                  <a:ext uri="{0D108BD9-81ED-4DB2-BD59-A6C34878D82A}">
                    <a16:rowId xmlns:a16="http://schemas.microsoft.com/office/drawing/2014/main" val="10004"/>
                  </a:ext>
                </a:extLst>
              </a:tr>
            </a:tbl>
          </a:graphicData>
        </a:graphic>
      </p:graphicFrame>
      <p:grpSp>
        <p:nvGrpSpPr>
          <p:cNvPr id="9" name="Group 5"/>
          <p:cNvGrpSpPr>
            <a:grpSpLocks/>
          </p:cNvGrpSpPr>
          <p:nvPr/>
        </p:nvGrpSpPr>
        <p:grpSpPr bwMode="auto">
          <a:xfrm>
            <a:off x="4584840" y="3763631"/>
            <a:ext cx="1408929" cy="1473200"/>
            <a:chOff x="144" y="144"/>
            <a:chExt cx="1152" cy="1136"/>
          </a:xfrm>
        </p:grpSpPr>
        <p:sp>
          <p:nvSpPr>
            <p:cNvPr id="11" name="Rectangle 6"/>
            <p:cNvSpPr>
              <a:spLocks noChangeArrowheads="1"/>
            </p:cNvSpPr>
            <p:nvPr/>
          </p:nvSpPr>
          <p:spPr bwMode="auto">
            <a:xfrm>
              <a:off x="912" y="901"/>
              <a:ext cx="384" cy="379"/>
            </a:xfrm>
            <a:prstGeom prst="rect">
              <a:avLst/>
            </a:prstGeom>
            <a:solidFill>
              <a:srgbClr val="FFCC99"/>
            </a:solidFill>
            <a:ln w="9525">
              <a:noFill/>
              <a:miter lim="800000"/>
              <a:headEnd/>
              <a:tailEnd/>
            </a:ln>
          </p:spPr>
          <p:txBody>
            <a:bodyPr lIns="0" tIns="0" rIns="0" bIns="0" anchor="ctr" anchorCtr="1"/>
            <a:lstStyle/>
            <a:p>
              <a:pPr eaLnBrk="0" hangingPunct="0">
                <a:spcBef>
                  <a:spcPct val="20000"/>
                </a:spcBef>
              </a:pPr>
              <a:endParaRPr lang="en-US" sz="2400" dirty="0">
                <a:solidFill>
                  <a:srgbClr val="000000"/>
                </a:solidFill>
                <a:cs typeface="Arial" pitchFamily="34" charset="0"/>
              </a:endParaRPr>
            </a:p>
          </p:txBody>
        </p:sp>
        <p:sp>
          <p:nvSpPr>
            <p:cNvPr id="12" name="Rectangle 7"/>
            <p:cNvSpPr>
              <a:spLocks noChangeArrowheads="1"/>
            </p:cNvSpPr>
            <p:nvPr/>
          </p:nvSpPr>
          <p:spPr bwMode="auto">
            <a:xfrm>
              <a:off x="528" y="901"/>
              <a:ext cx="384" cy="379"/>
            </a:xfrm>
            <a:prstGeom prst="rect">
              <a:avLst/>
            </a:prstGeom>
            <a:solidFill>
              <a:srgbClr val="FFCC99"/>
            </a:solidFill>
            <a:ln w="9525">
              <a:noFill/>
              <a:miter lim="800000"/>
              <a:headEnd/>
              <a:tailEnd/>
            </a:ln>
          </p:spPr>
          <p:txBody>
            <a:bodyPr lIns="0" tIns="0" rIns="0" bIns="0" anchor="ctr" anchorCtr="1"/>
            <a:lstStyle/>
            <a:p>
              <a:pPr eaLnBrk="0" hangingPunct="0">
                <a:spcBef>
                  <a:spcPct val="20000"/>
                </a:spcBef>
              </a:pPr>
              <a:endParaRPr lang="en-US" sz="2400" dirty="0">
                <a:solidFill>
                  <a:srgbClr val="000000"/>
                </a:solidFill>
                <a:cs typeface="Arial" pitchFamily="34" charset="0"/>
              </a:endParaRPr>
            </a:p>
          </p:txBody>
        </p:sp>
        <p:sp>
          <p:nvSpPr>
            <p:cNvPr id="13" name="Rectangle 8"/>
            <p:cNvSpPr>
              <a:spLocks noChangeArrowheads="1"/>
            </p:cNvSpPr>
            <p:nvPr/>
          </p:nvSpPr>
          <p:spPr bwMode="auto">
            <a:xfrm>
              <a:off x="144" y="901"/>
              <a:ext cx="384" cy="379"/>
            </a:xfrm>
            <a:prstGeom prst="rect">
              <a:avLst/>
            </a:prstGeom>
            <a:solidFill>
              <a:srgbClr val="FFCC99"/>
            </a:solidFill>
            <a:ln w="9525">
              <a:noFill/>
              <a:miter lim="800000"/>
              <a:headEnd/>
              <a:tailEnd/>
            </a:ln>
          </p:spPr>
          <p:txBody>
            <a:bodyPr lIns="0" tIns="0" rIns="0" bIns="0" anchor="ctr" anchorCtr="1"/>
            <a:lstStyle/>
            <a:p>
              <a:pPr eaLnBrk="0" hangingPunct="0">
                <a:spcBef>
                  <a:spcPct val="20000"/>
                </a:spcBef>
              </a:pPr>
              <a:endParaRPr lang="en-US" sz="2400" dirty="0">
                <a:solidFill>
                  <a:srgbClr val="000000"/>
                </a:solidFill>
                <a:cs typeface="Arial" pitchFamily="34" charset="0"/>
              </a:endParaRPr>
            </a:p>
          </p:txBody>
        </p:sp>
        <p:sp>
          <p:nvSpPr>
            <p:cNvPr id="14" name="Rectangle 9"/>
            <p:cNvSpPr>
              <a:spLocks noChangeArrowheads="1"/>
            </p:cNvSpPr>
            <p:nvPr/>
          </p:nvSpPr>
          <p:spPr bwMode="auto">
            <a:xfrm>
              <a:off x="912" y="523"/>
              <a:ext cx="384" cy="378"/>
            </a:xfrm>
            <a:prstGeom prst="rect">
              <a:avLst/>
            </a:prstGeom>
            <a:solidFill>
              <a:srgbClr val="FFCC99"/>
            </a:solidFill>
            <a:ln w="9525">
              <a:noFill/>
              <a:miter lim="800000"/>
              <a:headEnd/>
              <a:tailEnd/>
            </a:ln>
          </p:spPr>
          <p:txBody>
            <a:bodyPr lIns="0" tIns="0" rIns="0" bIns="0" anchor="ctr" anchorCtr="1"/>
            <a:lstStyle/>
            <a:p>
              <a:pPr eaLnBrk="0" hangingPunct="0">
                <a:spcBef>
                  <a:spcPct val="20000"/>
                </a:spcBef>
              </a:pPr>
              <a:endParaRPr lang="en-US" sz="2400" dirty="0">
                <a:solidFill>
                  <a:srgbClr val="000000"/>
                </a:solidFill>
                <a:cs typeface="Arial" pitchFamily="34" charset="0"/>
              </a:endParaRPr>
            </a:p>
          </p:txBody>
        </p:sp>
        <p:sp>
          <p:nvSpPr>
            <p:cNvPr id="15" name="Rectangle 10"/>
            <p:cNvSpPr>
              <a:spLocks noChangeArrowheads="1"/>
            </p:cNvSpPr>
            <p:nvPr/>
          </p:nvSpPr>
          <p:spPr bwMode="auto">
            <a:xfrm>
              <a:off x="528" y="523"/>
              <a:ext cx="384" cy="378"/>
            </a:xfrm>
            <a:prstGeom prst="rect">
              <a:avLst/>
            </a:prstGeom>
            <a:solidFill>
              <a:srgbClr val="FFCC99"/>
            </a:solidFill>
            <a:ln w="9525">
              <a:noFill/>
              <a:miter lim="800000"/>
              <a:headEnd/>
              <a:tailEnd/>
            </a:ln>
          </p:spPr>
          <p:txBody>
            <a:bodyPr lIns="0" tIns="0" rIns="0" bIns="0" anchor="ctr" anchorCtr="1"/>
            <a:lstStyle/>
            <a:p>
              <a:pPr eaLnBrk="0" hangingPunct="0">
                <a:spcBef>
                  <a:spcPct val="20000"/>
                </a:spcBef>
              </a:pPr>
              <a:endParaRPr lang="en-US" sz="2400" dirty="0">
                <a:solidFill>
                  <a:srgbClr val="000000"/>
                </a:solidFill>
                <a:cs typeface="Arial" pitchFamily="34" charset="0"/>
              </a:endParaRPr>
            </a:p>
          </p:txBody>
        </p:sp>
        <p:sp>
          <p:nvSpPr>
            <p:cNvPr id="16" name="Rectangle 11"/>
            <p:cNvSpPr>
              <a:spLocks noChangeArrowheads="1"/>
            </p:cNvSpPr>
            <p:nvPr/>
          </p:nvSpPr>
          <p:spPr bwMode="auto">
            <a:xfrm>
              <a:off x="144" y="523"/>
              <a:ext cx="384" cy="378"/>
            </a:xfrm>
            <a:prstGeom prst="rect">
              <a:avLst/>
            </a:prstGeom>
            <a:solidFill>
              <a:srgbClr val="FFCC99"/>
            </a:solidFill>
            <a:ln w="9525">
              <a:noFill/>
              <a:miter lim="800000"/>
              <a:headEnd/>
              <a:tailEnd/>
            </a:ln>
          </p:spPr>
          <p:txBody>
            <a:bodyPr lIns="0" tIns="0" rIns="0" bIns="0" anchor="ctr" anchorCtr="1"/>
            <a:lstStyle/>
            <a:p>
              <a:pPr eaLnBrk="0" hangingPunct="0">
                <a:spcBef>
                  <a:spcPct val="20000"/>
                </a:spcBef>
              </a:pPr>
              <a:endParaRPr lang="en-US" sz="2400" dirty="0">
                <a:solidFill>
                  <a:srgbClr val="000000"/>
                </a:solidFill>
                <a:cs typeface="Arial" pitchFamily="34" charset="0"/>
              </a:endParaRPr>
            </a:p>
          </p:txBody>
        </p:sp>
        <p:sp>
          <p:nvSpPr>
            <p:cNvPr id="17" name="Rectangle 12"/>
            <p:cNvSpPr>
              <a:spLocks noChangeArrowheads="1"/>
            </p:cNvSpPr>
            <p:nvPr/>
          </p:nvSpPr>
          <p:spPr bwMode="auto">
            <a:xfrm>
              <a:off x="912" y="144"/>
              <a:ext cx="384" cy="379"/>
            </a:xfrm>
            <a:prstGeom prst="rect">
              <a:avLst/>
            </a:prstGeom>
            <a:solidFill>
              <a:srgbClr val="FFCC99"/>
            </a:solidFill>
            <a:ln w="9525">
              <a:noFill/>
              <a:miter lim="800000"/>
              <a:headEnd/>
              <a:tailEnd/>
            </a:ln>
          </p:spPr>
          <p:txBody>
            <a:bodyPr lIns="0" tIns="0" rIns="0" bIns="0" anchor="ctr" anchorCtr="1"/>
            <a:lstStyle/>
            <a:p>
              <a:pPr eaLnBrk="0" hangingPunct="0">
                <a:spcBef>
                  <a:spcPct val="20000"/>
                </a:spcBef>
              </a:pPr>
              <a:endParaRPr lang="en-US" sz="2400" dirty="0">
                <a:solidFill>
                  <a:srgbClr val="000000"/>
                </a:solidFill>
                <a:cs typeface="Arial" pitchFamily="34" charset="0"/>
              </a:endParaRPr>
            </a:p>
          </p:txBody>
        </p:sp>
        <p:sp>
          <p:nvSpPr>
            <p:cNvPr id="18" name="Rectangle 13"/>
            <p:cNvSpPr>
              <a:spLocks noChangeArrowheads="1"/>
            </p:cNvSpPr>
            <p:nvPr/>
          </p:nvSpPr>
          <p:spPr bwMode="auto">
            <a:xfrm>
              <a:off x="528" y="144"/>
              <a:ext cx="384" cy="379"/>
            </a:xfrm>
            <a:prstGeom prst="rect">
              <a:avLst/>
            </a:prstGeom>
            <a:solidFill>
              <a:srgbClr val="FFCC99"/>
            </a:solidFill>
            <a:ln w="9525">
              <a:noFill/>
              <a:miter lim="800000"/>
              <a:headEnd/>
              <a:tailEnd/>
            </a:ln>
          </p:spPr>
          <p:txBody>
            <a:bodyPr lIns="0" tIns="0" rIns="0" bIns="0" anchor="ctr" anchorCtr="1"/>
            <a:lstStyle/>
            <a:p>
              <a:pPr eaLnBrk="0" hangingPunct="0">
                <a:spcBef>
                  <a:spcPct val="20000"/>
                </a:spcBef>
              </a:pPr>
              <a:endParaRPr lang="en-US" sz="2400" dirty="0">
                <a:solidFill>
                  <a:srgbClr val="000000"/>
                </a:solidFill>
                <a:cs typeface="Arial" pitchFamily="34" charset="0"/>
              </a:endParaRPr>
            </a:p>
          </p:txBody>
        </p:sp>
        <p:sp>
          <p:nvSpPr>
            <p:cNvPr id="19" name="Rectangle 14"/>
            <p:cNvSpPr>
              <a:spLocks noChangeArrowheads="1"/>
            </p:cNvSpPr>
            <p:nvPr/>
          </p:nvSpPr>
          <p:spPr bwMode="auto">
            <a:xfrm>
              <a:off x="153" y="160"/>
              <a:ext cx="384" cy="379"/>
            </a:xfrm>
            <a:prstGeom prst="rect">
              <a:avLst/>
            </a:prstGeom>
            <a:solidFill>
              <a:srgbClr val="FFCC99"/>
            </a:solidFill>
            <a:ln w="9525">
              <a:noFill/>
              <a:miter lim="800000"/>
              <a:headEnd/>
              <a:tailEnd/>
            </a:ln>
          </p:spPr>
          <p:txBody>
            <a:bodyPr lIns="0" tIns="0" rIns="0" bIns="0" anchor="ctr" anchorCtr="1"/>
            <a:lstStyle/>
            <a:p>
              <a:pPr eaLnBrk="0" hangingPunct="0">
                <a:spcBef>
                  <a:spcPct val="20000"/>
                </a:spcBef>
              </a:pPr>
              <a:endParaRPr lang="en-US" sz="2400" dirty="0">
                <a:solidFill>
                  <a:srgbClr val="000000"/>
                </a:solidFill>
                <a:cs typeface="Arial" pitchFamily="34" charset="0"/>
              </a:endParaRPr>
            </a:p>
          </p:txBody>
        </p:sp>
        <p:sp>
          <p:nvSpPr>
            <p:cNvPr id="20" name="Line 15"/>
            <p:cNvSpPr>
              <a:spLocks noChangeShapeType="1"/>
            </p:cNvSpPr>
            <p:nvPr/>
          </p:nvSpPr>
          <p:spPr bwMode="auto">
            <a:xfrm>
              <a:off x="144" y="144"/>
              <a:ext cx="1152" cy="0"/>
            </a:xfrm>
            <a:prstGeom prst="line">
              <a:avLst/>
            </a:prstGeom>
            <a:noFill/>
            <a:ln w="28575" cap="sq">
              <a:solidFill>
                <a:schemeClr val="tx1"/>
              </a:solidFill>
              <a:round/>
              <a:headEnd/>
              <a:tailEnd/>
            </a:ln>
          </p:spPr>
          <p:txBody>
            <a:bodyPr lIns="0" tIns="0" rIns="0" bIns="0" anchor="ctr" anchorCtr="1"/>
            <a:lstStyle/>
            <a:p>
              <a:endParaRPr lang="en-US"/>
            </a:p>
          </p:txBody>
        </p:sp>
        <p:sp>
          <p:nvSpPr>
            <p:cNvPr id="21" name="Line 16"/>
            <p:cNvSpPr>
              <a:spLocks noChangeShapeType="1"/>
            </p:cNvSpPr>
            <p:nvPr/>
          </p:nvSpPr>
          <p:spPr bwMode="auto">
            <a:xfrm>
              <a:off x="144" y="523"/>
              <a:ext cx="1152" cy="0"/>
            </a:xfrm>
            <a:prstGeom prst="line">
              <a:avLst/>
            </a:prstGeom>
            <a:noFill/>
            <a:ln w="12700">
              <a:solidFill>
                <a:schemeClr val="tx1"/>
              </a:solidFill>
              <a:round/>
              <a:headEnd/>
              <a:tailEnd/>
            </a:ln>
          </p:spPr>
          <p:txBody>
            <a:bodyPr lIns="0" tIns="0" rIns="0" bIns="0" anchor="ctr" anchorCtr="1"/>
            <a:lstStyle/>
            <a:p>
              <a:endParaRPr lang="en-US"/>
            </a:p>
          </p:txBody>
        </p:sp>
        <p:sp>
          <p:nvSpPr>
            <p:cNvPr id="22" name="Line 17"/>
            <p:cNvSpPr>
              <a:spLocks noChangeShapeType="1"/>
            </p:cNvSpPr>
            <p:nvPr/>
          </p:nvSpPr>
          <p:spPr bwMode="auto">
            <a:xfrm>
              <a:off x="144" y="901"/>
              <a:ext cx="1152" cy="0"/>
            </a:xfrm>
            <a:prstGeom prst="line">
              <a:avLst/>
            </a:prstGeom>
            <a:noFill/>
            <a:ln w="12700">
              <a:solidFill>
                <a:schemeClr val="tx1"/>
              </a:solidFill>
              <a:round/>
              <a:headEnd/>
              <a:tailEnd/>
            </a:ln>
          </p:spPr>
          <p:txBody>
            <a:bodyPr lIns="0" tIns="0" rIns="0" bIns="0" anchor="ctr" anchorCtr="1"/>
            <a:lstStyle/>
            <a:p>
              <a:endParaRPr lang="en-US"/>
            </a:p>
          </p:txBody>
        </p:sp>
        <p:sp>
          <p:nvSpPr>
            <p:cNvPr id="23" name="Line 18"/>
            <p:cNvSpPr>
              <a:spLocks noChangeShapeType="1"/>
            </p:cNvSpPr>
            <p:nvPr/>
          </p:nvSpPr>
          <p:spPr bwMode="auto">
            <a:xfrm>
              <a:off x="144" y="1280"/>
              <a:ext cx="1152" cy="0"/>
            </a:xfrm>
            <a:prstGeom prst="line">
              <a:avLst/>
            </a:prstGeom>
            <a:noFill/>
            <a:ln w="28575" cap="sq">
              <a:solidFill>
                <a:schemeClr val="tx1"/>
              </a:solidFill>
              <a:round/>
              <a:headEnd/>
              <a:tailEnd/>
            </a:ln>
          </p:spPr>
          <p:txBody>
            <a:bodyPr lIns="0" tIns="0" rIns="0" bIns="0" anchor="ctr" anchorCtr="1"/>
            <a:lstStyle/>
            <a:p>
              <a:endParaRPr lang="en-US"/>
            </a:p>
          </p:txBody>
        </p:sp>
        <p:sp>
          <p:nvSpPr>
            <p:cNvPr id="24" name="Line 19"/>
            <p:cNvSpPr>
              <a:spLocks noChangeShapeType="1"/>
            </p:cNvSpPr>
            <p:nvPr/>
          </p:nvSpPr>
          <p:spPr bwMode="auto">
            <a:xfrm>
              <a:off x="144" y="144"/>
              <a:ext cx="0" cy="1136"/>
            </a:xfrm>
            <a:prstGeom prst="line">
              <a:avLst/>
            </a:prstGeom>
            <a:noFill/>
            <a:ln w="28575" cap="sq">
              <a:solidFill>
                <a:schemeClr val="tx1"/>
              </a:solidFill>
              <a:round/>
              <a:headEnd/>
              <a:tailEnd/>
            </a:ln>
          </p:spPr>
          <p:txBody>
            <a:bodyPr lIns="0" tIns="0" rIns="0" bIns="0" anchor="ctr" anchorCtr="1"/>
            <a:lstStyle/>
            <a:p>
              <a:endParaRPr lang="en-US"/>
            </a:p>
          </p:txBody>
        </p:sp>
        <p:sp>
          <p:nvSpPr>
            <p:cNvPr id="25" name="Line 20"/>
            <p:cNvSpPr>
              <a:spLocks noChangeShapeType="1"/>
            </p:cNvSpPr>
            <p:nvPr/>
          </p:nvSpPr>
          <p:spPr bwMode="auto">
            <a:xfrm>
              <a:off x="528" y="144"/>
              <a:ext cx="0" cy="1136"/>
            </a:xfrm>
            <a:prstGeom prst="line">
              <a:avLst/>
            </a:prstGeom>
            <a:noFill/>
            <a:ln w="12700">
              <a:solidFill>
                <a:schemeClr val="tx1"/>
              </a:solidFill>
              <a:round/>
              <a:headEnd/>
              <a:tailEnd/>
            </a:ln>
          </p:spPr>
          <p:txBody>
            <a:bodyPr lIns="0" tIns="0" rIns="0" bIns="0" anchor="ctr" anchorCtr="1"/>
            <a:lstStyle/>
            <a:p>
              <a:endParaRPr lang="en-US"/>
            </a:p>
          </p:txBody>
        </p:sp>
        <p:sp>
          <p:nvSpPr>
            <p:cNvPr id="26" name="Line 21"/>
            <p:cNvSpPr>
              <a:spLocks noChangeShapeType="1"/>
            </p:cNvSpPr>
            <p:nvPr/>
          </p:nvSpPr>
          <p:spPr bwMode="auto">
            <a:xfrm>
              <a:off x="912" y="144"/>
              <a:ext cx="0" cy="1136"/>
            </a:xfrm>
            <a:prstGeom prst="line">
              <a:avLst/>
            </a:prstGeom>
            <a:noFill/>
            <a:ln w="12700">
              <a:solidFill>
                <a:schemeClr val="tx1"/>
              </a:solidFill>
              <a:round/>
              <a:headEnd/>
              <a:tailEnd/>
            </a:ln>
          </p:spPr>
          <p:txBody>
            <a:bodyPr lIns="0" tIns="0" rIns="0" bIns="0" anchor="ctr" anchorCtr="1"/>
            <a:lstStyle/>
            <a:p>
              <a:endParaRPr lang="en-US"/>
            </a:p>
          </p:txBody>
        </p:sp>
        <p:sp>
          <p:nvSpPr>
            <p:cNvPr id="27" name="Line 22"/>
            <p:cNvSpPr>
              <a:spLocks noChangeShapeType="1"/>
            </p:cNvSpPr>
            <p:nvPr/>
          </p:nvSpPr>
          <p:spPr bwMode="auto">
            <a:xfrm>
              <a:off x="1296" y="144"/>
              <a:ext cx="0" cy="1136"/>
            </a:xfrm>
            <a:prstGeom prst="line">
              <a:avLst/>
            </a:prstGeom>
            <a:noFill/>
            <a:ln w="28575" cap="sq">
              <a:solidFill>
                <a:schemeClr val="tx1"/>
              </a:solidFill>
              <a:round/>
              <a:headEnd/>
              <a:tailEnd/>
            </a:ln>
          </p:spPr>
          <p:txBody>
            <a:bodyPr lIns="0" tIns="0" rIns="0" bIns="0" anchor="ctr" anchorCtr="1"/>
            <a:lstStyle/>
            <a:p>
              <a:endParaRPr lang="en-US"/>
            </a:p>
          </p:txBody>
        </p:sp>
      </p:grpSp>
      <p:pic>
        <p:nvPicPr>
          <p:cNvPr id="30" name="Picture 29"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37250" y="5871882"/>
            <a:ext cx="2057400" cy="469900"/>
          </a:xfrm>
          <a:prstGeom prst="rect">
            <a:avLst/>
          </a:prstGeom>
        </p:spPr>
      </p:pic>
      <p:pic>
        <p:nvPicPr>
          <p:cNvPr id="31" name="Picture 30"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8675" y="5871882"/>
            <a:ext cx="1270000" cy="469900"/>
          </a:xfrm>
          <a:prstGeom prst="rect">
            <a:avLst/>
          </a:prstGeom>
        </p:spPr>
      </p:pic>
      <p:sp>
        <p:nvSpPr>
          <p:cNvPr id="37" name="Line 21"/>
          <p:cNvSpPr>
            <a:spLocks noChangeShapeType="1"/>
          </p:cNvSpPr>
          <p:nvPr/>
        </p:nvSpPr>
        <p:spPr bwMode="auto">
          <a:xfrm flipV="1">
            <a:off x="1215186" y="4543716"/>
            <a:ext cx="1116657" cy="1328166"/>
          </a:xfrm>
          <a:prstGeom prst="line">
            <a:avLst/>
          </a:prstGeom>
          <a:noFill/>
          <a:ln w="28575">
            <a:solidFill>
              <a:srgbClr val="FF0000"/>
            </a:solidFill>
            <a:round/>
            <a:headEnd/>
            <a:tailEnd type="triangle" w="med" len="med"/>
          </a:ln>
        </p:spPr>
        <p:txBody>
          <a:bodyPr/>
          <a:lstStyle/>
          <a:p>
            <a:pPr algn="l" rtl="0" fontAlgn="base">
              <a:spcBef>
                <a:spcPct val="0"/>
              </a:spcBef>
              <a:spcAft>
                <a:spcPct val="0"/>
              </a:spcAft>
            </a:pPr>
            <a:endParaRPr lang="en-US" b="1" kern="1200">
              <a:solidFill>
                <a:srgbClr val="000000"/>
              </a:solidFill>
              <a:latin typeface="Arial" pitchFamily="34" charset="0"/>
              <a:ea typeface="+mn-ea"/>
              <a:cs typeface="+mn-cs"/>
            </a:endParaRPr>
          </a:p>
        </p:txBody>
      </p:sp>
      <p:sp>
        <p:nvSpPr>
          <p:cNvPr id="38" name="Line 21"/>
          <p:cNvSpPr>
            <a:spLocks noChangeShapeType="1"/>
          </p:cNvSpPr>
          <p:nvPr/>
        </p:nvSpPr>
        <p:spPr bwMode="auto">
          <a:xfrm flipH="1" flipV="1">
            <a:off x="2791642" y="4543716"/>
            <a:ext cx="1072868" cy="1328166"/>
          </a:xfrm>
          <a:prstGeom prst="line">
            <a:avLst/>
          </a:prstGeom>
          <a:noFill/>
          <a:ln w="28575">
            <a:solidFill>
              <a:srgbClr val="FF0000"/>
            </a:solidFill>
            <a:round/>
            <a:headEnd/>
            <a:tailEnd type="triangle" w="med" len="med"/>
          </a:ln>
        </p:spPr>
        <p:txBody>
          <a:bodyPr/>
          <a:lstStyle/>
          <a:p>
            <a:pPr algn="l" rtl="0" fontAlgn="base">
              <a:spcBef>
                <a:spcPct val="0"/>
              </a:spcBef>
              <a:spcAft>
                <a:spcPct val="0"/>
              </a:spcAft>
            </a:pPr>
            <a:endParaRPr lang="en-US" b="1" kern="1200">
              <a:solidFill>
                <a:srgbClr val="000000"/>
              </a:solidFill>
              <a:latin typeface="Arial" pitchFamily="34" charset="0"/>
              <a:ea typeface="+mn-ea"/>
              <a:cs typeface="+mn-cs"/>
            </a:endParaRPr>
          </a:p>
        </p:txBody>
      </p:sp>
      <p:sp>
        <p:nvSpPr>
          <p:cNvPr id="58" name="TextBox 57"/>
          <p:cNvSpPr txBox="1"/>
          <p:nvPr/>
        </p:nvSpPr>
        <p:spPr>
          <a:xfrm>
            <a:off x="4584840" y="3336788"/>
            <a:ext cx="1419237" cy="369332"/>
          </a:xfrm>
          <a:prstGeom prst="rect">
            <a:avLst/>
          </a:prstGeom>
          <a:noFill/>
        </p:spPr>
        <p:txBody>
          <a:bodyPr wrap="square" rtlCol="0">
            <a:spAutoFit/>
          </a:bodyPr>
          <a:lstStyle/>
          <a:p>
            <a:pPr algn="ctr"/>
            <a:r>
              <a:rPr lang="en-US" dirty="0"/>
              <a:t>convolution</a:t>
            </a:r>
          </a:p>
        </p:txBody>
      </p:sp>
      <p:cxnSp>
        <p:nvCxnSpPr>
          <p:cNvPr id="4" name="Straight Arrow Connector 3"/>
          <p:cNvCxnSpPr/>
          <p:nvPr/>
        </p:nvCxnSpPr>
        <p:spPr>
          <a:xfrm flipH="1">
            <a:off x="569999" y="2969156"/>
            <a:ext cx="9338" cy="1574560"/>
          </a:xfrm>
          <a:prstGeom prst="straightConnector1">
            <a:avLst/>
          </a:prstGeom>
          <a:ln w="5715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a:off x="550154" y="2969155"/>
            <a:ext cx="1761844" cy="1"/>
          </a:xfrm>
          <a:prstGeom prst="straightConnector1">
            <a:avLst/>
          </a:prstGeom>
          <a:ln w="5715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a:off x="1043203" y="2599418"/>
            <a:ext cx="343965" cy="369332"/>
          </a:xfrm>
          <a:prstGeom prst="rect">
            <a:avLst/>
          </a:prstGeom>
          <a:noFill/>
        </p:spPr>
        <p:txBody>
          <a:bodyPr wrap="square" rtlCol="0">
            <a:spAutoFit/>
          </a:bodyPr>
          <a:lstStyle/>
          <a:p>
            <a:r>
              <a:rPr lang="en-US" b="1" dirty="0"/>
              <a:t>X</a:t>
            </a:r>
          </a:p>
        </p:txBody>
      </p:sp>
      <p:sp>
        <p:nvSpPr>
          <p:cNvPr id="77" name="TextBox 76"/>
          <p:cNvSpPr txBox="1"/>
          <p:nvPr/>
        </p:nvSpPr>
        <p:spPr>
          <a:xfrm>
            <a:off x="206189" y="3346482"/>
            <a:ext cx="343965" cy="369332"/>
          </a:xfrm>
          <a:prstGeom prst="rect">
            <a:avLst/>
          </a:prstGeom>
          <a:noFill/>
        </p:spPr>
        <p:txBody>
          <a:bodyPr wrap="square" rtlCol="0">
            <a:spAutoFit/>
          </a:bodyPr>
          <a:lstStyle/>
          <a:p>
            <a:r>
              <a:rPr lang="en-US" b="1" dirty="0"/>
              <a:t>y</a:t>
            </a:r>
          </a:p>
        </p:txBody>
      </p:sp>
      <p:sp>
        <p:nvSpPr>
          <p:cNvPr id="78" name="Rectangle 2">
            <a:extLst>
              <a:ext uri="{FF2B5EF4-FFF2-40B4-BE49-F238E27FC236}">
                <a16:creationId xmlns:a16="http://schemas.microsoft.com/office/drawing/2014/main" id="{1F8F39DF-C382-FA44-8B49-D3CEFF019667}"/>
              </a:ext>
            </a:extLst>
          </p:cNvPr>
          <p:cNvSpPr>
            <a:spLocks noGrp="1" noChangeArrowheads="1"/>
          </p:cNvSpPr>
          <p:nvPr>
            <p:ph type="title"/>
          </p:nvPr>
        </p:nvSpPr>
        <p:spPr>
          <a:xfrm>
            <a:off x="173620" y="0"/>
            <a:ext cx="8773610" cy="1143000"/>
          </a:xfrm>
        </p:spPr>
        <p:txBody>
          <a:bodyPr>
            <a:normAutofit fontScale="90000"/>
          </a:bodyPr>
          <a:lstStyle/>
          <a:p>
            <a:r>
              <a:rPr lang="en-US" sz="4000" dirty="0"/>
              <a:t>Computing derivatives through convolution</a:t>
            </a:r>
          </a:p>
        </p:txBody>
      </p:sp>
      <p:sp>
        <p:nvSpPr>
          <p:cNvPr id="33" name="TextBox 10"/>
          <p:cNvSpPr txBox="1">
            <a:spLocks noChangeArrowheads="1"/>
          </p:cNvSpPr>
          <p:nvPr/>
        </p:nvSpPr>
        <p:spPr bwMode="auto">
          <a:xfrm>
            <a:off x="4927521" y="3763630"/>
            <a:ext cx="819561" cy="1569660"/>
          </a:xfrm>
          <a:prstGeom prst="rect">
            <a:avLst/>
          </a:prstGeom>
          <a:noFill/>
          <a:ln w="9525">
            <a:noFill/>
            <a:miter lim="800000"/>
            <a:headEnd/>
            <a:tailEnd/>
          </a:ln>
        </p:spPr>
        <p:txBody>
          <a:bodyPr wrap="square">
            <a:spAutoFit/>
          </a:bodyPr>
          <a:lstStyle/>
          <a:p>
            <a:r>
              <a:rPr lang="en-US" sz="9600" b="0" dirty="0"/>
              <a:t>?</a:t>
            </a:r>
          </a:p>
        </p:txBody>
      </p:sp>
      <p:grpSp>
        <p:nvGrpSpPr>
          <p:cNvPr id="59" name="Group 5"/>
          <p:cNvGrpSpPr>
            <a:grpSpLocks/>
          </p:cNvGrpSpPr>
          <p:nvPr/>
        </p:nvGrpSpPr>
        <p:grpSpPr bwMode="auto">
          <a:xfrm>
            <a:off x="4584272" y="3757647"/>
            <a:ext cx="1408929" cy="1473200"/>
            <a:chOff x="144" y="144"/>
            <a:chExt cx="1152" cy="1136"/>
          </a:xfrm>
        </p:grpSpPr>
        <p:sp>
          <p:nvSpPr>
            <p:cNvPr id="60" name="Rectangle 6"/>
            <p:cNvSpPr>
              <a:spLocks noChangeArrowheads="1"/>
            </p:cNvSpPr>
            <p:nvPr/>
          </p:nvSpPr>
          <p:spPr bwMode="auto">
            <a:xfrm>
              <a:off x="912" y="901"/>
              <a:ext cx="384" cy="379"/>
            </a:xfrm>
            <a:prstGeom prst="rect">
              <a:avLst/>
            </a:prstGeom>
            <a:solidFill>
              <a:srgbClr val="FFCC99"/>
            </a:solidFill>
            <a:ln w="9525">
              <a:noFill/>
              <a:miter lim="800000"/>
              <a:headEnd/>
              <a:tailEnd/>
            </a:ln>
          </p:spPr>
          <p:txBody>
            <a:bodyPr lIns="0" tIns="0" rIns="0" bIns="0" anchor="ctr" anchorCtr="1"/>
            <a:lstStyle/>
            <a:p>
              <a:pPr eaLnBrk="0" hangingPunct="0">
                <a:spcBef>
                  <a:spcPct val="20000"/>
                </a:spcBef>
              </a:pPr>
              <a:r>
                <a:rPr lang="en-US" sz="2400" dirty="0">
                  <a:solidFill>
                    <a:srgbClr val="000000"/>
                  </a:solidFill>
                  <a:cs typeface="Arial" pitchFamily="34" charset="0"/>
                </a:rPr>
                <a:t>0</a:t>
              </a:r>
            </a:p>
          </p:txBody>
        </p:sp>
        <p:sp>
          <p:nvSpPr>
            <p:cNvPr id="61" name="Rectangle 7"/>
            <p:cNvSpPr>
              <a:spLocks noChangeArrowheads="1"/>
            </p:cNvSpPr>
            <p:nvPr/>
          </p:nvSpPr>
          <p:spPr bwMode="auto">
            <a:xfrm>
              <a:off x="528" y="901"/>
              <a:ext cx="384" cy="379"/>
            </a:xfrm>
            <a:prstGeom prst="rect">
              <a:avLst/>
            </a:prstGeom>
            <a:solidFill>
              <a:srgbClr val="FFCC99"/>
            </a:solidFill>
            <a:ln w="9525">
              <a:noFill/>
              <a:miter lim="800000"/>
              <a:headEnd/>
              <a:tailEnd/>
            </a:ln>
          </p:spPr>
          <p:txBody>
            <a:bodyPr lIns="0" tIns="0" rIns="0" bIns="0" anchor="ctr" anchorCtr="1"/>
            <a:lstStyle/>
            <a:p>
              <a:pPr eaLnBrk="0" hangingPunct="0">
                <a:spcBef>
                  <a:spcPct val="20000"/>
                </a:spcBef>
              </a:pPr>
              <a:r>
                <a:rPr lang="en-US" sz="2400" dirty="0">
                  <a:solidFill>
                    <a:srgbClr val="000000"/>
                  </a:solidFill>
                  <a:cs typeface="Arial" pitchFamily="34" charset="0"/>
                </a:rPr>
                <a:t>0</a:t>
              </a:r>
            </a:p>
          </p:txBody>
        </p:sp>
        <p:sp>
          <p:nvSpPr>
            <p:cNvPr id="62" name="Rectangle 8"/>
            <p:cNvSpPr>
              <a:spLocks noChangeArrowheads="1"/>
            </p:cNvSpPr>
            <p:nvPr/>
          </p:nvSpPr>
          <p:spPr bwMode="auto">
            <a:xfrm>
              <a:off x="144" y="901"/>
              <a:ext cx="384" cy="379"/>
            </a:xfrm>
            <a:prstGeom prst="rect">
              <a:avLst/>
            </a:prstGeom>
            <a:solidFill>
              <a:srgbClr val="FFCC99"/>
            </a:solidFill>
            <a:ln w="9525">
              <a:noFill/>
              <a:miter lim="800000"/>
              <a:headEnd/>
              <a:tailEnd/>
            </a:ln>
          </p:spPr>
          <p:txBody>
            <a:bodyPr lIns="0" tIns="0" rIns="0" bIns="0" anchor="ctr" anchorCtr="1"/>
            <a:lstStyle/>
            <a:p>
              <a:pPr eaLnBrk="0" hangingPunct="0">
                <a:spcBef>
                  <a:spcPct val="20000"/>
                </a:spcBef>
              </a:pPr>
              <a:r>
                <a:rPr lang="en-US" sz="2400" dirty="0">
                  <a:solidFill>
                    <a:srgbClr val="000000"/>
                  </a:solidFill>
                  <a:cs typeface="Arial" pitchFamily="34" charset="0"/>
                </a:rPr>
                <a:t>0</a:t>
              </a:r>
            </a:p>
          </p:txBody>
        </p:sp>
        <p:sp>
          <p:nvSpPr>
            <p:cNvPr id="63" name="Rectangle 9"/>
            <p:cNvSpPr>
              <a:spLocks noChangeArrowheads="1"/>
            </p:cNvSpPr>
            <p:nvPr/>
          </p:nvSpPr>
          <p:spPr bwMode="auto">
            <a:xfrm>
              <a:off x="912" y="523"/>
              <a:ext cx="384" cy="378"/>
            </a:xfrm>
            <a:prstGeom prst="rect">
              <a:avLst/>
            </a:prstGeom>
            <a:solidFill>
              <a:srgbClr val="FFCC99"/>
            </a:solidFill>
            <a:ln w="9525">
              <a:noFill/>
              <a:miter lim="800000"/>
              <a:headEnd/>
              <a:tailEnd/>
            </a:ln>
          </p:spPr>
          <p:txBody>
            <a:bodyPr lIns="0" tIns="0" rIns="0" bIns="0" anchor="ctr" anchorCtr="1"/>
            <a:lstStyle/>
            <a:p>
              <a:pPr eaLnBrk="0" hangingPunct="0">
                <a:spcBef>
                  <a:spcPct val="20000"/>
                </a:spcBef>
              </a:pPr>
              <a:r>
                <a:rPr lang="en-US" sz="2400" dirty="0">
                  <a:solidFill>
                    <a:srgbClr val="000000"/>
                  </a:solidFill>
                  <a:cs typeface="Arial" pitchFamily="34" charset="0"/>
                </a:rPr>
                <a:t>0</a:t>
              </a:r>
            </a:p>
          </p:txBody>
        </p:sp>
        <p:sp>
          <p:nvSpPr>
            <p:cNvPr id="64" name="Rectangle 10"/>
            <p:cNvSpPr>
              <a:spLocks noChangeArrowheads="1"/>
            </p:cNvSpPr>
            <p:nvPr/>
          </p:nvSpPr>
          <p:spPr bwMode="auto">
            <a:xfrm>
              <a:off x="528" y="523"/>
              <a:ext cx="384" cy="378"/>
            </a:xfrm>
            <a:prstGeom prst="rect">
              <a:avLst/>
            </a:prstGeom>
            <a:solidFill>
              <a:srgbClr val="FFCC99"/>
            </a:solidFill>
            <a:ln w="9525">
              <a:noFill/>
              <a:miter lim="800000"/>
              <a:headEnd/>
              <a:tailEnd/>
            </a:ln>
          </p:spPr>
          <p:txBody>
            <a:bodyPr lIns="0" tIns="0" rIns="0" bIns="0" anchor="ctr" anchorCtr="1"/>
            <a:lstStyle/>
            <a:p>
              <a:pPr eaLnBrk="0" hangingPunct="0">
                <a:spcBef>
                  <a:spcPct val="20000"/>
                </a:spcBef>
              </a:pPr>
              <a:r>
                <a:rPr lang="en-US" sz="2400" dirty="0">
                  <a:solidFill>
                    <a:srgbClr val="000000"/>
                  </a:solidFill>
                  <a:cs typeface="Arial" pitchFamily="34" charset="0"/>
                </a:rPr>
                <a:t>-1</a:t>
              </a:r>
            </a:p>
          </p:txBody>
        </p:sp>
        <p:sp>
          <p:nvSpPr>
            <p:cNvPr id="65" name="Rectangle 11"/>
            <p:cNvSpPr>
              <a:spLocks noChangeArrowheads="1"/>
            </p:cNvSpPr>
            <p:nvPr/>
          </p:nvSpPr>
          <p:spPr bwMode="auto">
            <a:xfrm>
              <a:off x="144" y="523"/>
              <a:ext cx="384" cy="378"/>
            </a:xfrm>
            <a:prstGeom prst="rect">
              <a:avLst/>
            </a:prstGeom>
            <a:solidFill>
              <a:srgbClr val="FFCC99"/>
            </a:solidFill>
            <a:ln w="9525">
              <a:noFill/>
              <a:miter lim="800000"/>
              <a:headEnd/>
              <a:tailEnd/>
            </a:ln>
          </p:spPr>
          <p:txBody>
            <a:bodyPr lIns="0" tIns="0" rIns="0" bIns="0" anchor="ctr" anchorCtr="1"/>
            <a:lstStyle/>
            <a:p>
              <a:pPr eaLnBrk="0" hangingPunct="0">
                <a:spcBef>
                  <a:spcPct val="20000"/>
                </a:spcBef>
              </a:pPr>
              <a:r>
                <a:rPr lang="en-US" sz="2400" dirty="0">
                  <a:solidFill>
                    <a:srgbClr val="000000"/>
                  </a:solidFill>
                  <a:cs typeface="Arial" pitchFamily="34" charset="0"/>
                </a:rPr>
                <a:t>1</a:t>
              </a:r>
            </a:p>
          </p:txBody>
        </p:sp>
        <p:sp>
          <p:nvSpPr>
            <p:cNvPr id="66" name="Rectangle 12"/>
            <p:cNvSpPr>
              <a:spLocks noChangeArrowheads="1"/>
            </p:cNvSpPr>
            <p:nvPr/>
          </p:nvSpPr>
          <p:spPr bwMode="auto">
            <a:xfrm>
              <a:off x="912" y="144"/>
              <a:ext cx="384" cy="379"/>
            </a:xfrm>
            <a:prstGeom prst="rect">
              <a:avLst/>
            </a:prstGeom>
            <a:solidFill>
              <a:srgbClr val="FFCC99"/>
            </a:solidFill>
            <a:ln w="9525">
              <a:noFill/>
              <a:miter lim="800000"/>
              <a:headEnd/>
              <a:tailEnd/>
            </a:ln>
          </p:spPr>
          <p:txBody>
            <a:bodyPr lIns="0" tIns="0" rIns="0" bIns="0" anchor="ctr" anchorCtr="1"/>
            <a:lstStyle/>
            <a:p>
              <a:pPr eaLnBrk="0" hangingPunct="0">
                <a:spcBef>
                  <a:spcPct val="20000"/>
                </a:spcBef>
              </a:pPr>
              <a:r>
                <a:rPr lang="en-US" sz="2400" dirty="0">
                  <a:solidFill>
                    <a:srgbClr val="000000"/>
                  </a:solidFill>
                  <a:cs typeface="Arial" pitchFamily="34" charset="0"/>
                </a:rPr>
                <a:t>0</a:t>
              </a:r>
            </a:p>
          </p:txBody>
        </p:sp>
        <p:sp>
          <p:nvSpPr>
            <p:cNvPr id="67" name="Rectangle 13"/>
            <p:cNvSpPr>
              <a:spLocks noChangeArrowheads="1"/>
            </p:cNvSpPr>
            <p:nvPr/>
          </p:nvSpPr>
          <p:spPr bwMode="auto">
            <a:xfrm>
              <a:off x="528" y="144"/>
              <a:ext cx="384" cy="379"/>
            </a:xfrm>
            <a:prstGeom prst="rect">
              <a:avLst/>
            </a:prstGeom>
            <a:solidFill>
              <a:srgbClr val="FFCC99"/>
            </a:solidFill>
            <a:ln w="9525">
              <a:noFill/>
              <a:miter lim="800000"/>
              <a:headEnd/>
              <a:tailEnd/>
            </a:ln>
          </p:spPr>
          <p:txBody>
            <a:bodyPr lIns="0" tIns="0" rIns="0" bIns="0" anchor="ctr" anchorCtr="1"/>
            <a:lstStyle/>
            <a:p>
              <a:pPr eaLnBrk="0" hangingPunct="0">
                <a:spcBef>
                  <a:spcPct val="20000"/>
                </a:spcBef>
              </a:pPr>
              <a:r>
                <a:rPr lang="en-US" sz="2400" dirty="0">
                  <a:solidFill>
                    <a:srgbClr val="000000"/>
                  </a:solidFill>
                  <a:cs typeface="Arial" pitchFamily="34" charset="0"/>
                </a:rPr>
                <a:t>0</a:t>
              </a:r>
            </a:p>
          </p:txBody>
        </p:sp>
        <p:sp>
          <p:nvSpPr>
            <p:cNvPr id="68" name="Rectangle 14"/>
            <p:cNvSpPr>
              <a:spLocks noChangeArrowheads="1"/>
            </p:cNvSpPr>
            <p:nvPr/>
          </p:nvSpPr>
          <p:spPr bwMode="auto">
            <a:xfrm>
              <a:off x="153" y="160"/>
              <a:ext cx="384" cy="379"/>
            </a:xfrm>
            <a:prstGeom prst="rect">
              <a:avLst/>
            </a:prstGeom>
            <a:solidFill>
              <a:srgbClr val="FFCC99"/>
            </a:solidFill>
            <a:ln w="9525">
              <a:noFill/>
              <a:miter lim="800000"/>
              <a:headEnd/>
              <a:tailEnd/>
            </a:ln>
          </p:spPr>
          <p:txBody>
            <a:bodyPr lIns="0" tIns="0" rIns="0" bIns="0" anchor="ctr" anchorCtr="1"/>
            <a:lstStyle/>
            <a:p>
              <a:pPr eaLnBrk="0" hangingPunct="0">
                <a:spcBef>
                  <a:spcPct val="20000"/>
                </a:spcBef>
              </a:pPr>
              <a:r>
                <a:rPr lang="en-US" sz="2400" dirty="0">
                  <a:solidFill>
                    <a:srgbClr val="000000"/>
                  </a:solidFill>
                  <a:cs typeface="Arial" pitchFamily="34" charset="0"/>
                </a:rPr>
                <a:t>0</a:t>
              </a:r>
            </a:p>
          </p:txBody>
        </p:sp>
        <p:sp>
          <p:nvSpPr>
            <p:cNvPr id="69" name="Line 15"/>
            <p:cNvSpPr>
              <a:spLocks noChangeShapeType="1"/>
            </p:cNvSpPr>
            <p:nvPr/>
          </p:nvSpPr>
          <p:spPr bwMode="auto">
            <a:xfrm>
              <a:off x="144" y="144"/>
              <a:ext cx="1152" cy="0"/>
            </a:xfrm>
            <a:prstGeom prst="line">
              <a:avLst/>
            </a:prstGeom>
            <a:noFill/>
            <a:ln w="28575" cap="sq">
              <a:solidFill>
                <a:schemeClr val="tx1"/>
              </a:solidFill>
              <a:round/>
              <a:headEnd/>
              <a:tailEnd/>
            </a:ln>
          </p:spPr>
          <p:txBody>
            <a:bodyPr lIns="0" tIns="0" rIns="0" bIns="0" anchor="ctr" anchorCtr="1"/>
            <a:lstStyle/>
            <a:p>
              <a:endParaRPr lang="en-US"/>
            </a:p>
          </p:txBody>
        </p:sp>
        <p:sp>
          <p:nvSpPr>
            <p:cNvPr id="70" name="Line 16"/>
            <p:cNvSpPr>
              <a:spLocks noChangeShapeType="1"/>
            </p:cNvSpPr>
            <p:nvPr/>
          </p:nvSpPr>
          <p:spPr bwMode="auto">
            <a:xfrm>
              <a:off x="144" y="523"/>
              <a:ext cx="1152" cy="0"/>
            </a:xfrm>
            <a:prstGeom prst="line">
              <a:avLst/>
            </a:prstGeom>
            <a:noFill/>
            <a:ln w="12700">
              <a:solidFill>
                <a:schemeClr val="tx1"/>
              </a:solidFill>
              <a:round/>
              <a:headEnd/>
              <a:tailEnd/>
            </a:ln>
          </p:spPr>
          <p:txBody>
            <a:bodyPr lIns="0" tIns="0" rIns="0" bIns="0" anchor="ctr" anchorCtr="1"/>
            <a:lstStyle/>
            <a:p>
              <a:endParaRPr lang="en-US"/>
            </a:p>
          </p:txBody>
        </p:sp>
        <p:sp>
          <p:nvSpPr>
            <p:cNvPr id="71" name="Line 17"/>
            <p:cNvSpPr>
              <a:spLocks noChangeShapeType="1"/>
            </p:cNvSpPr>
            <p:nvPr/>
          </p:nvSpPr>
          <p:spPr bwMode="auto">
            <a:xfrm>
              <a:off x="144" y="901"/>
              <a:ext cx="1152" cy="0"/>
            </a:xfrm>
            <a:prstGeom prst="line">
              <a:avLst/>
            </a:prstGeom>
            <a:noFill/>
            <a:ln w="12700">
              <a:solidFill>
                <a:schemeClr val="tx1"/>
              </a:solidFill>
              <a:round/>
              <a:headEnd/>
              <a:tailEnd/>
            </a:ln>
          </p:spPr>
          <p:txBody>
            <a:bodyPr lIns="0" tIns="0" rIns="0" bIns="0" anchor="ctr" anchorCtr="1"/>
            <a:lstStyle/>
            <a:p>
              <a:endParaRPr lang="en-US"/>
            </a:p>
          </p:txBody>
        </p:sp>
        <p:sp>
          <p:nvSpPr>
            <p:cNvPr id="72" name="Line 18"/>
            <p:cNvSpPr>
              <a:spLocks noChangeShapeType="1"/>
            </p:cNvSpPr>
            <p:nvPr/>
          </p:nvSpPr>
          <p:spPr bwMode="auto">
            <a:xfrm>
              <a:off x="144" y="1280"/>
              <a:ext cx="1152" cy="0"/>
            </a:xfrm>
            <a:prstGeom prst="line">
              <a:avLst/>
            </a:prstGeom>
            <a:noFill/>
            <a:ln w="28575" cap="sq">
              <a:solidFill>
                <a:schemeClr val="tx1"/>
              </a:solidFill>
              <a:round/>
              <a:headEnd/>
              <a:tailEnd/>
            </a:ln>
          </p:spPr>
          <p:txBody>
            <a:bodyPr lIns="0" tIns="0" rIns="0" bIns="0" anchor="ctr" anchorCtr="1"/>
            <a:lstStyle/>
            <a:p>
              <a:endParaRPr lang="en-US"/>
            </a:p>
          </p:txBody>
        </p:sp>
        <p:sp>
          <p:nvSpPr>
            <p:cNvPr id="73" name="Line 19"/>
            <p:cNvSpPr>
              <a:spLocks noChangeShapeType="1"/>
            </p:cNvSpPr>
            <p:nvPr/>
          </p:nvSpPr>
          <p:spPr bwMode="auto">
            <a:xfrm>
              <a:off x="144" y="144"/>
              <a:ext cx="0" cy="1136"/>
            </a:xfrm>
            <a:prstGeom prst="line">
              <a:avLst/>
            </a:prstGeom>
            <a:noFill/>
            <a:ln w="28575" cap="sq">
              <a:solidFill>
                <a:schemeClr val="tx1"/>
              </a:solidFill>
              <a:round/>
              <a:headEnd/>
              <a:tailEnd/>
            </a:ln>
          </p:spPr>
          <p:txBody>
            <a:bodyPr lIns="0" tIns="0" rIns="0" bIns="0" anchor="ctr" anchorCtr="1"/>
            <a:lstStyle/>
            <a:p>
              <a:endParaRPr lang="en-US"/>
            </a:p>
          </p:txBody>
        </p:sp>
        <p:sp>
          <p:nvSpPr>
            <p:cNvPr id="74" name="Line 20"/>
            <p:cNvSpPr>
              <a:spLocks noChangeShapeType="1"/>
            </p:cNvSpPr>
            <p:nvPr/>
          </p:nvSpPr>
          <p:spPr bwMode="auto">
            <a:xfrm>
              <a:off x="528" y="144"/>
              <a:ext cx="0" cy="1136"/>
            </a:xfrm>
            <a:prstGeom prst="line">
              <a:avLst/>
            </a:prstGeom>
            <a:noFill/>
            <a:ln w="12700">
              <a:solidFill>
                <a:schemeClr val="tx1"/>
              </a:solidFill>
              <a:round/>
              <a:headEnd/>
              <a:tailEnd/>
            </a:ln>
          </p:spPr>
          <p:txBody>
            <a:bodyPr lIns="0" tIns="0" rIns="0" bIns="0" anchor="ctr" anchorCtr="1"/>
            <a:lstStyle/>
            <a:p>
              <a:endParaRPr lang="en-US"/>
            </a:p>
          </p:txBody>
        </p:sp>
        <p:sp>
          <p:nvSpPr>
            <p:cNvPr id="75" name="Line 21"/>
            <p:cNvSpPr>
              <a:spLocks noChangeShapeType="1"/>
            </p:cNvSpPr>
            <p:nvPr/>
          </p:nvSpPr>
          <p:spPr bwMode="auto">
            <a:xfrm>
              <a:off x="912" y="144"/>
              <a:ext cx="0" cy="1136"/>
            </a:xfrm>
            <a:prstGeom prst="line">
              <a:avLst/>
            </a:prstGeom>
            <a:noFill/>
            <a:ln w="12700">
              <a:solidFill>
                <a:schemeClr val="tx1"/>
              </a:solidFill>
              <a:round/>
              <a:headEnd/>
              <a:tailEnd/>
            </a:ln>
          </p:spPr>
          <p:txBody>
            <a:bodyPr lIns="0" tIns="0" rIns="0" bIns="0" anchor="ctr" anchorCtr="1"/>
            <a:lstStyle/>
            <a:p>
              <a:endParaRPr lang="en-US"/>
            </a:p>
          </p:txBody>
        </p:sp>
        <p:sp>
          <p:nvSpPr>
            <p:cNvPr id="76" name="Line 22"/>
            <p:cNvSpPr>
              <a:spLocks noChangeShapeType="1"/>
            </p:cNvSpPr>
            <p:nvPr/>
          </p:nvSpPr>
          <p:spPr bwMode="auto">
            <a:xfrm>
              <a:off x="1296" y="144"/>
              <a:ext cx="0" cy="1136"/>
            </a:xfrm>
            <a:prstGeom prst="line">
              <a:avLst/>
            </a:prstGeom>
            <a:noFill/>
            <a:ln w="28575" cap="sq">
              <a:solidFill>
                <a:schemeClr val="tx1"/>
              </a:solidFill>
              <a:round/>
              <a:headEnd/>
              <a:tailEnd/>
            </a:ln>
          </p:spPr>
          <p:txBody>
            <a:bodyPr lIns="0" tIns="0" rIns="0" bIns="0" anchor="ctr" anchorCtr="1"/>
            <a:lstStyle/>
            <a:p>
              <a:endParaRPr lang="en-US"/>
            </a:p>
          </p:txBody>
        </p:sp>
      </p:grpSp>
      <p:sp>
        <p:nvSpPr>
          <p:cNvPr id="79" name="TextBox 78">
            <a:extLst>
              <a:ext uri="{FF2B5EF4-FFF2-40B4-BE49-F238E27FC236}">
                <a16:creationId xmlns:a16="http://schemas.microsoft.com/office/drawing/2014/main" id="{F230B474-6050-DB4D-ACF2-8CC73769DCF3}"/>
              </a:ext>
            </a:extLst>
          </p:cNvPr>
          <p:cNvSpPr txBox="1"/>
          <p:nvPr/>
        </p:nvSpPr>
        <p:spPr>
          <a:xfrm>
            <a:off x="3864510" y="2798196"/>
            <a:ext cx="5027612" cy="369332"/>
          </a:xfrm>
          <a:prstGeom prst="rect">
            <a:avLst/>
          </a:prstGeom>
          <a:noFill/>
        </p:spPr>
        <p:txBody>
          <a:bodyPr wrap="square" rtlCol="0">
            <a:spAutoFit/>
          </a:bodyPr>
          <a:lstStyle/>
          <a:p>
            <a:pPr algn="ctr"/>
            <a:r>
              <a:rPr lang="en-US" dirty="0">
                <a:solidFill>
                  <a:srgbClr val="FF0000"/>
                </a:solidFill>
              </a:rPr>
              <a:t>Hint: filters are rotated by 180</a:t>
            </a:r>
            <a:r>
              <a:rPr lang="en-US" baseline="30000" dirty="0">
                <a:solidFill>
                  <a:srgbClr val="FF0000"/>
                </a:solidFill>
              </a:rPr>
              <a:t>o </a:t>
            </a:r>
            <a:r>
              <a:rPr lang="en-US" dirty="0">
                <a:solidFill>
                  <a:srgbClr val="FF0000"/>
                </a:solidFill>
              </a:rPr>
              <a:t>during convolution</a:t>
            </a:r>
            <a:endParaRPr lang="en-US" baseline="30000" dirty="0">
              <a:solidFill>
                <a:srgbClr val="FF0000"/>
              </a:solidFill>
            </a:endParaRPr>
          </a:p>
        </p:txBody>
      </p:sp>
    </p:spTree>
    <p:extLst>
      <p:ext uri="{BB962C8B-B14F-4D97-AF65-F5344CB8AC3E}">
        <p14:creationId xmlns:p14="http://schemas.microsoft.com/office/powerpoint/2010/main" val="2659613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6664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3" presetClass="exit" presetSubtype="10" fill="hold" grpId="1" nodeType="clickEffect">
                                  <p:stCondLst>
                                    <p:cond delay="0"/>
                                  </p:stCondLst>
                                  <p:childTnLst>
                                    <p:animEffect transition="out" filter="blinds(horizontal)">
                                      <p:cBhvr>
                                        <p:cTn id="30" dur="500"/>
                                        <p:tgtEl>
                                          <p:spTgt spid="33"/>
                                        </p:tgtEl>
                                      </p:cBhvr>
                                    </p:animEffect>
                                    <p:set>
                                      <p:cBhvr>
                                        <p:cTn id="31" dur="1" fill="hold">
                                          <p:stCondLst>
                                            <p:cond delay="499"/>
                                          </p:stCondLst>
                                        </p:cTn>
                                        <p:tgtEl>
                                          <p:spTgt spid="33"/>
                                        </p:tgtEl>
                                        <p:attrNameLst>
                                          <p:attrName>style.visibility</p:attrName>
                                        </p:attrNameLst>
                                      </p:cBhvr>
                                      <p:to>
                                        <p:strVal val="hidden"/>
                                      </p:to>
                                    </p:set>
                                  </p:childTnLst>
                                </p:cTn>
                              </p:par>
                              <p:par>
                                <p:cTn id="32" presetID="1" presetClass="entr" presetSubtype="0" fill="hold" nodeType="withEffect">
                                  <p:stCondLst>
                                    <p:cond delay="0"/>
                                  </p:stCondLst>
                                  <p:childTnLst>
                                    <p:set>
                                      <p:cBhvr>
                                        <p:cTn id="33"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animBg="1"/>
      <p:bldP spid="58" grpId="0"/>
      <p:bldP spid="33" grpId="0"/>
      <p:bldP spid="33" grpId="1"/>
      <p:bldP spid="79"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2"/>
          <p:cNvPicPr>
            <a:picLocks noChangeAspect="1" noChangeArrowheads="1"/>
          </p:cNvPicPr>
          <p:nvPr/>
        </p:nvPicPr>
        <p:blipFill>
          <a:blip r:embed="rId3" cstate="print"/>
          <a:srcRect t="49619"/>
          <a:stretch>
            <a:fillRect/>
          </a:stretch>
        </p:blipFill>
        <p:spPr bwMode="auto">
          <a:xfrm>
            <a:off x="1816100" y="3429000"/>
            <a:ext cx="5614988" cy="2517775"/>
          </a:xfrm>
          <a:prstGeom prst="rect">
            <a:avLst/>
          </a:prstGeom>
          <a:noFill/>
          <a:ln w="9525">
            <a:noFill/>
            <a:miter lim="800000"/>
            <a:headEnd/>
            <a:tailEnd/>
          </a:ln>
        </p:spPr>
      </p:pic>
      <p:sp>
        <p:nvSpPr>
          <p:cNvPr id="6149" name="Title 1"/>
          <p:cNvSpPr>
            <a:spLocks noGrp="1"/>
          </p:cNvSpPr>
          <p:nvPr>
            <p:ph type="title"/>
          </p:nvPr>
        </p:nvSpPr>
        <p:spPr>
          <a:xfrm>
            <a:off x="409575" y="0"/>
            <a:ext cx="8229600" cy="1143000"/>
          </a:xfrm>
        </p:spPr>
        <p:txBody>
          <a:bodyPr>
            <a:normAutofit/>
          </a:bodyPr>
          <a:lstStyle/>
          <a:p>
            <a:pPr eaLnBrk="1" hangingPunct="1"/>
            <a:r>
              <a:rPr lang="en-US" sz="4000" dirty="0"/>
              <a:t>Partial derivatives of an image</a:t>
            </a:r>
          </a:p>
        </p:txBody>
      </p:sp>
      <p:pic>
        <p:nvPicPr>
          <p:cNvPr id="6150" name="Picture 2"/>
          <p:cNvPicPr>
            <a:picLocks noChangeAspect="1" noChangeArrowheads="1"/>
          </p:cNvPicPr>
          <p:nvPr/>
        </p:nvPicPr>
        <p:blipFill>
          <a:blip r:embed="rId3" cstate="print"/>
          <a:srcRect l="48772" t="2193" r="5710" b="50317"/>
          <a:stretch>
            <a:fillRect/>
          </a:stretch>
        </p:blipFill>
        <p:spPr bwMode="auto">
          <a:xfrm>
            <a:off x="10170581" y="1876778"/>
            <a:ext cx="2555875" cy="2373313"/>
          </a:xfrm>
          <a:prstGeom prst="rect">
            <a:avLst/>
          </a:prstGeom>
          <a:noFill/>
          <a:ln w="9525">
            <a:noFill/>
            <a:miter lim="800000"/>
            <a:headEnd/>
            <a:tailEnd/>
          </a:ln>
        </p:spPr>
      </p:pic>
      <p:sp>
        <p:nvSpPr>
          <p:cNvPr id="6151" name="TextBox 4"/>
          <p:cNvSpPr txBox="1">
            <a:spLocks noChangeArrowheads="1"/>
          </p:cNvSpPr>
          <p:nvPr/>
        </p:nvSpPr>
        <p:spPr bwMode="auto">
          <a:xfrm>
            <a:off x="920751" y="5939135"/>
            <a:ext cx="7229336" cy="461665"/>
          </a:xfrm>
          <a:prstGeom prst="rect">
            <a:avLst/>
          </a:prstGeom>
          <a:noFill/>
          <a:ln w="9525">
            <a:noFill/>
            <a:miter lim="800000"/>
            <a:headEnd/>
            <a:tailEnd/>
          </a:ln>
        </p:spPr>
        <p:txBody>
          <a:bodyPr wrap="square">
            <a:spAutoFit/>
          </a:bodyPr>
          <a:lstStyle/>
          <a:p>
            <a:pPr algn="ctr" rtl="0" eaLnBrk="0" fontAlgn="base" hangingPunct="0">
              <a:spcBef>
                <a:spcPct val="0"/>
              </a:spcBef>
              <a:spcAft>
                <a:spcPct val="0"/>
              </a:spcAft>
            </a:pPr>
            <a:r>
              <a:rPr lang="en-US" sz="2400" kern="1200" dirty="0">
                <a:solidFill>
                  <a:srgbClr val="000000"/>
                </a:solidFill>
                <a:latin typeface="Arial" pitchFamily="34" charset="0"/>
                <a:ea typeface="+mn-ea"/>
                <a:cs typeface="+mn-cs"/>
              </a:rPr>
              <a:t>Which image shows the </a:t>
            </a:r>
            <a:r>
              <a:rPr lang="en-US" sz="2400" kern="1200" dirty="0" err="1">
                <a:solidFill>
                  <a:srgbClr val="000000"/>
                </a:solidFill>
                <a:latin typeface="Arial" pitchFamily="34" charset="0"/>
                <a:ea typeface="+mn-ea"/>
                <a:cs typeface="+mn-cs"/>
              </a:rPr>
              <a:t>variantion</a:t>
            </a:r>
            <a:r>
              <a:rPr lang="en-US" sz="2400" kern="1200" dirty="0">
                <a:solidFill>
                  <a:srgbClr val="000000"/>
                </a:solidFill>
                <a:latin typeface="Arial" pitchFamily="34" charset="0"/>
                <a:ea typeface="+mn-ea"/>
                <a:cs typeface="+mn-cs"/>
              </a:rPr>
              <a:t> on x / y?</a:t>
            </a:r>
          </a:p>
        </p:txBody>
      </p:sp>
      <p:pic>
        <p:nvPicPr>
          <p:cNvPr id="6152" name="Picture 2"/>
          <p:cNvPicPr>
            <a:picLocks noChangeAspect="1" noChangeArrowheads="1"/>
          </p:cNvPicPr>
          <p:nvPr/>
        </p:nvPicPr>
        <p:blipFill>
          <a:blip r:embed="rId3" cstate="print"/>
          <a:srcRect t="2129" r="51144" b="50381"/>
          <a:stretch>
            <a:fillRect/>
          </a:stretch>
        </p:blipFill>
        <p:spPr bwMode="auto">
          <a:xfrm>
            <a:off x="3276600" y="982663"/>
            <a:ext cx="2743200" cy="2373312"/>
          </a:xfrm>
          <a:prstGeom prst="rect">
            <a:avLst/>
          </a:prstGeom>
          <a:noFill/>
          <a:ln w="9525">
            <a:noFill/>
            <a:miter lim="800000"/>
            <a:headEnd/>
            <a:tailEnd/>
          </a:ln>
        </p:spPr>
      </p:pic>
      <p:grpSp>
        <p:nvGrpSpPr>
          <p:cNvPr id="2" name="Group 28"/>
          <p:cNvGrpSpPr>
            <a:grpSpLocks/>
          </p:cNvGrpSpPr>
          <p:nvPr/>
        </p:nvGrpSpPr>
        <p:grpSpPr bwMode="auto">
          <a:xfrm>
            <a:off x="7256463" y="4676775"/>
            <a:ext cx="547687" cy="1016000"/>
            <a:chOff x="4097330" y="1789047"/>
            <a:chExt cx="547696" cy="1015663"/>
          </a:xfrm>
        </p:grpSpPr>
        <p:sp>
          <p:nvSpPr>
            <p:cNvPr id="6163" name="TextBox 25"/>
            <p:cNvSpPr txBox="1">
              <a:spLocks noChangeArrowheads="1"/>
            </p:cNvSpPr>
            <p:nvPr/>
          </p:nvSpPr>
          <p:spPr bwMode="auto">
            <a:xfrm>
              <a:off x="4097331" y="1789047"/>
              <a:ext cx="547695" cy="1015663"/>
            </a:xfrm>
            <a:prstGeom prst="rect">
              <a:avLst/>
            </a:prstGeom>
            <a:solidFill>
              <a:srgbClr val="FFCC66"/>
            </a:solidFill>
            <a:ln w="9525">
              <a:solidFill>
                <a:schemeClr val="tx1"/>
              </a:solidFill>
              <a:miter lim="800000"/>
              <a:headEnd/>
              <a:tailEnd/>
            </a:ln>
          </p:spPr>
          <p:txBody>
            <a:bodyPr>
              <a:spAutoFit/>
            </a:bodyPr>
            <a:lstStyle/>
            <a:p>
              <a:pPr algn="l" rtl="0" fontAlgn="base">
                <a:spcBef>
                  <a:spcPct val="0"/>
                </a:spcBef>
                <a:spcAft>
                  <a:spcPct val="0"/>
                </a:spcAft>
              </a:pPr>
              <a:r>
                <a:rPr lang="en-US" sz="3000" b="1" kern="1200" dirty="0">
                  <a:solidFill>
                    <a:srgbClr val="000000"/>
                  </a:solidFill>
                  <a:latin typeface="Arial" pitchFamily="34" charset="0"/>
                  <a:ea typeface="+mn-ea"/>
                  <a:cs typeface="+mn-cs"/>
                </a:rPr>
                <a:t>1     -1</a:t>
              </a:r>
            </a:p>
          </p:txBody>
        </p:sp>
        <p:cxnSp>
          <p:nvCxnSpPr>
            <p:cNvPr id="6164" name="Straight Connector 27"/>
            <p:cNvCxnSpPr>
              <a:cxnSpLocks noChangeShapeType="1"/>
              <a:stCxn id="6163" idx="1"/>
              <a:endCxn id="6163" idx="3"/>
            </p:cNvCxnSpPr>
            <p:nvPr/>
          </p:nvCxnSpPr>
          <p:spPr bwMode="auto">
            <a:xfrm rot="10800000" flipH="1">
              <a:off x="4097330" y="2296879"/>
              <a:ext cx="547695" cy="1588"/>
            </a:xfrm>
            <a:prstGeom prst="line">
              <a:avLst/>
            </a:prstGeom>
            <a:noFill/>
            <a:ln w="9525" algn="ctr">
              <a:solidFill>
                <a:schemeClr val="tx1"/>
              </a:solidFill>
              <a:round/>
              <a:headEnd/>
              <a:tailEnd/>
            </a:ln>
          </p:spPr>
        </p:cxnSp>
      </p:grpSp>
      <p:grpSp>
        <p:nvGrpSpPr>
          <p:cNvPr id="3" name="Group 28"/>
          <p:cNvGrpSpPr>
            <a:grpSpLocks/>
          </p:cNvGrpSpPr>
          <p:nvPr/>
        </p:nvGrpSpPr>
        <p:grpSpPr bwMode="auto">
          <a:xfrm>
            <a:off x="8405813" y="4676775"/>
            <a:ext cx="547687" cy="1016000"/>
            <a:chOff x="4097330" y="1789047"/>
            <a:chExt cx="547696" cy="1015663"/>
          </a:xfrm>
        </p:grpSpPr>
        <p:sp>
          <p:nvSpPr>
            <p:cNvPr id="6161" name="TextBox 25"/>
            <p:cNvSpPr txBox="1">
              <a:spLocks noChangeArrowheads="1"/>
            </p:cNvSpPr>
            <p:nvPr/>
          </p:nvSpPr>
          <p:spPr bwMode="auto">
            <a:xfrm>
              <a:off x="4097331" y="1789047"/>
              <a:ext cx="547695" cy="1015663"/>
            </a:xfrm>
            <a:prstGeom prst="rect">
              <a:avLst/>
            </a:prstGeom>
            <a:solidFill>
              <a:srgbClr val="FFCC66"/>
            </a:solidFill>
            <a:ln w="9525">
              <a:solidFill>
                <a:schemeClr val="tx1"/>
              </a:solidFill>
              <a:miter lim="800000"/>
              <a:headEnd/>
              <a:tailEnd/>
            </a:ln>
          </p:spPr>
          <p:txBody>
            <a:bodyPr>
              <a:spAutoFit/>
            </a:bodyPr>
            <a:lstStyle/>
            <a:p>
              <a:pPr algn="l" rtl="0" fontAlgn="base">
                <a:spcBef>
                  <a:spcPct val="0"/>
                </a:spcBef>
                <a:spcAft>
                  <a:spcPct val="0"/>
                </a:spcAft>
              </a:pPr>
              <a:r>
                <a:rPr lang="en-US" sz="3000" b="1" kern="1200" dirty="0">
                  <a:solidFill>
                    <a:srgbClr val="000000"/>
                  </a:solidFill>
                  <a:latin typeface="Arial" pitchFamily="34" charset="0"/>
                  <a:ea typeface="+mn-ea"/>
                  <a:cs typeface="+mn-cs"/>
                </a:rPr>
                <a:t>-1     1</a:t>
              </a:r>
            </a:p>
          </p:txBody>
        </p:sp>
        <p:cxnSp>
          <p:nvCxnSpPr>
            <p:cNvPr id="6162" name="Straight Connector 27"/>
            <p:cNvCxnSpPr>
              <a:cxnSpLocks noChangeShapeType="1"/>
              <a:stCxn id="6161" idx="1"/>
              <a:endCxn id="6161" idx="3"/>
            </p:cNvCxnSpPr>
            <p:nvPr/>
          </p:nvCxnSpPr>
          <p:spPr bwMode="auto">
            <a:xfrm rot="10800000" flipH="1">
              <a:off x="4097330" y="2296879"/>
              <a:ext cx="547695" cy="1588"/>
            </a:xfrm>
            <a:prstGeom prst="line">
              <a:avLst/>
            </a:prstGeom>
            <a:noFill/>
            <a:ln w="9525" algn="ctr">
              <a:solidFill>
                <a:schemeClr val="tx1"/>
              </a:solidFill>
              <a:round/>
              <a:headEnd/>
              <a:tailEnd/>
            </a:ln>
          </p:spPr>
        </p:cxnSp>
      </p:grpSp>
      <p:sp>
        <p:nvSpPr>
          <p:cNvPr id="13" name="TextBox 12"/>
          <p:cNvSpPr txBox="1">
            <a:spLocks noChangeArrowheads="1"/>
          </p:cNvSpPr>
          <p:nvPr/>
        </p:nvSpPr>
        <p:spPr bwMode="auto">
          <a:xfrm>
            <a:off x="7821613" y="5005388"/>
            <a:ext cx="547686" cy="369887"/>
          </a:xfrm>
          <a:prstGeom prst="rect">
            <a:avLst/>
          </a:prstGeom>
          <a:noFill/>
          <a:ln w="9525">
            <a:noFill/>
            <a:miter lim="800000"/>
            <a:headEnd/>
            <a:tailEnd/>
          </a:ln>
        </p:spPr>
        <p:txBody>
          <a:bodyPr wrap="square">
            <a:spAutoFit/>
          </a:bodyPr>
          <a:lstStyle/>
          <a:p>
            <a:pPr algn="ctr" rtl="0" fontAlgn="base">
              <a:spcBef>
                <a:spcPct val="0"/>
              </a:spcBef>
              <a:spcAft>
                <a:spcPct val="0"/>
              </a:spcAft>
            </a:pPr>
            <a:r>
              <a:rPr lang="en-US" b="1" kern="1200" dirty="0">
                <a:solidFill>
                  <a:srgbClr val="000000"/>
                </a:solidFill>
                <a:latin typeface="Arial" pitchFamily="34" charset="0"/>
                <a:ea typeface="+mn-ea"/>
                <a:cs typeface="+mn-cs"/>
              </a:rPr>
              <a:t>or</a:t>
            </a:r>
          </a:p>
        </p:txBody>
      </p:sp>
      <p:sp>
        <p:nvSpPr>
          <p:cNvPr id="14" name="TextBox 13"/>
          <p:cNvSpPr txBox="1">
            <a:spLocks noChangeArrowheads="1"/>
          </p:cNvSpPr>
          <p:nvPr/>
        </p:nvSpPr>
        <p:spPr bwMode="auto">
          <a:xfrm>
            <a:off x="7813322" y="3968750"/>
            <a:ext cx="1131888" cy="708025"/>
          </a:xfrm>
          <a:prstGeom prst="rect">
            <a:avLst/>
          </a:prstGeom>
          <a:noFill/>
          <a:ln w="9525">
            <a:noFill/>
            <a:miter lim="800000"/>
            <a:headEnd/>
            <a:tailEnd/>
          </a:ln>
        </p:spPr>
        <p:txBody>
          <a:bodyPr>
            <a:spAutoFit/>
          </a:bodyPr>
          <a:lstStyle/>
          <a:p>
            <a:pPr algn="l" rtl="0" fontAlgn="base">
              <a:spcBef>
                <a:spcPct val="0"/>
              </a:spcBef>
              <a:spcAft>
                <a:spcPct val="0"/>
              </a:spcAft>
            </a:pPr>
            <a:r>
              <a:rPr lang="en-US" sz="4000" b="1" kern="1200" dirty="0">
                <a:solidFill>
                  <a:srgbClr val="000000"/>
                </a:solidFill>
                <a:latin typeface="Arial" pitchFamily="34" charset="0"/>
                <a:ea typeface="+mn-ea"/>
                <a:cs typeface="+mn-cs"/>
              </a:rPr>
              <a:t>?</a:t>
            </a:r>
          </a:p>
        </p:txBody>
      </p:sp>
      <p:grpSp>
        <p:nvGrpSpPr>
          <p:cNvPr id="4" name="Group 16"/>
          <p:cNvGrpSpPr>
            <a:grpSpLocks/>
          </p:cNvGrpSpPr>
          <p:nvPr/>
        </p:nvGrpSpPr>
        <p:grpSpPr bwMode="auto">
          <a:xfrm>
            <a:off x="336550" y="4999038"/>
            <a:ext cx="1168400" cy="554037"/>
            <a:chOff x="336492" y="4999059"/>
            <a:chExt cx="1168400" cy="554038"/>
          </a:xfrm>
        </p:grpSpPr>
        <p:sp>
          <p:nvSpPr>
            <p:cNvPr id="6159" name="TextBox 14"/>
            <p:cNvSpPr txBox="1">
              <a:spLocks noChangeArrowheads="1"/>
            </p:cNvSpPr>
            <p:nvPr/>
          </p:nvSpPr>
          <p:spPr bwMode="auto">
            <a:xfrm>
              <a:off x="336492" y="4999059"/>
              <a:ext cx="1168400" cy="554038"/>
            </a:xfrm>
            <a:prstGeom prst="rect">
              <a:avLst/>
            </a:prstGeom>
            <a:solidFill>
              <a:srgbClr val="FFCC66"/>
            </a:solidFill>
            <a:ln w="9525">
              <a:solidFill>
                <a:schemeClr val="tx1"/>
              </a:solidFill>
              <a:miter lim="800000"/>
              <a:headEnd/>
              <a:tailEnd/>
            </a:ln>
          </p:spPr>
          <p:txBody>
            <a:bodyPr>
              <a:spAutoFit/>
            </a:bodyPr>
            <a:lstStyle/>
            <a:p>
              <a:pPr algn="l" rtl="0" fontAlgn="base">
                <a:spcBef>
                  <a:spcPct val="0"/>
                </a:spcBef>
                <a:spcAft>
                  <a:spcPct val="0"/>
                </a:spcAft>
              </a:pPr>
              <a:r>
                <a:rPr lang="en-US" sz="3000" b="1" kern="1200" dirty="0">
                  <a:solidFill>
                    <a:srgbClr val="000000"/>
                  </a:solidFill>
                  <a:latin typeface="Arial" pitchFamily="34" charset="0"/>
                  <a:ea typeface="+mn-ea"/>
                  <a:cs typeface="+mn-cs"/>
                </a:rPr>
                <a:t>1    -1</a:t>
              </a:r>
            </a:p>
          </p:txBody>
        </p:sp>
        <p:cxnSp>
          <p:nvCxnSpPr>
            <p:cNvPr id="6160" name="Straight Connector 15"/>
            <p:cNvCxnSpPr>
              <a:cxnSpLocks noChangeShapeType="1"/>
              <a:stCxn id="6159" idx="0"/>
              <a:endCxn id="6159" idx="2"/>
            </p:cNvCxnSpPr>
            <p:nvPr/>
          </p:nvCxnSpPr>
          <p:spPr bwMode="auto">
            <a:xfrm rot="16200000" flipH="1">
              <a:off x="644467" y="5275284"/>
              <a:ext cx="554038" cy="1587"/>
            </a:xfrm>
            <a:prstGeom prst="line">
              <a:avLst/>
            </a:prstGeom>
            <a:noFill/>
            <a:ln w="9525" algn="ctr">
              <a:solidFill>
                <a:schemeClr val="tx1"/>
              </a:solidFill>
              <a:round/>
              <a:headEnd/>
              <a:tailEnd/>
            </a:ln>
          </p:spPr>
        </p:cxnSp>
      </p:grpSp>
      <p:sp>
        <p:nvSpPr>
          <p:cNvPr id="20" name="TextBox 19"/>
          <p:cNvSpPr txBox="1">
            <a:spLocks noChangeArrowheads="1"/>
          </p:cNvSpPr>
          <p:nvPr/>
        </p:nvSpPr>
        <p:spPr bwMode="auto">
          <a:xfrm>
            <a:off x="2566987" y="6417528"/>
            <a:ext cx="4162425" cy="369332"/>
          </a:xfrm>
          <a:prstGeom prst="rect">
            <a:avLst/>
          </a:prstGeom>
          <a:noFill/>
          <a:ln w="9525">
            <a:noFill/>
            <a:miter lim="800000"/>
            <a:headEnd/>
            <a:tailEnd/>
          </a:ln>
        </p:spPr>
        <p:txBody>
          <a:bodyPr>
            <a:spAutoFit/>
          </a:bodyPr>
          <a:lstStyle/>
          <a:p>
            <a:pPr algn="ctr" rtl="0" fontAlgn="base">
              <a:spcBef>
                <a:spcPct val="0"/>
              </a:spcBef>
              <a:spcAft>
                <a:spcPct val="0"/>
              </a:spcAft>
            </a:pPr>
            <a:r>
              <a:rPr lang="en-US" kern="1200" dirty="0">
                <a:solidFill>
                  <a:srgbClr val="000000"/>
                </a:solidFill>
                <a:latin typeface="Arial" pitchFamily="34" charset="0"/>
                <a:ea typeface="+mn-ea"/>
                <a:cs typeface="+mn-cs"/>
              </a:rPr>
              <a:t>(check out the convolution filters)</a:t>
            </a:r>
          </a:p>
        </p:txBody>
      </p:sp>
      <p:grpSp>
        <p:nvGrpSpPr>
          <p:cNvPr id="8" name="Group 7"/>
          <p:cNvGrpSpPr/>
          <p:nvPr/>
        </p:nvGrpSpPr>
        <p:grpSpPr>
          <a:xfrm>
            <a:off x="1990020" y="3094127"/>
            <a:ext cx="5071003" cy="2470493"/>
            <a:chOff x="1990020" y="3094127"/>
            <a:chExt cx="5071003" cy="2470493"/>
          </a:xfrm>
        </p:grpSpPr>
        <p:cxnSp>
          <p:nvCxnSpPr>
            <p:cNvPr id="6" name="Straight Connector 5"/>
            <p:cNvCxnSpPr/>
            <p:nvPr/>
          </p:nvCxnSpPr>
          <p:spPr>
            <a:xfrm>
              <a:off x="3446287" y="3094127"/>
              <a:ext cx="2409824" cy="14111"/>
            </a:xfrm>
            <a:prstGeom prst="line">
              <a:avLst/>
            </a:prstGeom>
            <a:ln w="7620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1990020" y="5538964"/>
              <a:ext cx="2409824" cy="14111"/>
            </a:xfrm>
            <a:prstGeom prst="line">
              <a:avLst/>
            </a:prstGeom>
            <a:ln w="7620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4651199" y="5550509"/>
              <a:ext cx="2409824" cy="14111"/>
            </a:xfrm>
            <a:prstGeom prst="line">
              <a:avLst/>
            </a:prstGeom>
            <a:ln w="76200" cmpd="sng">
              <a:solidFill>
                <a:srgbClr val="FF0000"/>
              </a:solidFill>
            </a:ln>
          </p:spPr>
          <p:style>
            <a:lnRef idx="2">
              <a:schemeClr val="accent1"/>
            </a:lnRef>
            <a:fillRef idx="0">
              <a:schemeClr val="accent1"/>
            </a:fillRef>
            <a:effectRef idx="1">
              <a:schemeClr val="accent1"/>
            </a:effectRef>
            <a:fontRef idx="minor">
              <a:schemeClr val="tx1"/>
            </a:fontRef>
          </p:style>
        </p:cxnSp>
      </p:grpSp>
      <p:sp>
        <p:nvSpPr>
          <p:cNvPr id="30" name="Text Box 6"/>
          <p:cNvSpPr txBox="1">
            <a:spLocks noChangeArrowheads="1"/>
          </p:cNvSpPr>
          <p:nvPr/>
        </p:nvSpPr>
        <p:spPr bwMode="auto">
          <a:xfrm>
            <a:off x="7067624" y="6559477"/>
            <a:ext cx="2083840" cy="2769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200" dirty="0"/>
              <a:t>Slide adapted after S. </a:t>
            </a:r>
            <a:r>
              <a:rPr lang="en-US" sz="1200" dirty="0" err="1"/>
              <a:t>Lazebnik</a:t>
            </a:r>
            <a:endParaRPr lang="en-US" sz="1200" dirty="0"/>
          </a:p>
        </p:txBody>
      </p:sp>
      <p:pic>
        <p:nvPicPr>
          <p:cNvPr id="28" name="Picture 27"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0038" y="2808288"/>
            <a:ext cx="1612900" cy="977900"/>
          </a:xfrm>
          <a:prstGeom prst="rect">
            <a:avLst/>
          </a:prstGeom>
        </p:spPr>
      </p:pic>
      <p:pic>
        <p:nvPicPr>
          <p:cNvPr id="29" name="Picture 28"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30609" y="2856750"/>
            <a:ext cx="1612900" cy="1066800"/>
          </a:xfrm>
          <a:prstGeom prst="rect">
            <a:avLst/>
          </a:prstGeom>
        </p:spPr>
      </p:pic>
    </p:spTree>
    <p:extLst>
      <p:ext uri="{BB962C8B-B14F-4D97-AF65-F5344CB8AC3E}">
        <p14:creationId xmlns:p14="http://schemas.microsoft.com/office/powerpoint/2010/main" val="1372288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1" nodeType="clickEffect">
                                  <p:stCondLst>
                                    <p:cond delay="0"/>
                                  </p:stCondLst>
                                  <p:childTnLst>
                                    <p:set>
                                      <p:cBhvr>
                                        <p:cTn id="36" dur="1" fill="hold">
                                          <p:stCondLst>
                                            <p:cond delay="0"/>
                                          </p:stCondLst>
                                        </p:cTn>
                                        <p:tgtEl>
                                          <p:spTgt spid="13"/>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3"/>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14" grpId="0"/>
      <p:bldP spid="14" grpId="1"/>
      <p:bldP spid="20"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9" name="Title 1"/>
          <p:cNvSpPr>
            <a:spLocks noGrp="1"/>
          </p:cNvSpPr>
          <p:nvPr>
            <p:ph type="title"/>
          </p:nvPr>
        </p:nvSpPr>
        <p:spPr>
          <a:xfrm>
            <a:off x="409575" y="0"/>
            <a:ext cx="8229600" cy="1143000"/>
          </a:xfrm>
        </p:spPr>
        <p:txBody>
          <a:bodyPr/>
          <a:lstStyle/>
          <a:p>
            <a:pPr eaLnBrk="1" hangingPunct="1"/>
            <a:r>
              <a:rPr lang="en-US" sz="4000" dirty="0"/>
              <a:t>Sobel filters</a:t>
            </a:r>
          </a:p>
        </p:txBody>
      </p:sp>
      <p:sp>
        <p:nvSpPr>
          <p:cNvPr id="26" name="Rectangle 3"/>
          <p:cNvSpPr txBox="1">
            <a:spLocks noChangeArrowheads="1"/>
          </p:cNvSpPr>
          <p:nvPr/>
        </p:nvSpPr>
        <p:spPr>
          <a:xfrm>
            <a:off x="380999" y="1190978"/>
            <a:ext cx="8346303" cy="1371600"/>
          </a:xfrm>
          <a:prstGeom prst="rect">
            <a:avLst/>
          </a:prstGeom>
        </p:spPr>
        <p:txBody>
          <a:bodyPr vert="horz" lIns="91440" tIns="45720" rIns="91440" bIns="45720" rtlCol="0">
            <a:normAutofit fontScale="925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600" dirty="0"/>
              <a:t>There are filters that can better approximate the derivatives</a:t>
            </a:r>
          </a:p>
          <a:p>
            <a:pPr>
              <a:buFont typeface="Wingdings" pitchFamily="2" charset="2"/>
              <a:buChar char="Ø"/>
            </a:pPr>
            <a:r>
              <a:rPr lang="en-US" sz="2600" b="1" dirty="0"/>
              <a:t>Sobel filters</a:t>
            </a:r>
            <a:r>
              <a:rPr lang="en-US" sz="2600" dirty="0"/>
              <a:t> compute the partial derivatives taking into account larger vicinities</a:t>
            </a:r>
          </a:p>
        </p:txBody>
      </p:sp>
      <p:sp>
        <p:nvSpPr>
          <p:cNvPr id="5" name="TextBox 4"/>
          <p:cNvSpPr txBox="1"/>
          <p:nvPr/>
        </p:nvSpPr>
        <p:spPr>
          <a:xfrm>
            <a:off x="1689113" y="4342164"/>
            <a:ext cx="2930330" cy="646331"/>
          </a:xfrm>
          <a:prstGeom prst="rect">
            <a:avLst/>
          </a:prstGeom>
          <a:noFill/>
        </p:spPr>
        <p:txBody>
          <a:bodyPr wrap="square" rtlCol="0">
            <a:spAutoFit/>
          </a:bodyPr>
          <a:lstStyle/>
          <a:p>
            <a:pPr algn="ctr"/>
            <a:r>
              <a:rPr lang="en-US" dirty="0"/>
              <a:t> Vertical Sobel filter for computing partial derivative</a:t>
            </a:r>
          </a:p>
        </p:txBody>
      </p:sp>
      <p:pic>
        <p:nvPicPr>
          <p:cNvPr id="31" name="Picture 30"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7456" y="5089576"/>
            <a:ext cx="1153645" cy="699454"/>
          </a:xfrm>
          <a:prstGeom prst="rect">
            <a:avLst/>
          </a:prstGeom>
        </p:spPr>
      </p:pic>
      <p:pic>
        <p:nvPicPr>
          <p:cNvPr id="32" name="Picture 31"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04371" y="5056401"/>
            <a:ext cx="1203814" cy="796223"/>
          </a:xfrm>
          <a:prstGeom prst="rect">
            <a:avLst/>
          </a:prstGeom>
        </p:spPr>
      </p:pic>
      <p:sp>
        <p:nvSpPr>
          <p:cNvPr id="33" name="TextBox 32"/>
          <p:cNvSpPr txBox="1"/>
          <p:nvPr/>
        </p:nvSpPr>
        <p:spPr>
          <a:xfrm>
            <a:off x="4644996" y="4329581"/>
            <a:ext cx="3122564" cy="646331"/>
          </a:xfrm>
          <a:prstGeom prst="rect">
            <a:avLst/>
          </a:prstGeom>
          <a:noFill/>
        </p:spPr>
        <p:txBody>
          <a:bodyPr wrap="square" rtlCol="0">
            <a:spAutoFit/>
          </a:bodyPr>
          <a:lstStyle/>
          <a:p>
            <a:pPr algn="ctr"/>
            <a:r>
              <a:rPr lang="en-US" dirty="0"/>
              <a:t> Horizontal Sobel filter for computing partial derivative</a:t>
            </a:r>
          </a:p>
        </p:txBody>
      </p:sp>
      <p:grpSp>
        <p:nvGrpSpPr>
          <p:cNvPr id="34" name="Group 5"/>
          <p:cNvGrpSpPr>
            <a:grpSpLocks/>
          </p:cNvGrpSpPr>
          <p:nvPr/>
        </p:nvGrpSpPr>
        <p:grpSpPr bwMode="auto">
          <a:xfrm>
            <a:off x="2449816" y="2701929"/>
            <a:ext cx="1408929" cy="1473200"/>
            <a:chOff x="144" y="144"/>
            <a:chExt cx="1152" cy="1136"/>
          </a:xfrm>
        </p:grpSpPr>
        <p:sp>
          <p:nvSpPr>
            <p:cNvPr id="35" name="Rectangle 6"/>
            <p:cNvSpPr>
              <a:spLocks noChangeArrowheads="1"/>
            </p:cNvSpPr>
            <p:nvPr/>
          </p:nvSpPr>
          <p:spPr bwMode="auto">
            <a:xfrm>
              <a:off x="912" y="901"/>
              <a:ext cx="384" cy="379"/>
            </a:xfrm>
            <a:prstGeom prst="rect">
              <a:avLst/>
            </a:prstGeom>
            <a:solidFill>
              <a:srgbClr val="FFCC99"/>
            </a:solidFill>
            <a:ln w="9525">
              <a:noFill/>
              <a:miter lim="800000"/>
              <a:headEnd/>
              <a:tailEnd/>
            </a:ln>
          </p:spPr>
          <p:txBody>
            <a:bodyPr lIns="0" tIns="0" rIns="0" bIns="0" anchor="ctr" anchorCtr="1"/>
            <a:lstStyle/>
            <a:p>
              <a:pPr eaLnBrk="0" hangingPunct="0">
                <a:spcBef>
                  <a:spcPct val="20000"/>
                </a:spcBef>
              </a:pPr>
              <a:endParaRPr lang="en-US" sz="2400" dirty="0">
                <a:solidFill>
                  <a:srgbClr val="000000"/>
                </a:solidFill>
                <a:cs typeface="Arial" pitchFamily="34" charset="0"/>
              </a:endParaRPr>
            </a:p>
          </p:txBody>
        </p:sp>
        <p:sp>
          <p:nvSpPr>
            <p:cNvPr id="36" name="Rectangle 7"/>
            <p:cNvSpPr>
              <a:spLocks noChangeArrowheads="1"/>
            </p:cNvSpPr>
            <p:nvPr/>
          </p:nvSpPr>
          <p:spPr bwMode="auto">
            <a:xfrm>
              <a:off x="528" y="901"/>
              <a:ext cx="384" cy="379"/>
            </a:xfrm>
            <a:prstGeom prst="rect">
              <a:avLst/>
            </a:prstGeom>
            <a:solidFill>
              <a:srgbClr val="FFCC99"/>
            </a:solidFill>
            <a:ln w="9525">
              <a:noFill/>
              <a:miter lim="800000"/>
              <a:headEnd/>
              <a:tailEnd/>
            </a:ln>
          </p:spPr>
          <p:txBody>
            <a:bodyPr lIns="0" tIns="0" rIns="0" bIns="0" anchor="ctr" anchorCtr="1"/>
            <a:lstStyle/>
            <a:p>
              <a:pPr eaLnBrk="0" hangingPunct="0">
                <a:spcBef>
                  <a:spcPct val="20000"/>
                </a:spcBef>
              </a:pPr>
              <a:endParaRPr lang="en-US" sz="2400" dirty="0">
                <a:solidFill>
                  <a:srgbClr val="000000"/>
                </a:solidFill>
                <a:cs typeface="Arial" pitchFamily="34" charset="0"/>
              </a:endParaRPr>
            </a:p>
          </p:txBody>
        </p:sp>
        <p:sp>
          <p:nvSpPr>
            <p:cNvPr id="37" name="Rectangle 8"/>
            <p:cNvSpPr>
              <a:spLocks noChangeArrowheads="1"/>
            </p:cNvSpPr>
            <p:nvPr/>
          </p:nvSpPr>
          <p:spPr bwMode="auto">
            <a:xfrm>
              <a:off x="144" y="901"/>
              <a:ext cx="384" cy="379"/>
            </a:xfrm>
            <a:prstGeom prst="rect">
              <a:avLst/>
            </a:prstGeom>
            <a:solidFill>
              <a:srgbClr val="FFCC99"/>
            </a:solidFill>
            <a:ln w="9525">
              <a:noFill/>
              <a:miter lim="800000"/>
              <a:headEnd/>
              <a:tailEnd/>
            </a:ln>
          </p:spPr>
          <p:txBody>
            <a:bodyPr lIns="0" tIns="0" rIns="0" bIns="0" anchor="ctr" anchorCtr="1"/>
            <a:lstStyle/>
            <a:p>
              <a:pPr eaLnBrk="0" hangingPunct="0">
                <a:spcBef>
                  <a:spcPct val="20000"/>
                </a:spcBef>
              </a:pPr>
              <a:endParaRPr lang="en-US" sz="2400" dirty="0">
                <a:solidFill>
                  <a:srgbClr val="000000"/>
                </a:solidFill>
                <a:cs typeface="Arial" pitchFamily="34" charset="0"/>
              </a:endParaRPr>
            </a:p>
          </p:txBody>
        </p:sp>
        <p:sp>
          <p:nvSpPr>
            <p:cNvPr id="38" name="Rectangle 9"/>
            <p:cNvSpPr>
              <a:spLocks noChangeArrowheads="1"/>
            </p:cNvSpPr>
            <p:nvPr/>
          </p:nvSpPr>
          <p:spPr bwMode="auto">
            <a:xfrm>
              <a:off x="912" y="523"/>
              <a:ext cx="384" cy="378"/>
            </a:xfrm>
            <a:prstGeom prst="rect">
              <a:avLst/>
            </a:prstGeom>
            <a:solidFill>
              <a:srgbClr val="FFCC99"/>
            </a:solidFill>
            <a:ln w="9525">
              <a:noFill/>
              <a:miter lim="800000"/>
              <a:headEnd/>
              <a:tailEnd/>
            </a:ln>
          </p:spPr>
          <p:txBody>
            <a:bodyPr lIns="0" tIns="0" rIns="0" bIns="0" anchor="ctr" anchorCtr="1"/>
            <a:lstStyle/>
            <a:p>
              <a:pPr eaLnBrk="0" hangingPunct="0">
                <a:spcBef>
                  <a:spcPct val="20000"/>
                </a:spcBef>
              </a:pPr>
              <a:endParaRPr lang="en-US" sz="2400" dirty="0">
                <a:solidFill>
                  <a:srgbClr val="000000"/>
                </a:solidFill>
                <a:cs typeface="Arial" pitchFamily="34" charset="0"/>
              </a:endParaRPr>
            </a:p>
          </p:txBody>
        </p:sp>
        <p:sp>
          <p:nvSpPr>
            <p:cNvPr id="39" name="Rectangle 10"/>
            <p:cNvSpPr>
              <a:spLocks noChangeArrowheads="1"/>
            </p:cNvSpPr>
            <p:nvPr/>
          </p:nvSpPr>
          <p:spPr bwMode="auto">
            <a:xfrm>
              <a:off x="528" y="523"/>
              <a:ext cx="384" cy="378"/>
            </a:xfrm>
            <a:prstGeom prst="rect">
              <a:avLst/>
            </a:prstGeom>
            <a:solidFill>
              <a:srgbClr val="FFCC99"/>
            </a:solidFill>
            <a:ln w="9525">
              <a:noFill/>
              <a:miter lim="800000"/>
              <a:headEnd/>
              <a:tailEnd/>
            </a:ln>
          </p:spPr>
          <p:txBody>
            <a:bodyPr lIns="0" tIns="0" rIns="0" bIns="0" anchor="ctr" anchorCtr="1"/>
            <a:lstStyle/>
            <a:p>
              <a:pPr eaLnBrk="0" hangingPunct="0">
                <a:spcBef>
                  <a:spcPct val="20000"/>
                </a:spcBef>
              </a:pPr>
              <a:endParaRPr lang="en-US" sz="2400" dirty="0">
                <a:solidFill>
                  <a:srgbClr val="000000"/>
                </a:solidFill>
                <a:cs typeface="Arial" pitchFamily="34" charset="0"/>
              </a:endParaRPr>
            </a:p>
          </p:txBody>
        </p:sp>
        <p:sp>
          <p:nvSpPr>
            <p:cNvPr id="40" name="Rectangle 11"/>
            <p:cNvSpPr>
              <a:spLocks noChangeArrowheads="1"/>
            </p:cNvSpPr>
            <p:nvPr/>
          </p:nvSpPr>
          <p:spPr bwMode="auto">
            <a:xfrm>
              <a:off x="144" y="523"/>
              <a:ext cx="384" cy="378"/>
            </a:xfrm>
            <a:prstGeom prst="rect">
              <a:avLst/>
            </a:prstGeom>
            <a:solidFill>
              <a:srgbClr val="FFCC99"/>
            </a:solidFill>
            <a:ln w="9525">
              <a:noFill/>
              <a:miter lim="800000"/>
              <a:headEnd/>
              <a:tailEnd/>
            </a:ln>
          </p:spPr>
          <p:txBody>
            <a:bodyPr lIns="0" tIns="0" rIns="0" bIns="0" anchor="ctr" anchorCtr="1"/>
            <a:lstStyle/>
            <a:p>
              <a:pPr eaLnBrk="0" hangingPunct="0">
                <a:spcBef>
                  <a:spcPct val="20000"/>
                </a:spcBef>
              </a:pPr>
              <a:endParaRPr lang="en-US" sz="2400" dirty="0">
                <a:solidFill>
                  <a:srgbClr val="000000"/>
                </a:solidFill>
                <a:cs typeface="Arial" pitchFamily="34" charset="0"/>
              </a:endParaRPr>
            </a:p>
          </p:txBody>
        </p:sp>
        <p:sp>
          <p:nvSpPr>
            <p:cNvPr id="41" name="Rectangle 12"/>
            <p:cNvSpPr>
              <a:spLocks noChangeArrowheads="1"/>
            </p:cNvSpPr>
            <p:nvPr/>
          </p:nvSpPr>
          <p:spPr bwMode="auto">
            <a:xfrm>
              <a:off x="912" y="144"/>
              <a:ext cx="384" cy="379"/>
            </a:xfrm>
            <a:prstGeom prst="rect">
              <a:avLst/>
            </a:prstGeom>
            <a:solidFill>
              <a:srgbClr val="FFCC99"/>
            </a:solidFill>
            <a:ln w="9525">
              <a:noFill/>
              <a:miter lim="800000"/>
              <a:headEnd/>
              <a:tailEnd/>
            </a:ln>
          </p:spPr>
          <p:txBody>
            <a:bodyPr lIns="0" tIns="0" rIns="0" bIns="0" anchor="ctr" anchorCtr="1"/>
            <a:lstStyle/>
            <a:p>
              <a:pPr eaLnBrk="0" hangingPunct="0">
                <a:spcBef>
                  <a:spcPct val="20000"/>
                </a:spcBef>
              </a:pPr>
              <a:endParaRPr lang="en-US" sz="2400" dirty="0">
                <a:solidFill>
                  <a:srgbClr val="000000"/>
                </a:solidFill>
                <a:cs typeface="Arial" pitchFamily="34" charset="0"/>
              </a:endParaRPr>
            </a:p>
          </p:txBody>
        </p:sp>
        <p:sp>
          <p:nvSpPr>
            <p:cNvPr id="42" name="Rectangle 13"/>
            <p:cNvSpPr>
              <a:spLocks noChangeArrowheads="1"/>
            </p:cNvSpPr>
            <p:nvPr/>
          </p:nvSpPr>
          <p:spPr bwMode="auto">
            <a:xfrm>
              <a:off x="528" y="144"/>
              <a:ext cx="384" cy="379"/>
            </a:xfrm>
            <a:prstGeom prst="rect">
              <a:avLst/>
            </a:prstGeom>
            <a:solidFill>
              <a:srgbClr val="FFCC99"/>
            </a:solidFill>
            <a:ln w="9525">
              <a:noFill/>
              <a:miter lim="800000"/>
              <a:headEnd/>
              <a:tailEnd/>
            </a:ln>
          </p:spPr>
          <p:txBody>
            <a:bodyPr lIns="0" tIns="0" rIns="0" bIns="0" anchor="ctr" anchorCtr="1"/>
            <a:lstStyle/>
            <a:p>
              <a:pPr eaLnBrk="0" hangingPunct="0">
                <a:spcBef>
                  <a:spcPct val="20000"/>
                </a:spcBef>
              </a:pPr>
              <a:endParaRPr lang="en-US" sz="2400" dirty="0">
                <a:solidFill>
                  <a:srgbClr val="000000"/>
                </a:solidFill>
                <a:cs typeface="Arial" pitchFamily="34" charset="0"/>
              </a:endParaRPr>
            </a:p>
          </p:txBody>
        </p:sp>
        <p:sp>
          <p:nvSpPr>
            <p:cNvPr id="43" name="Rectangle 14"/>
            <p:cNvSpPr>
              <a:spLocks noChangeArrowheads="1"/>
            </p:cNvSpPr>
            <p:nvPr/>
          </p:nvSpPr>
          <p:spPr bwMode="auto">
            <a:xfrm>
              <a:off x="153" y="160"/>
              <a:ext cx="384" cy="379"/>
            </a:xfrm>
            <a:prstGeom prst="rect">
              <a:avLst/>
            </a:prstGeom>
            <a:solidFill>
              <a:srgbClr val="FFCC99"/>
            </a:solidFill>
            <a:ln w="9525">
              <a:noFill/>
              <a:miter lim="800000"/>
              <a:headEnd/>
              <a:tailEnd/>
            </a:ln>
          </p:spPr>
          <p:txBody>
            <a:bodyPr lIns="0" tIns="0" rIns="0" bIns="0" anchor="ctr" anchorCtr="1"/>
            <a:lstStyle/>
            <a:p>
              <a:pPr eaLnBrk="0" hangingPunct="0">
                <a:spcBef>
                  <a:spcPct val="20000"/>
                </a:spcBef>
              </a:pPr>
              <a:endParaRPr lang="en-US" sz="2400" dirty="0">
                <a:solidFill>
                  <a:srgbClr val="000000"/>
                </a:solidFill>
                <a:cs typeface="Arial" pitchFamily="34" charset="0"/>
              </a:endParaRPr>
            </a:p>
          </p:txBody>
        </p:sp>
        <p:sp>
          <p:nvSpPr>
            <p:cNvPr id="44" name="Line 15"/>
            <p:cNvSpPr>
              <a:spLocks noChangeShapeType="1"/>
            </p:cNvSpPr>
            <p:nvPr/>
          </p:nvSpPr>
          <p:spPr bwMode="auto">
            <a:xfrm>
              <a:off x="144" y="144"/>
              <a:ext cx="1152" cy="0"/>
            </a:xfrm>
            <a:prstGeom prst="line">
              <a:avLst/>
            </a:prstGeom>
            <a:noFill/>
            <a:ln w="28575" cap="sq">
              <a:solidFill>
                <a:schemeClr val="tx1"/>
              </a:solidFill>
              <a:round/>
              <a:headEnd/>
              <a:tailEnd/>
            </a:ln>
          </p:spPr>
          <p:txBody>
            <a:bodyPr lIns="0" tIns="0" rIns="0" bIns="0" anchor="ctr" anchorCtr="1"/>
            <a:lstStyle/>
            <a:p>
              <a:endParaRPr lang="en-US"/>
            </a:p>
          </p:txBody>
        </p:sp>
        <p:sp>
          <p:nvSpPr>
            <p:cNvPr id="45" name="Line 16"/>
            <p:cNvSpPr>
              <a:spLocks noChangeShapeType="1"/>
            </p:cNvSpPr>
            <p:nvPr/>
          </p:nvSpPr>
          <p:spPr bwMode="auto">
            <a:xfrm>
              <a:off x="144" y="523"/>
              <a:ext cx="1152" cy="0"/>
            </a:xfrm>
            <a:prstGeom prst="line">
              <a:avLst/>
            </a:prstGeom>
            <a:noFill/>
            <a:ln w="12700">
              <a:solidFill>
                <a:schemeClr val="tx1"/>
              </a:solidFill>
              <a:round/>
              <a:headEnd/>
              <a:tailEnd/>
            </a:ln>
          </p:spPr>
          <p:txBody>
            <a:bodyPr lIns="0" tIns="0" rIns="0" bIns="0" anchor="ctr" anchorCtr="1"/>
            <a:lstStyle/>
            <a:p>
              <a:endParaRPr lang="en-US"/>
            </a:p>
          </p:txBody>
        </p:sp>
        <p:sp>
          <p:nvSpPr>
            <p:cNvPr id="46" name="Line 17"/>
            <p:cNvSpPr>
              <a:spLocks noChangeShapeType="1"/>
            </p:cNvSpPr>
            <p:nvPr/>
          </p:nvSpPr>
          <p:spPr bwMode="auto">
            <a:xfrm>
              <a:off x="144" y="901"/>
              <a:ext cx="1152" cy="0"/>
            </a:xfrm>
            <a:prstGeom prst="line">
              <a:avLst/>
            </a:prstGeom>
            <a:noFill/>
            <a:ln w="12700">
              <a:solidFill>
                <a:schemeClr val="tx1"/>
              </a:solidFill>
              <a:round/>
              <a:headEnd/>
              <a:tailEnd/>
            </a:ln>
          </p:spPr>
          <p:txBody>
            <a:bodyPr lIns="0" tIns="0" rIns="0" bIns="0" anchor="ctr" anchorCtr="1"/>
            <a:lstStyle/>
            <a:p>
              <a:endParaRPr lang="en-US"/>
            </a:p>
          </p:txBody>
        </p:sp>
        <p:sp>
          <p:nvSpPr>
            <p:cNvPr id="47" name="Line 18"/>
            <p:cNvSpPr>
              <a:spLocks noChangeShapeType="1"/>
            </p:cNvSpPr>
            <p:nvPr/>
          </p:nvSpPr>
          <p:spPr bwMode="auto">
            <a:xfrm>
              <a:off x="144" y="1280"/>
              <a:ext cx="1152" cy="0"/>
            </a:xfrm>
            <a:prstGeom prst="line">
              <a:avLst/>
            </a:prstGeom>
            <a:noFill/>
            <a:ln w="28575" cap="sq">
              <a:solidFill>
                <a:schemeClr val="tx1"/>
              </a:solidFill>
              <a:round/>
              <a:headEnd/>
              <a:tailEnd/>
            </a:ln>
          </p:spPr>
          <p:txBody>
            <a:bodyPr lIns="0" tIns="0" rIns="0" bIns="0" anchor="ctr" anchorCtr="1"/>
            <a:lstStyle/>
            <a:p>
              <a:endParaRPr lang="en-US"/>
            </a:p>
          </p:txBody>
        </p:sp>
        <p:sp>
          <p:nvSpPr>
            <p:cNvPr id="48" name="Line 19"/>
            <p:cNvSpPr>
              <a:spLocks noChangeShapeType="1"/>
            </p:cNvSpPr>
            <p:nvPr/>
          </p:nvSpPr>
          <p:spPr bwMode="auto">
            <a:xfrm>
              <a:off x="144" y="144"/>
              <a:ext cx="0" cy="1136"/>
            </a:xfrm>
            <a:prstGeom prst="line">
              <a:avLst/>
            </a:prstGeom>
            <a:noFill/>
            <a:ln w="28575" cap="sq">
              <a:solidFill>
                <a:schemeClr val="tx1"/>
              </a:solidFill>
              <a:round/>
              <a:headEnd/>
              <a:tailEnd/>
            </a:ln>
          </p:spPr>
          <p:txBody>
            <a:bodyPr lIns="0" tIns="0" rIns="0" bIns="0" anchor="ctr" anchorCtr="1"/>
            <a:lstStyle/>
            <a:p>
              <a:endParaRPr lang="en-US"/>
            </a:p>
          </p:txBody>
        </p:sp>
        <p:sp>
          <p:nvSpPr>
            <p:cNvPr id="49" name="Line 20"/>
            <p:cNvSpPr>
              <a:spLocks noChangeShapeType="1"/>
            </p:cNvSpPr>
            <p:nvPr/>
          </p:nvSpPr>
          <p:spPr bwMode="auto">
            <a:xfrm>
              <a:off x="528" y="144"/>
              <a:ext cx="0" cy="1136"/>
            </a:xfrm>
            <a:prstGeom prst="line">
              <a:avLst/>
            </a:prstGeom>
            <a:noFill/>
            <a:ln w="12700">
              <a:solidFill>
                <a:schemeClr val="tx1"/>
              </a:solidFill>
              <a:round/>
              <a:headEnd/>
              <a:tailEnd/>
            </a:ln>
          </p:spPr>
          <p:txBody>
            <a:bodyPr lIns="0" tIns="0" rIns="0" bIns="0" anchor="ctr" anchorCtr="1"/>
            <a:lstStyle/>
            <a:p>
              <a:endParaRPr lang="en-US"/>
            </a:p>
          </p:txBody>
        </p:sp>
        <p:sp>
          <p:nvSpPr>
            <p:cNvPr id="50" name="Line 21"/>
            <p:cNvSpPr>
              <a:spLocks noChangeShapeType="1"/>
            </p:cNvSpPr>
            <p:nvPr/>
          </p:nvSpPr>
          <p:spPr bwMode="auto">
            <a:xfrm>
              <a:off x="912" y="144"/>
              <a:ext cx="0" cy="1136"/>
            </a:xfrm>
            <a:prstGeom prst="line">
              <a:avLst/>
            </a:prstGeom>
            <a:noFill/>
            <a:ln w="12700">
              <a:solidFill>
                <a:schemeClr val="tx1"/>
              </a:solidFill>
              <a:round/>
              <a:headEnd/>
              <a:tailEnd/>
            </a:ln>
          </p:spPr>
          <p:txBody>
            <a:bodyPr lIns="0" tIns="0" rIns="0" bIns="0" anchor="ctr" anchorCtr="1"/>
            <a:lstStyle/>
            <a:p>
              <a:endParaRPr lang="en-US"/>
            </a:p>
          </p:txBody>
        </p:sp>
        <p:sp>
          <p:nvSpPr>
            <p:cNvPr id="51" name="Line 22"/>
            <p:cNvSpPr>
              <a:spLocks noChangeShapeType="1"/>
            </p:cNvSpPr>
            <p:nvPr/>
          </p:nvSpPr>
          <p:spPr bwMode="auto">
            <a:xfrm>
              <a:off x="1296" y="144"/>
              <a:ext cx="0" cy="1136"/>
            </a:xfrm>
            <a:prstGeom prst="line">
              <a:avLst/>
            </a:prstGeom>
            <a:noFill/>
            <a:ln w="28575" cap="sq">
              <a:solidFill>
                <a:schemeClr val="tx1"/>
              </a:solidFill>
              <a:round/>
              <a:headEnd/>
              <a:tailEnd/>
            </a:ln>
          </p:spPr>
          <p:txBody>
            <a:bodyPr lIns="0" tIns="0" rIns="0" bIns="0" anchor="ctr" anchorCtr="1"/>
            <a:lstStyle/>
            <a:p>
              <a:endParaRPr lang="en-US"/>
            </a:p>
          </p:txBody>
        </p:sp>
      </p:grpSp>
      <p:sp>
        <p:nvSpPr>
          <p:cNvPr id="52" name="TextBox 51"/>
          <p:cNvSpPr txBox="1"/>
          <p:nvPr/>
        </p:nvSpPr>
        <p:spPr>
          <a:xfrm>
            <a:off x="2460823" y="2682214"/>
            <a:ext cx="1397922" cy="1477328"/>
          </a:xfrm>
          <a:prstGeom prst="rect">
            <a:avLst/>
          </a:prstGeom>
          <a:noFill/>
        </p:spPr>
        <p:txBody>
          <a:bodyPr wrap="square" rtlCol="0">
            <a:spAutoFit/>
          </a:bodyPr>
          <a:lstStyle/>
          <a:p>
            <a:r>
              <a:rPr lang="en-US" sz="3000" b="1" dirty="0"/>
              <a:t>-1  0    1</a:t>
            </a:r>
          </a:p>
          <a:p>
            <a:r>
              <a:rPr lang="en-US" sz="3000" b="1" dirty="0"/>
              <a:t>-2  0    2</a:t>
            </a:r>
          </a:p>
          <a:p>
            <a:r>
              <a:rPr lang="en-US" sz="3000" b="1" dirty="0"/>
              <a:t>-1  0    1 </a:t>
            </a:r>
          </a:p>
        </p:txBody>
      </p:sp>
      <p:grpSp>
        <p:nvGrpSpPr>
          <p:cNvPr id="53" name="Group 5"/>
          <p:cNvGrpSpPr>
            <a:grpSpLocks/>
          </p:cNvGrpSpPr>
          <p:nvPr/>
        </p:nvGrpSpPr>
        <p:grpSpPr bwMode="auto">
          <a:xfrm>
            <a:off x="5501814" y="2725681"/>
            <a:ext cx="1408929" cy="1473200"/>
            <a:chOff x="144" y="144"/>
            <a:chExt cx="1152" cy="1136"/>
          </a:xfrm>
        </p:grpSpPr>
        <p:sp>
          <p:nvSpPr>
            <p:cNvPr id="54" name="Rectangle 6"/>
            <p:cNvSpPr>
              <a:spLocks noChangeArrowheads="1"/>
            </p:cNvSpPr>
            <p:nvPr/>
          </p:nvSpPr>
          <p:spPr bwMode="auto">
            <a:xfrm>
              <a:off x="912" y="901"/>
              <a:ext cx="384" cy="379"/>
            </a:xfrm>
            <a:prstGeom prst="rect">
              <a:avLst/>
            </a:prstGeom>
            <a:solidFill>
              <a:srgbClr val="FFCC99"/>
            </a:solidFill>
            <a:ln w="9525">
              <a:noFill/>
              <a:miter lim="800000"/>
              <a:headEnd/>
              <a:tailEnd/>
            </a:ln>
          </p:spPr>
          <p:txBody>
            <a:bodyPr lIns="0" tIns="0" rIns="0" bIns="0" anchor="ctr" anchorCtr="1"/>
            <a:lstStyle/>
            <a:p>
              <a:pPr eaLnBrk="0" hangingPunct="0">
                <a:spcBef>
                  <a:spcPct val="20000"/>
                </a:spcBef>
              </a:pPr>
              <a:endParaRPr lang="en-US" sz="2400" dirty="0">
                <a:solidFill>
                  <a:srgbClr val="000000"/>
                </a:solidFill>
                <a:cs typeface="Arial" pitchFamily="34" charset="0"/>
              </a:endParaRPr>
            </a:p>
          </p:txBody>
        </p:sp>
        <p:sp>
          <p:nvSpPr>
            <p:cNvPr id="55" name="Rectangle 7"/>
            <p:cNvSpPr>
              <a:spLocks noChangeArrowheads="1"/>
            </p:cNvSpPr>
            <p:nvPr/>
          </p:nvSpPr>
          <p:spPr bwMode="auto">
            <a:xfrm>
              <a:off x="528" y="901"/>
              <a:ext cx="384" cy="379"/>
            </a:xfrm>
            <a:prstGeom prst="rect">
              <a:avLst/>
            </a:prstGeom>
            <a:solidFill>
              <a:srgbClr val="FFCC99"/>
            </a:solidFill>
            <a:ln w="9525">
              <a:noFill/>
              <a:miter lim="800000"/>
              <a:headEnd/>
              <a:tailEnd/>
            </a:ln>
          </p:spPr>
          <p:txBody>
            <a:bodyPr lIns="0" tIns="0" rIns="0" bIns="0" anchor="ctr" anchorCtr="1"/>
            <a:lstStyle/>
            <a:p>
              <a:pPr eaLnBrk="0" hangingPunct="0">
                <a:spcBef>
                  <a:spcPct val="20000"/>
                </a:spcBef>
              </a:pPr>
              <a:endParaRPr lang="en-US" sz="2400" dirty="0">
                <a:solidFill>
                  <a:srgbClr val="000000"/>
                </a:solidFill>
                <a:cs typeface="Arial" pitchFamily="34" charset="0"/>
              </a:endParaRPr>
            </a:p>
          </p:txBody>
        </p:sp>
        <p:sp>
          <p:nvSpPr>
            <p:cNvPr id="56" name="Rectangle 8"/>
            <p:cNvSpPr>
              <a:spLocks noChangeArrowheads="1"/>
            </p:cNvSpPr>
            <p:nvPr/>
          </p:nvSpPr>
          <p:spPr bwMode="auto">
            <a:xfrm>
              <a:off x="144" y="901"/>
              <a:ext cx="384" cy="379"/>
            </a:xfrm>
            <a:prstGeom prst="rect">
              <a:avLst/>
            </a:prstGeom>
            <a:solidFill>
              <a:srgbClr val="FFCC99"/>
            </a:solidFill>
            <a:ln w="9525">
              <a:noFill/>
              <a:miter lim="800000"/>
              <a:headEnd/>
              <a:tailEnd/>
            </a:ln>
          </p:spPr>
          <p:txBody>
            <a:bodyPr lIns="0" tIns="0" rIns="0" bIns="0" anchor="ctr" anchorCtr="1"/>
            <a:lstStyle/>
            <a:p>
              <a:pPr eaLnBrk="0" hangingPunct="0">
                <a:spcBef>
                  <a:spcPct val="20000"/>
                </a:spcBef>
              </a:pPr>
              <a:endParaRPr lang="en-US" sz="2400" dirty="0">
                <a:solidFill>
                  <a:srgbClr val="000000"/>
                </a:solidFill>
                <a:cs typeface="Arial" pitchFamily="34" charset="0"/>
              </a:endParaRPr>
            </a:p>
          </p:txBody>
        </p:sp>
        <p:sp>
          <p:nvSpPr>
            <p:cNvPr id="57" name="Rectangle 9"/>
            <p:cNvSpPr>
              <a:spLocks noChangeArrowheads="1"/>
            </p:cNvSpPr>
            <p:nvPr/>
          </p:nvSpPr>
          <p:spPr bwMode="auto">
            <a:xfrm>
              <a:off x="912" y="523"/>
              <a:ext cx="384" cy="378"/>
            </a:xfrm>
            <a:prstGeom prst="rect">
              <a:avLst/>
            </a:prstGeom>
            <a:solidFill>
              <a:srgbClr val="FFCC99"/>
            </a:solidFill>
            <a:ln w="9525">
              <a:noFill/>
              <a:miter lim="800000"/>
              <a:headEnd/>
              <a:tailEnd/>
            </a:ln>
          </p:spPr>
          <p:txBody>
            <a:bodyPr lIns="0" tIns="0" rIns="0" bIns="0" anchor="ctr" anchorCtr="1"/>
            <a:lstStyle/>
            <a:p>
              <a:pPr eaLnBrk="0" hangingPunct="0">
                <a:spcBef>
                  <a:spcPct val="20000"/>
                </a:spcBef>
              </a:pPr>
              <a:endParaRPr lang="en-US" sz="2400" dirty="0">
                <a:solidFill>
                  <a:srgbClr val="000000"/>
                </a:solidFill>
                <a:cs typeface="Arial" pitchFamily="34" charset="0"/>
              </a:endParaRPr>
            </a:p>
          </p:txBody>
        </p:sp>
        <p:sp>
          <p:nvSpPr>
            <p:cNvPr id="58" name="Rectangle 10"/>
            <p:cNvSpPr>
              <a:spLocks noChangeArrowheads="1"/>
            </p:cNvSpPr>
            <p:nvPr/>
          </p:nvSpPr>
          <p:spPr bwMode="auto">
            <a:xfrm>
              <a:off x="528" y="523"/>
              <a:ext cx="384" cy="378"/>
            </a:xfrm>
            <a:prstGeom prst="rect">
              <a:avLst/>
            </a:prstGeom>
            <a:solidFill>
              <a:srgbClr val="FFCC99"/>
            </a:solidFill>
            <a:ln w="9525">
              <a:noFill/>
              <a:miter lim="800000"/>
              <a:headEnd/>
              <a:tailEnd/>
            </a:ln>
          </p:spPr>
          <p:txBody>
            <a:bodyPr lIns="0" tIns="0" rIns="0" bIns="0" anchor="ctr" anchorCtr="1"/>
            <a:lstStyle/>
            <a:p>
              <a:pPr eaLnBrk="0" hangingPunct="0">
                <a:spcBef>
                  <a:spcPct val="20000"/>
                </a:spcBef>
              </a:pPr>
              <a:endParaRPr lang="en-US" sz="2400" dirty="0">
                <a:solidFill>
                  <a:srgbClr val="000000"/>
                </a:solidFill>
                <a:cs typeface="Arial" pitchFamily="34" charset="0"/>
              </a:endParaRPr>
            </a:p>
          </p:txBody>
        </p:sp>
        <p:sp>
          <p:nvSpPr>
            <p:cNvPr id="59" name="Rectangle 11"/>
            <p:cNvSpPr>
              <a:spLocks noChangeArrowheads="1"/>
            </p:cNvSpPr>
            <p:nvPr/>
          </p:nvSpPr>
          <p:spPr bwMode="auto">
            <a:xfrm>
              <a:off x="144" y="523"/>
              <a:ext cx="384" cy="378"/>
            </a:xfrm>
            <a:prstGeom prst="rect">
              <a:avLst/>
            </a:prstGeom>
            <a:solidFill>
              <a:srgbClr val="FFCC99"/>
            </a:solidFill>
            <a:ln w="9525">
              <a:noFill/>
              <a:miter lim="800000"/>
              <a:headEnd/>
              <a:tailEnd/>
            </a:ln>
          </p:spPr>
          <p:txBody>
            <a:bodyPr lIns="0" tIns="0" rIns="0" bIns="0" anchor="ctr" anchorCtr="1"/>
            <a:lstStyle/>
            <a:p>
              <a:pPr eaLnBrk="0" hangingPunct="0">
                <a:spcBef>
                  <a:spcPct val="20000"/>
                </a:spcBef>
              </a:pPr>
              <a:endParaRPr lang="en-US" sz="2400" dirty="0">
                <a:solidFill>
                  <a:srgbClr val="000000"/>
                </a:solidFill>
                <a:cs typeface="Arial" pitchFamily="34" charset="0"/>
              </a:endParaRPr>
            </a:p>
          </p:txBody>
        </p:sp>
        <p:sp>
          <p:nvSpPr>
            <p:cNvPr id="60" name="Rectangle 12"/>
            <p:cNvSpPr>
              <a:spLocks noChangeArrowheads="1"/>
            </p:cNvSpPr>
            <p:nvPr/>
          </p:nvSpPr>
          <p:spPr bwMode="auto">
            <a:xfrm>
              <a:off x="912" y="144"/>
              <a:ext cx="384" cy="379"/>
            </a:xfrm>
            <a:prstGeom prst="rect">
              <a:avLst/>
            </a:prstGeom>
            <a:solidFill>
              <a:srgbClr val="FFCC99"/>
            </a:solidFill>
            <a:ln w="9525">
              <a:noFill/>
              <a:miter lim="800000"/>
              <a:headEnd/>
              <a:tailEnd/>
            </a:ln>
          </p:spPr>
          <p:txBody>
            <a:bodyPr lIns="0" tIns="0" rIns="0" bIns="0" anchor="ctr" anchorCtr="1"/>
            <a:lstStyle/>
            <a:p>
              <a:pPr eaLnBrk="0" hangingPunct="0">
                <a:spcBef>
                  <a:spcPct val="20000"/>
                </a:spcBef>
              </a:pPr>
              <a:endParaRPr lang="en-US" sz="2400" dirty="0">
                <a:solidFill>
                  <a:srgbClr val="000000"/>
                </a:solidFill>
                <a:cs typeface="Arial" pitchFamily="34" charset="0"/>
              </a:endParaRPr>
            </a:p>
          </p:txBody>
        </p:sp>
        <p:sp>
          <p:nvSpPr>
            <p:cNvPr id="61" name="Rectangle 13"/>
            <p:cNvSpPr>
              <a:spLocks noChangeArrowheads="1"/>
            </p:cNvSpPr>
            <p:nvPr/>
          </p:nvSpPr>
          <p:spPr bwMode="auto">
            <a:xfrm>
              <a:off x="528" y="144"/>
              <a:ext cx="384" cy="379"/>
            </a:xfrm>
            <a:prstGeom prst="rect">
              <a:avLst/>
            </a:prstGeom>
            <a:solidFill>
              <a:srgbClr val="FFCC99"/>
            </a:solidFill>
            <a:ln w="9525">
              <a:noFill/>
              <a:miter lim="800000"/>
              <a:headEnd/>
              <a:tailEnd/>
            </a:ln>
          </p:spPr>
          <p:txBody>
            <a:bodyPr lIns="0" tIns="0" rIns="0" bIns="0" anchor="ctr" anchorCtr="1"/>
            <a:lstStyle/>
            <a:p>
              <a:pPr eaLnBrk="0" hangingPunct="0">
                <a:spcBef>
                  <a:spcPct val="20000"/>
                </a:spcBef>
              </a:pPr>
              <a:endParaRPr lang="en-US" sz="2400" dirty="0">
                <a:solidFill>
                  <a:srgbClr val="000000"/>
                </a:solidFill>
                <a:cs typeface="Arial" pitchFamily="34" charset="0"/>
              </a:endParaRPr>
            </a:p>
          </p:txBody>
        </p:sp>
        <p:sp>
          <p:nvSpPr>
            <p:cNvPr id="62" name="Rectangle 14"/>
            <p:cNvSpPr>
              <a:spLocks noChangeArrowheads="1"/>
            </p:cNvSpPr>
            <p:nvPr/>
          </p:nvSpPr>
          <p:spPr bwMode="auto">
            <a:xfrm>
              <a:off x="153" y="160"/>
              <a:ext cx="384" cy="379"/>
            </a:xfrm>
            <a:prstGeom prst="rect">
              <a:avLst/>
            </a:prstGeom>
            <a:solidFill>
              <a:srgbClr val="FFCC99"/>
            </a:solidFill>
            <a:ln w="9525">
              <a:noFill/>
              <a:miter lim="800000"/>
              <a:headEnd/>
              <a:tailEnd/>
            </a:ln>
          </p:spPr>
          <p:txBody>
            <a:bodyPr lIns="0" tIns="0" rIns="0" bIns="0" anchor="ctr" anchorCtr="1"/>
            <a:lstStyle/>
            <a:p>
              <a:pPr eaLnBrk="0" hangingPunct="0">
                <a:spcBef>
                  <a:spcPct val="20000"/>
                </a:spcBef>
              </a:pPr>
              <a:endParaRPr lang="en-US" sz="2400" dirty="0">
                <a:solidFill>
                  <a:srgbClr val="000000"/>
                </a:solidFill>
                <a:cs typeface="Arial" pitchFamily="34" charset="0"/>
              </a:endParaRPr>
            </a:p>
          </p:txBody>
        </p:sp>
        <p:sp>
          <p:nvSpPr>
            <p:cNvPr id="63" name="Line 15"/>
            <p:cNvSpPr>
              <a:spLocks noChangeShapeType="1"/>
            </p:cNvSpPr>
            <p:nvPr/>
          </p:nvSpPr>
          <p:spPr bwMode="auto">
            <a:xfrm>
              <a:off x="144" y="144"/>
              <a:ext cx="1152" cy="0"/>
            </a:xfrm>
            <a:prstGeom prst="line">
              <a:avLst/>
            </a:prstGeom>
            <a:noFill/>
            <a:ln w="28575" cap="sq">
              <a:solidFill>
                <a:schemeClr val="tx1"/>
              </a:solidFill>
              <a:round/>
              <a:headEnd/>
              <a:tailEnd/>
            </a:ln>
          </p:spPr>
          <p:txBody>
            <a:bodyPr lIns="0" tIns="0" rIns="0" bIns="0" anchor="ctr" anchorCtr="1"/>
            <a:lstStyle/>
            <a:p>
              <a:endParaRPr lang="en-US"/>
            </a:p>
          </p:txBody>
        </p:sp>
        <p:sp>
          <p:nvSpPr>
            <p:cNvPr id="64" name="Line 16"/>
            <p:cNvSpPr>
              <a:spLocks noChangeShapeType="1"/>
            </p:cNvSpPr>
            <p:nvPr/>
          </p:nvSpPr>
          <p:spPr bwMode="auto">
            <a:xfrm>
              <a:off x="144" y="523"/>
              <a:ext cx="1152" cy="0"/>
            </a:xfrm>
            <a:prstGeom prst="line">
              <a:avLst/>
            </a:prstGeom>
            <a:noFill/>
            <a:ln w="12700">
              <a:solidFill>
                <a:schemeClr val="tx1"/>
              </a:solidFill>
              <a:round/>
              <a:headEnd/>
              <a:tailEnd/>
            </a:ln>
          </p:spPr>
          <p:txBody>
            <a:bodyPr lIns="0" tIns="0" rIns="0" bIns="0" anchor="ctr" anchorCtr="1"/>
            <a:lstStyle/>
            <a:p>
              <a:endParaRPr lang="en-US"/>
            </a:p>
          </p:txBody>
        </p:sp>
        <p:sp>
          <p:nvSpPr>
            <p:cNvPr id="65" name="Line 17"/>
            <p:cNvSpPr>
              <a:spLocks noChangeShapeType="1"/>
            </p:cNvSpPr>
            <p:nvPr/>
          </p:nvSpPr>
          <p:spPr bwMode="auto">
            <a:xfrm>
              <a:off x="144" y="901"/>
              <a:ext cx="1152" cy="0"/>
            </a:xfrm>
            <a:prstGeom prst="line">
              <a:avLst/>
            </a:prstGeom>
            <a:noFill/>
            <a:ln w="12700">
              <a:solidFill>
                <a:schemeClr val="tx1"/>
              </a:solidFill>
              <a:round/>
              <a:headEnd/>
              <a:tailEnd/>
            </a:ln>
          </p:spPr>
          <p:txBody>
            <a:bodyPr lIns="0" tIns="0" rIns="0" bIns="0" anchor="ctr" anchorCtr="1"/>
            <a:lstStyle/>
            <a:p>
              <a:endParaRPr lang="en-US"/>
            </a:p>
          </p:txBody>
        </p:sp>
        <p:sp>
          <p:nvSpPr>
            <p:cNvPr id="66" name="Line 18"/>
            <p:cNvSpPr>
              <a:spLocks noChangeShapeType="1"/>
            </p:cNvSpPr>
            <p:nvPr/>
          </p:nvSpPr>
          <p:spPr bwMode="auto">
            <a:xfrm>
              <a:off x="144" y="1280"/>
              <a:ext cx="1152" cy="0"/>
            </a:xfrm>
            <a:prstGeom prst="line">
              <a:avLst/>
            </a:prstGeom>
            <a:noFill/>
            <a:ln w="28575" cap="sq">
              <a:solidFill>
                <a:schemeClr val="tx1"/>
              </a:solidFill>
              <a:round/>
              <a:headEnd/>
              <a:tailEnd/>
            </a:ln>
          </p:spPr>
          <p:txBody>
            <a:bodyPr lIns="0" tIns="0" rIns="0" bIns="0" anchor="ctr" anchorCtr="1"/>
            <a:lstStyle/>
            <a:p>
              <a:endParaRPr lang="en-US"/>
            </a:p>
          </p:txBody>
        </p:sp>
        <p:sp>
          <p:nvSpPr>
            <p:cNvPr id="67" name="Line 19"/>
            <p:cNvSpPr>
              <a:spLocks noChangeShapeType="1"/>
            </p:cNvSpPr>
            <p:nvPr/>
          </p:nvSpPr>
          <p:spPr bwMode="auto">
            <a:xfrm>
              <a:off x="144" y="144"/>
              <a:ext cx="0" cy="1136"/>
            </a:xfrm>
            <a:prstGeom prst="line">
              <a:avLst/>
            </a:prstGeom>
            <a:noFill/>
            <a:ln w="28575" cap="sq">
              <a:solidFill>
                <a:schemeClr val="tx1"/>
              </a:solidFill>
              <a:round/>
              <a:headEnd/>
              <a:tailEnd/>
            </a:ln>
          </p:spPr>
          <p:txBody>
            <a:bodyPr lIns="0" tIns="0" rIns="0" bIns="0" anchor="ctr" anchorCtr="1"/>
            <a:lstStyle/>
            <a:p>
              <a:endParaRPr lang="en-US"/>
            </a:p>
          </p:txBody>
        </p:sp>
        <p:sp>
          <p:nvSpPr>
            <p:cNvPr id="68" name="Line 20"/>
            <p:cNvSpPr>
              <a:spLocks noChangeShapeType="1"/>
            </p:cNvSpPr>
            <p:nvPr/>
          </p:nvSpPr>
          <p:spPr bwMode="auto">
            <a:xfrm>
              <a:off x="528" y="144"/>
              <a:ext cx="0" cy="1136"/>
            </a:xfrm>
            <a:prstGeom prst="line">
              <a:avLst/>
            </a:prstGeom>
            <a:noFill/>
            <a:ln w="12700">
              <a:solidFill>
                <a:schemeClr val="tx1"/>
              </a:solidFill>
              <a:round/>
              <a:headEnd/>
              <a:tailEnd/>
            </a:ln>
          </p:spPr>
          <p:txBody>
            <a:bodyPr lIns="0" tIns="0" rIns="0" bIns="0" anchor="ctr" anchorCtr="1"/>
            <a:lstStyle/>
            <a:p>
              <a:endParaRPr lang="en-US"/>
            </a:p>
          </p:txBody>
        </p:sp>
        <p:sp>
          <p:nvSpPr>
            <p:cNvPr id="69" name="Line 21"/>
            <p:cNvSpPr>
              <a:spLocks noChangeShapeType="1"/>
            </p:cNvSpPr>
            <p:nvPr/>
          </p:nvSpPr>
          <p:spPr bwMode="auto">
            <a:xfrm>
              <a:off x="912" y="144"/>
              <a:ext cx="0" cy="1136"/>
            </a:xfrm>
            <a:prstGeom prst="line">
              <a:avLst/>
            </a:prstGeom>
            <a:noFill/>
            <a:ln w="12700">
              <a:solidFill>
                <a:schemeClr val="tx1"/>
              </a:solidFill>
              <a:round/>
              <a:headEnd/>
              <a:tailEnd/>
            </a:ln>
          </p:spPr>
          <p:txBody>
            <a:bodyPr lIns="0" tIns="0" rIns="0" bIns="0" anchor="ctr" anchorCtr="1"/>
            <a:lstStyle/>
            <a:p>
              <a:endParaRPr lang="en-US"/>
            </a:p>
          </p:txBody>
        </p:sp>
        <p:sp>
          <p:nvSpPr>
            <p:cNvPr id="70" name="Line 22"/>
            <p:cNvSpPr>
              <a:spLocks noChangeShapeType="1"/>
            </p:cNvSpPr>
            <p:nvPr/>
          </p:nvSpPr>
          <p:spPr bwMode="auto">
            <a:xfrm>
              <a:off x="1296" y="144"/>
              <a:ext cx="0" cy="1136"/>
            </a:xfrm>
            <a:prstGeom prst="line">
              <a:avLst/>
            </a:prstGeom>
            <a:noFill/>
            <a:ln w="28575" cap="sq">
              <a:solidFill>
                <a:schemeClr val="tx1"/>
              </a:solidFill>
              <a:round/>
              <a:headEnd/>
              <a:tailEnd/>
            </a:ln>
          </p:spPr>
          <p:txBody>
            <a:bodyPr lIns="0" tIns="0" rIns="0" bIns="0" anchor="ctr" anchorCtr="1"/>
            <a:lstStyle/>
            <a:p>
              <a:endParaRPr lang="en-US"/>
            </a:p>
          </p:txBody>
        </p:sp>
      </p:grpSp>
      <p:sp>
        <p:nvSpPr>
          <p:cNvPr id="71" name="TextBox 70"/>
          <p:cNvSpPr txBox="1"/>
          <p:nvPr/>
        </p:nvSpPr>
        <p:spPr>
          <a:xfrm>
            <a:off x="5512821" y="2705966"/>
            <a:ext cx="1397922" cy="1477328"/>
          </a:xfrm>
          <a:prstGeom prst="rect">
            <a:avLst/>
          </a:prstGeom>
          <a:noFill/>
        </p:spPr>
        <p:txBody>
          <a:bodyPr wrap="square" rtlCol="0">
            <a:spAutoFit/>
          </a:bodyPr>
          <a:lstStyle/>
          <a:p>
            <a:pPr marL="514350" indent="-514350">
              <a:buAutoNum type="arabicPlain"/>
            </a:pPr>
            <a:r>
              <a:rPr lang="en-US" sz="3000" b="1" dirty="0"/>
              <a:t>2   1</a:t>
            </a:r>
          </a:p>
          <a:p>
            <a:r>
              <a:rPr lang="en-US" sz="3000" b="1" dirty="0"/>
              <a:t>0   0    0    -1  -2 -1 </a:t>
            </a:r>
          </a:p>
        </p:txBody>
      </p:sp>
    </p:spTree>
    <p:extLst>
      <p:ext uri="{BB962C8B-B14F-4D97-AF65-F5344CB8AC3E}">
        <p14:creationId xmlns:p14="http://schemas.microsoft.com/office/powerpoint/2010/main" val="581738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3" grpId="0"/>
      <p:bldP spid="52" grpId="0"/>
      <p:bldP spid="71"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4-12-09 at 12.27.2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14085" y="1898200"/>
            <a:ext cx="2643429" cy="1986577"/>
          </a:xfrm>
          <a:prstGeom prst="rect">
            <a:avLst/>
          </a:prstGeom>
        </p:spPr>
      </p:pic>
      <p:pic>
        <p:nvPicPr>
          <p:cNvPr id="6" name="Picture 5" descr="Screen shot 2014-12-09 at 12.27.35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2097" y="1890189"/>
            <a:ext cx="2659450" cy="1994588"/>
          </a:xfrm>
          <a:prstGeom prst="rect">
            <a:avLst/>
          </a:prstGeom>
        </p:spPr>
      </p:pic>
      <p:pic>
        <p:nvPicPr>
          <p:cNvPr id="10" name="Picture 9" descr="Screen shot 2014-12-09 at 12.30.26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1054" y="1898200"/>
            <a:ext cx="2603377" cy="1986577"/>
          </a:xfrm>
          <a:prstGeom prst="rect">
            <a:avLst/>
          </a:prstGeom>
        </p:spPr>
      </p:pic>
      <p:pic>
        <p:nvPicPr>
          <p:cNvPr id="14" name="Picture 13"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05095" y="3895922"/>
            <a:ext cx="368775" cy="645357"/>
          </a:xfrm>
          <a:prstGeom prst="rect">
            <a:avLst/>
          </a:prstGeom>
        </p:spPr>
      </p:pic>
      <p:pic>
        <p:nvPicPr>
          <p:cNvPr id="15" name="Picture 14"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72080" y="3900457"/>
            <a:ext cx="368775" cy="695643"/>
          </a:xfrm>
          <a:prstGeom prst="rect">
            <a:avLst/>
          </a:prstGeom>
        </p:spPr>
      </p:pic>
      <p:graphicFrame>
        <p:nvGraphicFramePr>
          <p:cNvPr id="17" name="Table 16"/>
          <p:cNvGraphicFramePr>
            <a:graphicFrameLocks noGrp="1"/>
          </p:cNvGraphicFramePr>
          <p:nvPr>
            <p:extLst>
              <p:ext uri="{D42A27DB-BD31-4B8C-83A1-F6EECF244321}">
                <p14:modId xmlns:p14="http://schemas.microsoft.com/office/powerpoint/2010/main" val="1042059828"/>
              </p:ext>
            </p:extLst>
          </p:nvPr>
        </p:nvGraphicFramePr>
        <p:xfrm>
          <a:off x="4505095" y="959087"/>
          <a:ext cx="1002540" cy="914400"/>
        </p:xfrm>
        <a:graphic>
          <a:graphicData uri="http://schemas.openxmlformats.org/drawingml/2006/table">
            <a:tbl>
              <a:tblPr firstRow="1" bandRow="1">
                <a:tableStyleId>{2D5ABB26-0587-4C30-8999-92F81FD0307C}</a:tableStyleId>
              </a:tblPr>
              <a:tblGrid>
                <a:gridCol w="334180">
                  <a:extLst>
                    <a:ext uri="{9D8B030D-6E8A-4147-A177-3AD203B41FA5}">
                      <a16:colId xmlns:a16="http://schemas.microsoft.com/office/drawing/2014/main" val="20000"/>
                    </a:ext>
                  </a:extLst>
                </a:gridCol>
                <a:gridCol w="334180">
                  <a:extLst>
                    <a:ext uri="{9D8B030D-6E8A-4147-A177-3AD203B41FA5}">
                      <a16:colId xmlns:a16="http://schemas.microsoft.com/office/drawing/2014/main" val="20001"/>
                    </a:ext>
                  </a:extLst>
                </a:gridCol>
                <a:gridCol w="334180">
                  <a:extLst>
                    <a:ext uri="{9D8B030D-6E8A-4147-A177-3AD203B41FA5}">
                      <a16:colId xmlns:a16="http://schemas.microsoft.com/office/drawing/2014/main" val="20002"/>
                    </a:ext>
                  </a:extLst>
                </a:gridCol>
              </a:tblGrid>
              <a:tr h="292100">
                <a:tc>
                  <a:txBody>
                    <a:bodyPr/>
                    <a:lstStyle/>
                    <a:p>
                      <a:pPr algn="ctr"/>
                      <a:r>
                        <a:rPr lang="en-US" sz="1400" b="1" dirty="0">
                          <a:solidFill>
                            <a:schemeClr val="tx1"/>
                          </a:solidFill>
                        </a:rPr>
                        <a:t>-1</a:t>
                      </a:r>
                    </a:p>
                  </a:txBody>
                  <a:tcPr>
                    <a:lnL w="57150" cap="flat" cmpd="sng" algn="ctr">
                      <a:solidFill>
                        <a:prstClr val="black"/>
                      </a:solidFill>
                      <a:prstDash val="solid"/>
                      <a:round/>
                      <a:headEnd type="none" w="med" len="med"/>
                      <a:tailEnd type="none" w="med" len="med"/>
                    </a:lnL>
                    <a:lnR w="57150" cap="flat" cmpd="sng" algn="ctr">
                      <a:solidFill>
                        <a:prstClr val="black"/>
                      </a:solidFill>
                      <a:prstDash val="solid"/>
                      <a:round/>
                      <a:headEnd type="none" w="med" len="med"/>
                      <a:tailEnd type="none" w="med" len="med"/>
                    </a:lnR>
                    <a:lnT w="57150" cap="flat" cmpd="sng" algn="ctr">
                      <a:solidFill>
                        <a:prstClr val="black"/>
                      </a:solidFill>
                      <a:prstDash val="solid"/>
                      <a:round/>
                      <a:headEnd type="none" w="med" len="med"/>
                      <a:tailEnd type="none" w="med" len="med"/>
                    </a:lnT>
                    <a:lnB w="57150" cap="flat" cmpd="sng" algn="ctr">
                      <a:solidFill>
                        <a:prstClr val="black"/>
                      </a:solidFill>
                      <a:prstDash val="solid"/>
                      <a:round/>
                      <a:headEnd type="none" w="med" len="med"/>
                      <a:tailEnd type="none" w="med" len="med"/>
                    </a:lnB>
                    <a:solidFill>
                      <a:srgbClr val="FAC090"/>
                    </a:solidFill>
                  </a:tcPr>
                </a:tc>
                <a:tc>
                  <a:txBody>
                    <a:bodyPr/>
                    <a:lstStyle/>
                    <a:p>
                      <a:pPr algn="ctr"/>
                      <a:r>
                        <a:rPr lang="en-US" sz="1400" b="1" dirty="0">
                          <a:solidFill>
                            <a:schemeClr val="tx1"/>
                          </a:solidFill>
                        </a:rPr>
                        <a:t>0</a:t>
                      </a:r>
                    </a:p>
                  </a:txBody>
                  <a:tcPr>
                    <a:lnL w="57150" cap="flat" cmpd="sng" algn="ctr">
                      <a:solidFill>
                        <a:prstClr val="black"/>
                      </a:solidFill>
                      <a:prstDash val="solid"/>
                      <a:round/>
                      <a:headEnd type="none" w="med" len="med"/>
                      <a:tailEnd type="none" w="med" len="med"/>
                    </a:lnL>
                    <a:lnR w="57150" cap="flat" cmpd="sng" algn="ctr">
                      <a:solidFill>
                        <a:prstClr val="black"/>
                      </a:solidFill>
                      <a:prstDash val="solid"/>
                      <a:round/>
                      <a:headEnd type="none" w="med" len="med"/>
                      <a:tailEnd type="none" w="med" len="med"/>
                    </a:lnR>
                    <a:lnT w="57150" cap="flat" cmpd="sng" algn="ctr">
                      <a:solidFill>
                        <a:prstClr val="black"/>
                      </a:solidFill>
                      <a:prstDash val="solid"/>
                      <a:round/>
                      <a:headEnd type="none" w="med" len="med"/>
                      <a:tailEnd type="none" w="med" len="med"/>
                    </a:lnT>
                    <a:lnB w="57150" cap="flat" cmpd="sng" algn="ctr">
                      <a:solidFill>
                        <a:prstClr val="black"/>
                      </a:solidFill>
                      <a:prstDash val="solid"/>
                      <a:round/>
                      <a:headEnd type="none" w="med" len="med"/>
                      <a:tailEnd type="none" w="med" len="med"/>
                    </a:lnB>
                    <a:solidFill>
                      <a:srgbClr val="FAC090"/>
                    </a:solidFill>
                  </a:tcPr>
                </a:tc>
                <a:tc>
                  <a:txBody>
                    <a:bodyPr/>
                    <a:lstStyle/>
                    <a:p>
                      <a:pPr algn="ctr"/>
                      <a:r>
                        <a:rPr lang="en-US" sz="1400" b="1" dirty="0">
                          <a:solidFill>
                            <a:schemeClr val="tx1"/>
                          </a:solidFill>
                        </a:rPr>
                        <a:t>1</a:t>
                      </a:r>
                    </a:p>
                  </a:txBody>
                  <a:tcPr>
                    <a:lnL w="57150" cap="flat" cmpd="sng" algn="ctr">
                      <a:solidFill>
                        <a:prstClr val="black"/>
                      </a:solidFill>
                      <a:prstDash val="solid"/>
                      <a:round/>
                      <a:headEnd type="none" w="med" len="med"/>
                      <a:tailEnd type="none" w="med" len="med"/>
                    </a:lnL>
                    <a:lnR w="57150" cap="flat" cmpd="sng" algn="ctr">
                      <a:solidFill>
                        <a:prstClr val="black"/>
                      </a:solidFill>
                      <a:prstDash val="solid"/>
                      <a:round/>
                      <a:headEnd type="none" w="med" len="med"/>
                      <a:tailEnd type="none" w="med" len="med"/>
                    </a:lnR>
                    <a:lnT w="57150" cap="flat" cmpd="sng" algn="ctr">
                      <a:solidFill>
                        <a:prstClr val="black"/>
                      </a:solidFill>
                      <a:prstDash val="solid"/>
                      <a:round/>
                      <a:headEnd type="none" w="med" len="med"/>
                      <a:tailEnd type="none" w="med" len="med"/>
                    </a:lnT>
                    <a:lnB w="57150" cap="flat" cmpd="sng" algn="ctr">
                      <a:solidFill>
                        <a:prstClr val="black"/>
                      </a:solidFill>
                      <a:prstDash val="solid"/>
                      <a:round/>
                      <a:headEnd type="none" w="med" len="med"/>
                      <a:tailEnd type="none" w="med" len="med"/>
                    </a:lnB>
                    <a:solidFill>
                      <a:srgbClr val="FAC090"/>
                    </a:solidFill>
                  </a:tcPr>
                </a:tc>
                <a:extLst>
                  <a:ext uri="{0D108BD9-81ED-4DB2-BD59-A6C34878D82A}">
                    <a16:rowId xmlns:a16="http://schemas.microsoft.com/office/drawing/2014/main" val="10000"/>
                  </a:ext>
                </a:extLst>
              </a:tr>
              <a:tr h="292100">
                <a:tc>
                  <a:txBody>
                    <a:bodyPr/>
                    <a:lstStyle/>
                    <a:p>
                      <a:pPr algn="ctr"/>
                      <a:r>
                        <a:rPr lang="en-US" sz="1400" b="1" dirty="0">
                          <a:solidFill>
                            <a:schemeClr val="tx1"/>
                          </a:solidFill>
                        </a:rPr>
                        <a:t>-2</a:t>
                      </a:r>
                    </a:p>
                  </a:txBody>
                  <a:tcPr>
                    <a:lnL w="57150" cap="flat" cmpd="sng" algn="ctr">
                      <a:solidFill>
                        <a:prstClr val="black"/>
                      </a:solidFill>
                      <a:prstDash val="solid"/>
                      <a:round/>
                      <a:headEnd type="none" w="med" len="med"/>
                      <a:tailEnd type="none" w="med" len="med"/>
                    </a:lnL>
                    <a:lnR w="57150" cap="flat" cmpd="sng" algn="ctr">
                      <a:solidFill>
                        <a:prstClr val="black"/>
                      </a:solidFill>
                      <a:prstDash val="solid"/>
                      <a:round/>
                      <a:headEnd type="none" w="med" len="med"/>
                      <a:tailEnd type="none" w="med" len="med"/>
                    </a:lnR>
                    <a:lnT w="57150" cap="flat" cmpd="sng" algn="ctr">
                      <a:solidFill>
                        <a:prstClr val="black"/>
                      </a:solidFill>
                      <a:prstDash val="solid"/>
                      <a:round/>
                      <a:headEnd type="none" w="med" len="med"/>
                      <a:tailEnd type="none" w="med" len="med"/>
                    </a:lnT>
                    <a:lnB w="57150" cap="flat" cmpd="sng" algn="ctr">
                      <a:solidFill>
                        <a:prstClr val="black"/>
                      </a:solidFill>
                      <a:prstDash val="solid"/>
                      <a:round/>
                      <a:headEnd type="none" w="med" len="med"/>
                      <a:tailEnd type="none" w="med" len="med"/>
                    </a:lnB>
                    <a:solidFill>
                      <a:srgbClr val="FAC090"/>
                    </a:solidFill>
                  </a:tcPr>
                </a:tc>
                <a:tc>
                  <a:txBody>
                    <a:bodyPr/>
                    <a:lstStyle/>
                    <a:p>
                      <a:pPr algn="ctr"/>
                      <a:r>
                        <a:rPr lang="en-US" sz="1400" b="1" dirty="0">
                          <a:solidFill>
                            <a:schemeClr val="tx1"/>
                          </a:solidFill>
                        </a:rPr>
                        <a:t>0</a:t>
                      </a:r>
                    </a:p>
                  </a:txBody>
                  <a:tcPr>
                    <a:lnL w="57150" cap="flat" cmpd="sng" algn="ctr">
                      <a:solidFill>
                        <a:prstClr val="black"/>
                      </a:solidFill>
                      <a:prstDash val="solid"/>
                      <a:round/>
                      <a:headEnd type="none" w="med" len="med"/>
                      <a:tailEnd type="none" w="med" len="med"/>
                    </a:lnL>
                    <a:lnR w="57150" cap="flat" cmpd="sng" algn="ctr">
                      <a:solidFill>
                        <a:prstClr val="black"/>
                      </a:solidFill>
                      <a:prstDash val="solid"/>
                      <a:round/>
                      <a:headEnd type="none" w="med" len="med"/>
                      <a:tailEnd type="none" w="med" len="med"/>
                    </a:lnR>
                    <a:lnT w="57150" cap="flat" cmpd="sng" algn="ctr">
                      <a:solidFill>
                        <a:prstClr val="black"/>
                      </a:solidFill>
                      <a:prstDash val="solid"/>
                      <a:round/>
                      <a:headEnd type="none" w="med" len="med"/>
                      <a:tailEnd type="none" w="med" len="med"/>
                    </a:lnT>
                    <a:lnB w="57150" cap="flat" cmpd="sng" algn="ctr">
                      <a:solidFill>
                        <a:prstClr val="black"/>
                      </a:solidFill>
                      <a:prstDash val="solid"/>
                      <a:round/>
                      <a:headEnd type="none" w="med" len="med"/>
                      <a:tailEnd type="none" w="med" len="med"/>
                    </a:lnB>
                    <a:solidFill>
                      <a:srgbClr val="FAC090"/>
                    </a:solidFill>
                  </a:tcPr>
                </a:tc>
                <a:tc>
                  <a:txBody>
                    <a:bodyPr/>
                    <a:lstStyle/>
                    <a:p>
                      <a:pPr algn="ctr"/>
                      <a:r>
                        <a:rPr lang="en-US" sz="1400" b="1" dirty="0">
                          <a:solidFill>
                            <a:schemeClr val="tx1"/>
                          </a:solidFill>
                        </a:rPr>
                        <a:t>2</a:t>
                      </a:r>
                    </a:p>
                  </a:txBody>
                  <a:tcPr>
                    <a:lnL w="57150" cap="flat" cmpd="sng" algn="ctr">
                      <a:solidFill>
                        <a:prstClr val="black"/>
                      </a:solidFill>
                      <a:prstDash val="solid"/>
                      <a:round/>
                      <a:headEnd type="none" w="med" len="med"/>
                      <a:tailEnd type="none" w="med" len="med"/>
                    </a:lnL>
                    <a:lnR w="57150" cap="flat" cmpd="sng" algn="ctr">
                      <a:solidFill>
                        <a:prstClr val="black"/>
                      </a:solidFill>
                      <a:prstDash val="solid"/>
                      <a:round/>
                      <a:headEnd type="none" w="med" len="med"/>
                      <a:tailEnd type="none" w="med" len="med"/>
                    </a:lnR>
                    <a:lnT w="57150" cap="flat" cmpd="sng" algn="ctr">
                      <a:solidFill>
                        <a:prstClr val="black"/>
                      </a:solidFill>
                      <a:prstDash val="solid"/>
                      <a:round/>
                      <a:headEnd type="none" w="med" len="med"/>
                      <a:tailEnd type="none" w="med" len="med"/>
                    </a:lnT>
                    <a:lnB w="57150" cap="flat" cmpd="sng" algn="ctr">
                      <a:solidFill>
                        <a:prstClr val="black"/>
                      </a:solidFill>
                      <a:prstDash val="solid"/>
                      <a:round/>
                      <a:headEnd type="none" w="med" len="med"/>
                      <a:tailEnd type="none" w="med" len="med"/>
                    </a:lnB>
                    <a:solidFill>
                      <a:srgbClr val="FAC090"/>
                    </a:solidFill>
                  </a:tcPr>
                </a:tc>
                <a:extLst>
                  <a:ext uri="{0D108BD9-81ED-4DB2-BD59-A6C34878D82A}">
                    <a16:rowId xmlns:a16="http://schemas.microsoft.com/office/drawing/2014/main" val="10001"/>
                  </a:ext>
                </a:extLst>
              </a:tr>
              <a:tr h="292100">
                <a:tc>
                  <a:txBody>
                    <a:bodyPr/>
                    <a:lstStyle/>
                    <a:p>
                      <a:pPr algn="ctr"/>
                      <a:r>
                        <a:rPr lang="en-US" sz="1400" b="1" dirty="0">
                          <a:solidFill>
                            <a:schemeClr val="tx1"/>
                          </a:solidFill>
                        </a:rPr>
                        <a:t>-1</a:t>
                      </a:r>
                    </a:p>
                  </a:txBody>
                  <a:tcPr>
                    <a:lnL w="57150" cap="flat" cmpd="sng" algn="ctr">
                      <a:solidFill>
                        <a:prstClr val="black"/>
                      </a:solidFill>
                      <a:prstDash val="solid"/>
                      <a:round/>
                      <a:headEnd type="none" w="med" len="med"/>
                      <a:tailEnd type="none" w="med" len="med"/>
                    </a:lnL>
                    <a:lnR w="57150" cap="flat" cmpd="sng" algn="ctr">
                      <a:solidFill>
                        <a:prstClr val="black"/>
                      </a:solidFill>
                      <a:prstDash val="solid"/>
                      <a:round/>
                      <a:headEnd type="none" w="med" len="med"/>
                      <a:tailEnd type="none" w="med" len="med"/>
                    </a:lnR>
                    <a:lnT w="57150" cap="flat" cmpd="sng" algn="ctr">
                      <a:solidFill>
                        <a:prstClr val="black"/>
                      </a:solidFill>
                      <a:prstDash val="solid"/>
                      <a:round/>
                      <a:headEnd type="none" w="med" len="med"/>
                      <a:tailEnd type="none" w="med" len="med"/>
                    </a:lnT>
                    <a:lnB w="57150" cap="flat" cmpd="sng" algn="ctr">
                      <a:solidFill>
                        <a:prstClr val="black"/>
                      </a:solidFill>
                      <a:prstDash val="solid"/>
                      <a:round/>
                      <a:headEnd type="none" w="med" len="med"/>
                      <a:tailEnd type="none" w="med" len="med"/>
                    </a:lnB>
                    <a:solidFill>
                      <a:srgbClr val="FAC090"/>
                    </a:solidFill>
                  </a:tcPr>
                </a:tc>
                <a:tc>
                  <a:txBody>
                    <a:bodyPr/>
                    <a:lstStyle/>
                    <a:p>
                      <a:pPr algn="ctr"/>
                      <a:r>
                        <a:rPr lang="en-US" sz="1400" b="1" dirty="0">
                          <a:solidFill>
                            <a:schemeClr val="tx1"/>
                          </a:solidFill>
                        </a:rPr>
                        <a:t>0</a:t>
                      </a:r>
                    </a:p>
                  </a:txBody>
                  <a:tcPr>
                    <a:lnL w="57150" cap="flat" cmpd="sng" algn="ctr">
                      <a:solidFill>
                        <a:prstClr val="black"/>
                      </a:solidFill>
                      <a:prstDash val="solid"/>
                      <a:round/>
                      <a:headEnd type="none" w="med" len="med"/>
                      <a:tailEnd type="none" w="med" len="med"/>
                    </a:lnL>
                    <a:lnR w="57150" cap="flat" cmpd="sng" algn="ctr">
                      <a:solidFill>
                        <a:prstClr val="black"/>
                      </a:solidFill>
                      <a:prstDash val="solid"/>
                      <a:round/>
                      <a:headEnd type="none" w="med" len="med"/>
                      <a:tailEnd type="none" w="med" len="med"/>
                    </a:lnR>
                    <a:lnT w="57150" cap="flat" cmpd="sng" algn="ctr">
                      <a:solidFill>
                        <a:prstClr val="black"/>
                      </a:solidFill>
                      <a:prstDash val="solid"/>
                      <a:round/>
                      <a:headEnd type="none" w="med" len="med"/>
                      <a:tailEnd type="none" w="med" len="med"/>
                    </a:lnT>
                    <a:lnB w="57150" cap="flat" cmpd="sng" algn="ctr">
                      <a:solidFill>
                        <a:prstClr val="black"/>
                      </a:solidFill>
                      <a:prstDash val="solid"/>
                      <a:round/>
                      <a:headEnd type="none" w="med" len="med"/>
                      <a:tailEnd type="none" w="med" len="med"/>
                    </a:lnB>
                    <a:solidFill>
                      <a:srgbClr val="FAC090"/>
                    </a:solidFill>
                  </a:tcPr>
                </a:tc>
                <a:tc>
                  <a:txBody>
                    <a:bodyPr/>
                    <a:lstStyle/>
                    <a:p>
                      <a:pPr algn="ctr"/>
                      <a:r>
                        <a:rPr lang="en-US" sz="1400" b="1" dirty="0">
                          <a:solidFill>
                            <a:schemeClr val="tx1"/>
                          </a:solidFill>
                        </a:rPr>
                        <a:t>1</a:t>
                      </a:r>
                    </a:p>
                  </a:txBody>
                  <a:tcPr>
                    <a:lnL w="57150" cap="flat" cmpd="sng" algn="ctr">
                      <a:solidFill>
                        <a:prstClr val="black"/>
                      </a:solidFill>
                      <a:prstDash val="solid"/>
                      <a:round/>
                      <a:headEnd type="none" w="med" len="med"/>
                      <a:tailEnd type="none" w="med" len="med"/>
                    </a:lnL>
                    <a:lnR w="57150" cap="flat" cmpd="sng" algn="ctr">
                      <a:solidFill>
                        <a:prstClr val="black"/>
                      </a:solidFill>
                      <a:prstDash val="solid"/>
                      <a:round/>
                      <a:headEnd type="none" w="med" len="med"/>
                      <a:tailEnd type="none" w="med" len="med"/>
                    </a:lnR>
                    <a:lnT w="57150" cap="flat" cmpd="sng" algn="ctr">
                      <a:solidFill>
                        <a:prstClr val="black"/>
                      </a:solidFill>
                      <a:prstDash val="solid"/>
                      <a:round/>
                      <a:headEnd type="none" w="med" len="med"/>
                      <a:tailEnd type="none" w="med" len="med"/>
                    </a:lnT>
                    <a:lnB w="57150" cap="flat" cmpd="sng" algn="ctr">
                      <a:solidFill>
                        <a:prstClr val="black"/>
                      </a:solidFill>
                      <a:prstDash val="solid"/>
                      <a:round/>
                      <a:headEnd type="none" w="med" len="med"/>
                      <a:tailEnd type="none" w="med" len="med"/>
                    </a:lnB>
                    <a:solidFill>
                      <a:srgbClr val="FAC090"/>
                    </a:solidFill>
                  </a:tcPr>
                </a:tc>
                <a:extLst>
                  <a:ext uri="{0D108BD9-81ED-4DB2-BD59-A6C34878D82A}">
                    <a16:rowId xmlns:a16="http://schemas.microsoft.com/office/drawing/2014/main" val="10002"/>
                  </a:ext>
                </a:extLst>
              </a:tr>
            </a:tbl>
          </a:graphicData>
        </a:graphic>
      </p:graphicFrame>
      <p:sp>
        <p:nvSpPr>
          <p:cNvPr id="18" name="TextBox 17"/>
          <p:cNvSpPr txBox="1"/>
          <p:nvPr/>
        </p:nvSpPr>
        <p:spPr>
          <a:xfrm>
            <a:off x="3686354" y="1188120"/>
            <a:ext cx="651651" cy="369332"/>
          </a:xfrm>
          <a:prstGeom prst="rect">
            <a:avLst/>
          </a:prstGeom>
          <a:noFill/>
        </p:spPr>
        <p:txBody>
          <a:bodyPr wrap="square" rtlCol="0">
            <a:spAutoFit/>
          </a:bodyPr>
          <a:lstStyle/>
          <a:p>
            <a:r>
              <a:rPr lang="en-US" b="1" dirty="0" err="1"/>
              <a:t>M</a:t>
            </a:r>
            <a:r>
              <a:rPr lang="en-US" b="1" baseline="-25000" dirty="0" err="1"/>
              <a:t>x</a:t>
            </a:r>
            <a:r>
              <a:rPr lang="en-US" b="1" dirty="0"/>
              <a:t> = </a:t>
            </a:r>
          </a:p>
        </p:txBody>
      </p:sp>
      <p:graphicFrame>
        <p:nvGraphicFramePr>
          <p:cNvPr id="19" name="Table 18"/>
          <p:cNvGraphicFramePr>
            <a:graphicFrameLocks noGrp="1"/>
          </p:cNvGraphicFramePr>
          <p:nvPr>
            <p:extLst>
              <p:ext uri="{D42A27DB-BD31-4B8C-83A1-F6EECF244321}">
                <p14:modId xmlns:p14="http://schemas.microsoft.com/office/powerpoint/2010/main" val="1207541265"/>
              </p:ext>
            </p:extLst>
          </p:nvPr>
        </p:nvGraphicFramePr>
        <p:xfrm>
          <a:off x="7339585" y="940401"/>
          <a:ext cx="1002540" cy="914400"/>
        </p:xfrm>
        <a:graphic>
          <a:graphicData uri="http://schemas.openxmlformats.org/drawingml/2006/table">
            <a:tbl>
              <a:tblPr firstRow="1" bandRow="1">
                <a:tableStyleId>{2D5ABB26-0587-4C30-8999-92F81FD0307C}</a:tableStyleId>
              </a:tblPr>
              <a:tblGrid>
                <a:gridCol w="334180">
                  <a:extLst>
                    <a:ext uri="{9D8B030D-6E8A-4147-A177-3AD203B41FA5}">
                      <a16:colId xmlns:a16="http://schemas.microsoft.com/office/drawing/2014/main" val="20000"/>
                    </a:ext>
                  </a:extLst>
                </a:gridCol>
                <a:gridCol w="334180">
                  <a:extLst>
                    <a:ext uri="{9D8B030D-6E8A-4147-A177-3AD203B41FA5}">
                      <a16:colId xmlns:a16="http://schemas.microsoft.com/office/drawing/2014/main" val="20001"/>
                    </a:ext>
                  </a:extLst>
                </a:gridCol>
                <a:gridCol w="334180">
                  <a:extLst>
                    <a:ext uri="{9D8B030D-6E8A-4147-A177-3AD203B41FA5}">
                      <a16:colId xmlns:a16="http://schemas.microsoft.com/office/drawing/2014/main" val="20002"/>
                    </a:ext>
                  </a:extLst>
                </a:gridCol>
              </a:tblGrid>
              <a:tr h="292100">
                <a:tc>
                  <a:txBody>
                    <a:bodyPr/>
                    <a:lstStyle/>
                    <a:p>
                      <a:pPr algn="ctr"/>
                      <a:r>
                        <a:rPr lang="en-US" sz="1400" b="1" dirty="0">
                          <a:solidFill>
                            <a:schemeClr val="tx1"/>
                          </a:solidFill>
                        </a:rPr>
                        <a:t>-1</a:t>
                      </a:r>
                    </a:p>
                  </a:txBody>
                  <a:tcPr>
                    <a:lnL w="57150" cap="flat" cmpd="sng" algn="ctr">
                      <a:solidFill>
                        <a:prstClr val="black"/>
                      </a:solidFill>
                      <a:prstDash val="solid"/>
                      <a:round/>
                      <a:headEnd type="none" w="med" len="med"/>
                      <a:tailEnd type="none" w="med" len="med"/>
                    </a:lnL>
                    <a:lnR w="57150" cap="flat" cmpd="sng" algn="ctr">
                      <a:solidFill>
                        <a:prstClr val="black"/>
                      </a:solidFill>
                      <a:prstDash val="solid"/>
                      <a:round/>
                      <a:headEnd type="none" w="med" len="med"/>
                      <a:tailEnd type="none" w="med" len="med"/>
                    </a:lnR>
                    <a:lnT w="57150" cap="flat" cmpd="sng" algn="ctr">
                      <a:solidFill>
                        <a:prstClr val="black"/>
                      </a:solidFill>
                      <a:prstDash val="solid"/>
                      <a:round/>
                      <a:headEnd type="none" w="med" len="med"/>
                      <a:tailEnd type="none" w="med" len="med"/>
                    </a:lnT>
                    <a:lnB w="57150" cap="flat" cmpd="sng" algn="ctr">
                      <a:solidFill>
                        <a:prstClr val="black"/>
                      </a:solidFill>
                      <a:prstDash val="solid"/>
                      <a:round/>
                      <a:headEnd type="none" w="med" len="med"/>
                      <a:tailEnd type="none" w="med" len="med"/>
                    </a:lnB>
                    <a:solidFill>
                      <a:srgbClr val="FAC090"/>
                    </a:solidFill>
                  </a:tcPr>
                </a:tc>
                <a:tc>
                  <a:txBody>
                    <a:bodyPr/>
                    <a:lstStyle/>
                    <a:p>
                      <a:pPr algn="ctr"/>
                      <a:r>
                        <a:rPr lang="en-US" sz="1400" b="1" dirty="0">
                          <a:solidFill>
                            <a:schemeClr val="tx1"/>
                          </a:solidFill>
                        </a:rPr>
                        <a:t>-2</a:t>
                      </a:r>
                    </a:p>
                  </a:txBody>
                  <a:tcPr>
                    <a:lnL w="57150" cap="flat" cmpd="sng" algn="ctr">
                      <a:solidFill>
                        <a:prstClr val="black"/>
                      </a:solidFill>
                      <a:prstDash val="solid"/>
                      <a:round/>
                      <a:headEnd type="none" w="med" len="med"/>
                      <a:tailEnd type="none" w="med" len="med"/>
                    </a:lnL>
                    <a:lnR w="57150" cap="flat" cmpd="sng" algn="ctr">
                      <a:solidFill>
                        <a:prstClr val="black"/>
                      </a:solidFill>
                      <a:prstDash val="solid"/>
                      <a:round/>
                      <a:headEnd type="none" w="med" len="med"/>
                      <a:tailEnd type="none" w="med" len="med"/>
                    </a:lnR>
                    <a:lnT w="57150" cap="flat" cmpd="sng" algn="ctr">
                      <a:solidFill>
                        <a:prstClr val="black"/>
                      </a:solidFill>
                      <a:prstDash val="solid"/>
                      <a:round/>
                      <a:headEnd type="none" w="med" len="med"/>
                      <a:tailEnd type="none" w="med" len="med"/>
                    </a:lnT>
                    <a:lnB w="57150" cap="flat" cmpd="sng" algn="ctr">
                      <a:solidFill>
                        <a:prstClr val="black"/>
                      </a:solidFill>
                      <a:prstDash val="solid"/>
                      <a:round/>
                      <a:headEnd type="none" w="med" len="med"/>
                      <a:tailEnd type="none" w="med" len="med"/>
                    </a:lnB>
                    <a:solidFill>
                      <a:srgbClr val="FAC090"/>
                    </a:solidFill>
                  </a:tcPr>
                </a:tc>
                <a:tc>
                  <a:txBody>
                    <a:bodyPr/>
                    <a:lstStyle/>
                    <a:p>
                      <a:pPr algn="ctr"/>
                      <a:r>
                        <a:rPr lang="en-US" sz="1400" b="1" dirty="0">
                          <a:solidFill>
                            <a:schemeClr val="tx1"/>
                          </a:solidFill>
                        </a:rPr>
                        <a:t>-1</a:t>
                      </a:r>
                    </a:p>
                  </a:txBody>
                  <a:tcPr>
                    <a:lnL w="57150" cap="flat" cmpd="sng" algn="ctr">
                      <a:solidFill>
                        <a:prstClr val="black"/>
                      </a:solidFill>
                      <a:prstDash val="solid"/>
                      <a:round/>
                      <a:headEnd type="none" w="med" len="med"/>
                      <a:tailEnd type="none" w="med" len="med"/>
                    </a:lnL>
                    <a:lnR w="57150" cap="flat" cmpd="sng" algn="ctr">
                      <a:solidFill>
                        <a:prstClr val="black"/>
                      </a:solidFill>
                      <a:prstDash val="solid"/>
                      <a:round/>
                      <a:headEnd type="none" w="med" len="med"/>
                      <a:tailEnd type="none" w="med" len="med"/>
                    </a:lnR>
                    <a:lnT w="57150" cap="flat" cmpd="sng" algn="ctr">
                      <a:solidFill>
                        <a:prstClr val="black"/>
                      </a:solidFill>
                      <a:prstDash val="solid"/>
                      <a:round/>
                      <a:headEnd type="none" w="med" len="med"/>
                      <a:tailEnd type="none" w="med" len="med"/>
                    </a:lnT>
                    <a:lnB w="57150" cap="flat" cmpd="sng" algn="ctr">
                      <a:solidFill>
                        <a:prstClr val="black"/>
                      </a:solidFill>
                      <a:prstDash val="solid"/>
                      <a:round/>
                      <a:headEnd type="none" w="med" len="med"/>
                      <a:tailEnd type="none" w="med" len="med"/>
                    </a:lnB>
                    <a:solidFill>
                      <a:srgbClr val="FAC090"/>
                    </a:solidFill>
                  </a:tcPr>
                </a:tc>
                <a:extLst>
                  <a:ext uri="{0D108BD9-81ED-4DB2-BD59-A6C34878D82A}">
                    <a16:rowId xmlns:a16="http://schemas.microsoft.com/office/drawing/2014/main" val="10000"/>
                  </a:ext>
                </a:extLst>
              </a:tr>
              <a:tr h="292100">
                <a:tc>
                  <a:txBody>
                    <a:bodyPr/>
                    <a:lstStyle/>
                    <a:p>
                      <a:pPr algn="ctr"/>
                      <a:r>
                        <a:rPr lang="en-US" sz="1400" b="1" dirty="0">
                          <a:solidFill>
                            <a:schemeClr val="tx1"/>
                          </a:solidFill>
                        </a:rPr>
                        <a:t>0</a:t>
                      </a:r>
                    </a:p>
                  </a:txBody>
                  <a:tcPr>
                    <a:lnL w="57150" cap="flat" cmpd="sng" algn="ctr">
                      <a:solidFill>
                        <a:prstClr val="black"/>
                      </a:solidFill>
                      <a:prstDash val="solid"/>
                      <a:round/>
                      <a:headEnd type="none" w="med" len="med"/>
                      <a:tailEnd type="none" w="med" len="med"/>
                    </a:lnL>
                    <a:lnR w="57150" cap="flat" cmpd="sng" algn="ctr">
                      <a:solidFill>
                        <a:prstClr val="black"/>
                      </a:solidFill>
                      <a:prstDash val="solid"/>
                      <a:round/>
                      <a:headEnd type="none" w="med" len="med"/>
                      <a:tailEnd type="none" w="med" len="med"/>
                    </a:lnR>
                    <a:lnT w="57150" cap="flat" cmpd="sng" algn="ctr">
                      <a:solidFill>
                        <a:prstClr val="black"/>
                      </a:solidFill>
                      <a:prstDash val="solid"/>
                      <a:round/>
                      <a:headEnd type="none" w="med" len="med"/>
                      <a:tailEnd type="none" w="med" len="med"/>
                    </a:lnT>
                    <a:lnB w="57150" cap="flat" cmpd="sng" algn="ctr">
                      <a:solidFill>
                        <a:prstClr val="black"/>
                      </a:solidFill>
                      <a:prstDash val="solid"/>
                      <a:round/>
                      <a:headEnd type="none" w="med" len="med"/>
                      <a:tailEnd type="none" w="med" len="med"/>
                    </a:lnB>
                    <a:solidFill>
                      <a:srgbClr val="FAC090"/>
                    </a:solidFill>
                  </a:tcPr>
                </a:tc>
                <a:tc>
                  <a:txBody>
                    <a:bodyPr/>
                    <a:lstStyle/>
                    <a:p>
                      <a:pPr algn="ctr"/>
                      <a:r>
                        <a:rPr lang="en-US" sz="1400" b="1" dirty="0">
                          <a:solidFill>
                            <a:schemeClr val="tx1"/>
                          </a:solidFill>
                        </a:rPr>
                        <a:t>0</a:t>
                      </a:r>
                    </a:p>
                  </a:txBody>
                  <a:tcPr>
                    <a:lnL w="57150" cap="flat" cmpd="sng" algn="ctr">
                      <a:solidFill>
                        <a:prstClr val="black"/>
                      </a:solidFill>
                      <a:prstDash val="solid"/>
                      <a:round/>
                      <a:headEnd type="none" w="med" len="med"/>
                      <a:tailEnd type="none" w="med" len="med"/>
                    </a:lnL>
                    <a:lnR w="57150" cap="flat" cmpd="sng" algn="ctr">
                      <a:solidFill>
                        <a:prstClr val="black"/>
                      </a:solidFill>
                      <a:prstDash val="solid"/>
                      <a:round/>
                      <a:headEnd type="none" w="med" len="med"/>
                      <a:tailEnd type="none" w="med" len="med"/>
                    </a:lnR>
                    <a:lnT w="57150" cap="flat" cmpd="sng" algn="ctr">
                      <a:solidFill>
                        <a:prstClr val="black"/>
                      </a:solidFill>
                      <a:prstDash val="solid"/>
                      <a:round/>
                      <a:headEnd type="none" w="med" len="med"/>
                      <a:tailEnd type="none" w="med" len="med"/>
                    </a:lnT>
                    <a:lnB w="57150" cap="flat" cmpd="sng" algn="ctr">
                      <a:solidFill>
                        <a:prstClr val="black"/>
                      </a:solidFill>
                      <a:prstDash val="solid"/>
                      <a:round/>
                      <a:headEnd type="none" w="med" len="med"/>
                      <a:tailEnd type="none" w="med" len="med"/>
                    </a:lnB>
                    <a:solidFill>
                      <a:srgbClr val="FAC090"/>
                    </a:solidFill>
                  </a:tcPr>
                </a:tc>
                <a:tc>
                  <a:txBody>
                    <a:bodyPr/>
                    <a:lstStyle/>
                    <a:p>
                      <a:pPr algn="ctr"/>
                      <a:r>
                        <a:rPr lang="en-US" sz="1400" b="1" dirty="0">
                          <a:solidFill>
                            <a:schemeClr val="tx1"/>
                          </a:solidFill>
                        </a:rPr>
                        <a:t>0</a:t>
                      </a:r>
                    </a:p>
                  </a:txBody>
                  <a:tcPr>
                    <a:lnL w="57150" cap="flat" cmpd="sng" algn="ctr">
                      <a:solidFill>
                        <a:prstClr val="black"/>
                      </a:solidFill>
                      <a:prstDash val="solid"/>
                      <a:round/>
                      <a:headEnd type="none" w="med" len="med"/>
                      <a:tailEnd type="none" w="med" len="med"/>
                    </a:lnL>
                    <a:lnR w="57150" cap="flat" cmpd="sng" algn="ctr">
                      <a:solidFill>
                        <a:prstClr val="black"/>
                      </a:solidFill>
                      <a:prstDash val="solid"/>
                      <a:round/>
                      <a:headEnd type="none" w="med" len="med"/>
                      <a:tailEnd type="none" w="med" len="med"/>
                    </a:lnR>
                    <a:lnT w="57150" cap="flat" cmpd="sng" algn="ctr">
                      <a:solidFill>
                        <a:prstClr val="black"/>
                      </a:solidFill>
                      <a:prstDash val="solid"/>
                      <a:round/>
                      <a:headEnd type="none" w="med" len="med"/>
                      <a:tailEnd type="none" w="med" len="med"/>
                    </a:lnT>
                    <a:lnB w="57150" cap="flat" cmpd="sng" algn="ctr">
                      <a:solidFill>
                        <a:prstClr val="black"/>
                      </a:solidFill>
                      <a:prstDash val="solid"/>
                      <a:round/>
                      <a:headEnd type="none" w="med" len="med"/>
                      <a:tailEnd type="none" w="med" len="med"/>
                    </a:lnB>
                    <a:solidFill>
                      <a:srgbClr val="FAC090"/>
                    </a:solidFill>
                  </a:tcPr>
                </a:tc>
                <a:extLst>
                  <a:ext uri="{0D108BD9-81ED-4DB2-BD59-A6C34878D82A}">
                    <a16:rowId xmlns:a16="http://schemas.microsoft.com/office/drawing/2014/main" val="10001"/>
                  </a:ext>
                </a:extLst>
              </a:tr>
              <a:tr h="292100">
                <a:tc>
                  <a:txBody>
                    <a:bodyPr/>
                    <a:lstStyle/>
                    <a:p>
                      <a:pPr algn="ctr"/>
                      <a:r>
                        <a:rPr lang="en-US" sz="1400" b="1" dirty="0">
                          <a:solidFill>
                            <a:schemeClr val="tx1"/>
                          </a:solidFill>
                        </a:rPr>
                        <a:t>1</a:t>
                      </a:r>
                    </a:p>
                  </a:txBody>
                  <a:tcPr>
                    <a:lnL w="57150" cap="flat" cmpd="sng" algn="ctr">
                      <a:solidFill>
                        <a:prstClr val="black"/>
                      </a:solidFill>
                      <a:prstDash val="solid"/>
                      <a:round/>
                      <a:headEnd type="none" w="med" len="med"/>
                      <a:tailEnd type="none" w="med" len="med"/>
                    </a:lnL>
                    <a:lnR w="57150" cap="flat" cmpd="sng" algn="ctr">
                      <a:solidFill>
                        <a:prstClr val="black"/>
                      </a:solidFill>
                      <a:prstDash val="solid"/>
                      <a:round/>
                      <a:headEnd type="none" w="med" len="med"/>
                      <a:tailEnd type="none" w="med" len="med"/>
                    </a:lnR>
                    <a:lnT w="57150" cap="flat" cmpd="sng" algn="ctr">
                      <a:solidFill>
                        <a:prstClr val="black"/>
                      </a:solidFill>
                      <a:prstDash val="solid"/>
                      <a:round/>
                      <a:headEnd type="none" w="med" len="med"/>
                      <a:tailEnd type="none" w="med" len="med"/>
                    </a:lnT>
                    <a:lnB w="57150" cap="flat" cmpd="sng" algn="ctr">
                      <a:solidFill>
                        <a:prstClr val="black"/>
                      </a:solidFill>
                      <a:prstDash val="solid"/>
                      <a:round/>
                      <a:headEnd type="none" w="med" len="med"/>
                      <a:tailEnd type="none" w="med" len="med"/>
                    </a:lnB>
                    <a:solidFill>
                      <a:srgbClr val="FAC090"/>
                    </a:solidFill>
                  </a:tcPr>
                </a:tc>
                <a:tc>
                  <a:txBody>
                    <a:bodyPr/>
                    <a:lstStyle/>
                    <a:p>
                      <a:pPr algn="ctr"/>
                      <a:r>
                        <a:rPr lang="en-US" sz="1400" b="1" dirty="0">
                          <a:solidFill>
                            <a:schemeClr val="tx1"/>
                          </a:solidFill>
                        </a:rPr>
                        <a:t>2</a:t>
                      </a:r>
                    </a:p>
                  </a:txBody>
                  <a:tcPr>
                    <a:lnL w="57150" cap="flat" cmpd="sng" algn="ctr">
                      <a:solidFill>
                        <a:prstClr val="black"/>
                      </a:solidFill>
                      <a:prstDash val="solid"/>
                      <a:round/>
                      <a:headEnd type="none" w="med" len="med"/>
                      <a:tailEnd type="none" w="med" len="med"/>
                    </a:lnL>
                    <a:lnR w="57150" cap="flat" cmpd="sng" algn="ctr">
                      <a:solidFill>
                        <a:prstClr val="black"/>
                      </a:solidFill>
                      <a:prstDash val="solid"/>
                      <a:round/>
                      <a:headEnd type="none" w="med" len="med"/>
                      <a:tailEnd type="none" w="med" len="med"/>
                    </a:lnR>
                    <a:lnT w="57150" cap="flat" cmpd="sng" algn="ctr">
                      <a:solidFill>
                        <a:prstClr val="black"/>
                      </a:solidFill>
                      <a:prstDash val="solid"/>
                      <a:round/>
                      <a:headEnd type="none" w="med" len="med"/>
                      <a:tailEnd type="none" w="med" len="med"/>
                    </a:lnT>
                    <a:lnB w="57150" cap="flat" cmpd="sng" algn="ctr">
                      <a:solidFill>
                        <a:prstClr val="black"/>
                      </a:solidFill>
                      <a:prstDash val="solid"/>
                      <a:round/>
                      <a:headEnd type="none" w="med" len="med"/>
                      <a:tailEnd type="none" w="med" len="med"/>
                    </a:lnB>
                    <a:solidFill>
                      <a:srgbClr val="FAC090"/>
                    </a:solidFill>
                  </a:tcPr>
                </a:tc>
                <a:tc>
                  <a:txBody>
                    <a:bodyPr/>
                    <a:lstStyle/>
                    <a:p>
                      <a:pPr algn="ctr"/>
                      <a:r>
                        <a:rPr lang="en-US" sz="1400" b="1" dirty="0">
                          <a:solidFill>
                            <a:schemeClr val="tx1"/>
                          </a:solidFill>
                        </a:rPr>
                        <a:t>1</a:t>
                      </a:r>
                    </a:p>
                  </a:txBody>
                  <a:tcPr>
                    <a:lnL w="57150" cap="flat" cmpd="sng" algn="ctr">
                      <a:solidFill>
                        <a:prstClr val="black"/>
                      </a:solidFill>
                      <a:prstDash val="solid"/>
                      <a:round/>
                      <a:headEnd type="none" w="med" len="med"/>
                      <a:tailEnd type="none" w="med" len="med"/>
                    </a:lnL>
                    <a:lnR w="57150" cap="flat" cmpd="sng" algn="ctr">
                      <a:solidFill>
                        <a:prstClr val="black"/>
                      </a:solidFill>
                      <a:prstDash val="solid"/>
                      <a:round/>
                      <a:headEnd type="none" w="med" len="med"/>
                      <a:tailEnd type="none" w="med" len="med"/>
                    </a:lnR>
                    <a:lnT w="57150" cap="flat" cmpd="sng" algn="ctr">
                      <a:solidFill>
                        <a:prstClr val="black"/>
                      </a:solidFill>
                      <a:prstDash val="solid"/>
                      <a:round/>
                      <a:headEnd type="none" w="med" len="med"/>
                      <a:tailEnd type="none" w="med" len="med"/>
                    </a:lnT>
                    <a:lnB w="57150" cap="flat" cmpd="sng" algn="ctr">
                      <a:solidFill>
                        <a:prstClr val="black"/>
                      </a:solidFill>
                      <a:prstDash val="solid"/>
                      <a:round/>
                      <a:headEnd type="none" w="med" len="med"/>
                      <a:tailEnd type="none" w="med" len="med"/>
                    </a:lnB>
                    <a:solidFill>
                      <a:srgbClr val="FAC090"/>
                    </a:solidFill>
                  </a:tcPr>
                </a:tc>
                <a:extLst>
                  <a:ext uri="{0D108BD9-81ED-4DB2-BD59-A6C34878D82A}">
                    <a16:rowId xmlns:a16="http://schemas.microsoft.com/office/drawing/2014/main" val="10002"/>
                  </a:ext>
                </a:extLst>
              </a:tr>
            </a:tbl>
          </a:graphicData>
        </a:graphic>
      </p:graphicFrame>
      <p:sp>
        <p:nvSpPr>
          <p:cNvPr id="20" name="TextBox 19"/>
          <p:cNvSpPr txBox="1"/>
          <p:nvPr/>
        </p:nvSpPr>
        <p:spPr>
          <a:xfrm>
            <a:off x="6520844" y="1144720"/>
            <a:ext cx="651651" cy="369332"/>
          </a:xfrm>
          <a:prstGeom prst="rect">
            <a:avLst/>
          </a:prstGeom>
          <a:noFill/>
        </p:spPr>
        <p:txBody>
          <a:bodyPr wrap="square" rtlCol="0">
            <a:spAutoFit/>
          </a:bodyPr>
          <a:lstStyle/>
          <a:p>
            <a:r>
              <a:rPr lang="en-US" b="1" dirty="0"/>
              <a:t>M</a:t>
            </a:r>
            <a:r>
              <a:rPr lang="en-US" b="1" baseline="-25000" dirty="0"/>
              <a:t>y</a:t>
            </a:r>
            <a:r>
              <a:rPr lang="en-US" b="1" dirty="0"/>
              <a:t> = </a:t>
            </a:r>
          </a:p>
        </p:txBody>
      </p:sp>
      <p:sp>
        <p:nvSpPr>
          <p:cNvPr id="23" name="Title 1"/>
          <p:cNvSpPr>
            <a:spLocks noGrp="1"/>
          </p:cNvSpPr>
          <p:nvPr>
            <p:ph type="title"/>
          </p:nvPr>
        </p:nvSpPr>
        <p:spPr>
          <a:xfrm>
            <a:off x="457200" y="-84049"/>
            <a:ext cx="8229600" cy="1143000"/>
          </a:xfrm>
        </p:spPr>
        <p:txBody>
          <a:bodyPr/>
          <a:lstStyle/>
          <a:p>
            <a:r>
              <a:rPr lang="en-US" dirty="0"/>
              <a:t>Computing image gradient</a:t>
            </a:r>
          </a:p>
        </p:txBody>
      </p:sp>
      <p:sp>
        <p:nvSpPr>
          <p:cNvPr id="8" name="TextBox 7"/>
          <p:cNvSpPr txBox="1"/>
          <p:nvPr/>
        </p:nvSpPr>
        <p:spPr>
          <a:xfrm>
            <a:off x="2465409" y="5010087"/>
            <a:ext cx="1220946" cy="369332"/>
          </a:xfrm>
          <a:prstGeom prst="rect">
            <a:avLst/>
          </a:prstGeom>
          <a:noFill/>
          <a:ln w="57150" cmpd="sng">
            <a:solidFill>
              <a:schemeClr val="bg1">
                <a:lumMod val="50000"/>
              </a:schemeClr>
            </a:solidFill>
          </a:ln>
        </p:spPr>
        <p:txBody>
          <a:bodyPr wrap="square" rtlCol="0">
            <a:spAutoFit/>
          </a:bodyPr>
          <a:lstStyle/>
          <a:p>
            <a:pPr algn="ctr"/>
            <a:r>
              <a:rPr lang="en-US" dirty="0">
                <a:solidFill>
                  <a:schemeClr val="bg1">
                    <a:lumMod val="50000"/>
                  </a:schemeClr>
                </a:solidFill>
              </a:rPr>
              <a:t>values = 0</a:t>
            </a:r>
          </a:p>
        </p:txBody>
      </p:sp>
      <p:sp>
        <p:nvSpPr>
          <p:cNvPr id="24" name="TextBox 23"/>
          <p:cNvSpPr txBox="1"/>
          <p:nvPr/>
        </p:nvSpPr>
        <p:spPr>
          <a:xfrm>
            <a:off x="4014800" y="4992448"/>
            <a:ext cx="1395725" cy="369332"/>
          </a:xfrm>
          <a:prstGeom prst="rect">
            <a:avLst/>
          </a:prstGeom>
          <a:noFill/>
          <a:ln w="57150" cmpd="sng">
            <a:solidFill>
              <a:srgbClr val="FF0000"/>
            </a:solidFill>
          </a:ln>
        </p:spPr>
        <p:txBody>
          <a:bodyPr wrap="square" rtlCol="0">
            <a:spAutoFit/>
          </a:bodyPr>
          <a:lstStyle/>
          <a:p>
            <a:pPr algn="ctr"/>
            <a:r>
              <a:rPr lang="en-US" dirty="0"/>
              <a:t>large values</a:t>
            </a:r>
          </a:p>
        </p:txBody>
      </p:sp>
      <p:sp>
        <p:nvSpPr>
          <p:cNvPr id="25" name="TextBox 24"/>
          <p:cNvSpPr txBox="1"/>
          <p:nvPr/>
        </p:nvSpPr>
        <p:spPr>
          <a:xfrm>
            <a:off x="5690601" y="4997349"/>
            <a:ext cx="1395725" cy="369332"/>
          </a:xfrm>
          <a:prstGeom prst="rect">
            <a:avLst/>
          </a:prstGeom>
          <a:noFill/>
          <a:ln w="57150" cmpd="sng">
            <a:solidFill>
              <a:schemeClr val="tx1"/>
            </a:solidFill>
          </a:ln>
        </p:spPr>
        <p:txBody>
          <a:bodyPr wrap="square" rtlCol="0">
            <a:spAutoFit/>
          </a:bodyPr>
          <a:lstStyle/>
          <a:p>
            <a:pPr algn="ctr"/>
            <a:r>
              <a:rPr lang="en-US" dirty="0"/>
              <a:t>small values</a:t>
            </a:r>
          </a:p>
        </p:txBody>
      </p:sp>
      <p:cxnSp>
        <p:nvCxnSpPr>
          <p:cNvPr id="11" name="Straight Arrow Connector 10"/>
          <p:cNvCxnSpPr/>
          <p:nvPr/>
        </p:nvCxnSpPr>
        <p:spPr>
          <a:xfrm flipH="1">
            <a:off x="3157513" y="3492949"/>
            <a:ext cx="528841" cy="1504400"/>
          </a:xfrm>
          <a:prstGeom prst="straightConnector1">
            <a:avLst/>
          </a:prstGeom>
          <a:ln>
            <a:solidFill>
              <a:schemeClr val="bg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a:off x="3997160" y="2957344"/>
            <a:ext cx="315356" cy="2040005"/>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a:off x="5298119" y="2828954"/>
            <a:ext cx="943978" cy="2168395"/>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331054" y="3900457"/>
            <a:ext cx="2603377" cy="369332"/>
          </a:xfrm>
          <a:prstGeom prst="rect">
            <a:avLst/>
          </a:prstGeom>
          <a:noFill/>
        </p:spPr>
        <p:txBody>
          <a:bodyPr wrap="square" rtlCol="0">
            <a:spAutoFit/>
          </a:bodyPr>
          <a:lstStyle/>
          <a:p>
            <a:pPr algn="ctr"/>
            <a:r>
              <a:rPr lang="en-US" dirty="0"/>
              <a:t>image f</a:t>
            </a:r>
          </a:p>
        </p:txBody>
      </p:sp>
    </p:spTree>
    <p:extLst>
      <p:ext uri="{BB962C8B-B14F-4D97-AF65-F5344CB8AC3E}">
        <p14:creationId xmlns:p14="http://schemas.microsoft.com/office/powerpoint/2010/main" val="519810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P spid="8" grpId="0" animBg="1"/>
      <p:bldP spid="24" grpId="0" animBg="1"/>
      <p:bldP spid="25"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4-12-09 at 12.27.2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14085" y="1898200"/>
            <a:ext cx="2643429" cy="1986577"/>
          </a:xfrm>
          <a:prstGeom prst="rect">
            <a:avLst/>
          </a:prstGeom>
        </p:spPr>
      </p:pic>
      <p:pic>
        <p:nvPicPr>
          <p:cNvPr id="6" name="Picture 5" descr="Screen shot 2014-12-09 at 12.27.35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2097" y="1890189"/>
            <a:ext cx="2659450" cy="1994588"/>
          </a:xfrm>
          <a:prstGeom prst="rect">
            <a:avLst/>
          </a:prstGeom>
        </p:spPr>
      </p:pic>
      <p:pic>
        <p:nvPicPr>
          <p:cNvPr id="10" name="Picture 9" descr="Screen shot 2014-12-09 at 12.30.26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1054" y="1898200"/>
            <a:ext cx="2603377" cy="1986577"/>
          </a:xfrm>
          <a:prstGeom prst="rect">
            <a:avLst/>
          </a:prstGeom>
        </p:spPr>
      </p:pic>
      <p:pic>
        <p:nvPicPr>
          <p:cNvPr id="13" name="Picture 28" descr="Edittex"/>
          <p:cNvPicPr>
            <a:picLocks noChangeAspect="1" noChangeArrowheads="1"/>
          </p:cNvPicPr>
          <p:nvPr>
            <p:custDataLst>
              <p:tags r:id="rId1"/>
            </p:custDataLst>
          </p:nvPr>
        </p:nvPicPr>
        <p:blipFill>
          <a:blip r:embed="rId6" cstate="print"/>
          <a:srcRect/>
          <a:stretch>
            <a:fillRect/>
          </a:stretch>
        </p:blipFill>
        <p:spPr bwMode="auto">
          <a:xfrm>
            <a:off x="772973" y="5416445"/>
            <a:ext cx="4092708" cy="737598"/>
          </a:xfrm>
          <a:prstGeom prst="rect">
            <a:avLst/>
          </a:prstGeom>
          <a:noFill/>
          <a:ln w="9525">
            <a:noFill/>
            <a:miter lim="800000"/>
            <a:headEnd/>
            <a:tailEnd/>
          </a:ln>
        </p:spPr>
      </p:pic>
      <p:pic>
        <p:nvPicPr>
          <p:cNvPr id="14" name="Picture 13" descr="latex-image-1.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05095" y="3895922"/>
            <a:ext cx="368775" cy="645357"/>
          </a:xfrm>
          <a:prstGeom prst="rect">
            <a:avLst/>
          </a:prstGeom>
        </p:spPr>
      </p:pic>
      <p:pic>
        <p:nvPicPr>
          <p:cNvPr id="15" name="Picture 14" descr="latex-image-1.pdf"/>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72080" y="3900457"/>
            <a:ext cx="368775" cy="695643"/>
          </a:xfrm>
          <a:prstGeom prst="rect">
            <a:avLst/>
          </a:prstGeom>
        </p:spPr>
      </p:pic>
      <p:sp>
        <p:nvSpPr>
          <p:cNvPr id="16" name="Left Brace 15"/>
          <p:cNvSpPr/>
          <p:nvPr/>
        </p:nvSpPr>
        <p:spPr>
          <a:xfrm rot="16200000">
            <a:off x="5841296" y="1853137"/>
            <a:ext cx="533041" cy="5587463"/>
          </a:xfrm>
          <a:prstGeom prst="leftBrace">
            <a:avLst>
              <a:gd name="adj1" fmla="val 8333"/>
              <a:gd name="adj2" fmla="val 50281"/>
            </a:avLst>
          </a:prstGeom>
          <a:ln w="57150" cmpd="sng"/>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7" name="Picture 6" descr="Screen shot 2014-12-09 at 12.27.44 PM.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28393" y="4740911"/>
            <a:ext cx="2627408" cy="1994587"/>
          </a:xfrm>
          <a:prstGeom prst="rect">
            <a:avLst/>
          </a:prstGeom>
        </p:spPr>
      </p:pic>
      <p:graphicFrame>
        <p:nvGraphicFramePr>
          <p:cNvPr id="17" name="Table 16"/>
          <p:cNvGraphicFramePr>
            <a:graphicFrameLocks noGrp="1"/>
          </p:cNvGraphicFramePr>
          <p:nvPr>
            <p:extLst>
              <p:ext uri="{D42A27DB-BD31-4B8C-83A1-F6EECF244321}">
                <p14:modId xmlns:p14="http://schemas.microsoft.com/office/powerpoint/2010/main" val="94639132"/>
              </p:ext>
            </p:extLst>
          </p:nvPr>
        </p:nvGraphicFramePr>
        <p:xfrm>
          <a:off x="4505095" y="959087"/>
          <a:ext cx="1002540" cy="914400"/>
        </p:xfrm>
        <a:graphic>
          <a:graphicData uri="http://schemas.openxmlformats.org/drawingml/2006/table">
            <a:tbl>
              <a:tblPr firstRow="1" bandRow="1">
                <a:tableStyleId>{2D5ABB26-0587-4C30-8999-92F81FD0307C}</a:tableStyleId>
              </a:tblPr>
              <a:tblGrid>
                <a:gridCol w="334180">
                  <a:extLst>
                    <a:ext uri="{9D8B030D-6E8A-4147-A177-3AD203B41FA5}">
                      <a16:colId xmlns:a16="http://schemas.microsoft.com/office/drawing/2014/main" val="20000"/>
                    </a:ext>
                  </a:extLst>
                </a:gridCol>
                <a:gridCol w="334180">
                  <a:extLst>
                    <a:ext uri="{9D8B030D-6E8A-4147-A177-3AD203B41FA5}">
                      <a16:colId xmlns:a16="http://schemas.microsoft.com/office/drawing/2014/main" val="20001"/>
                    </a:ext>
                  </a:extLst>
                </a:gridCol>
                <a:gridCol w="334180">
                  <a:extLst>
                    <a:ext uri="{9D8B030D-6E8A-4147-A177-3AD203B41FA5}">
                      <a16:colId xmlns:a16="http://schemas.microsoft.com/office/drawing/2014/main" val="20002"/>
                    </a:ext>
                  </a:extLst>
                </a:gridCol>
              </a:tblGrid>
              <a:tr h="292100">
                <a:tc>
                  <a:txBody>
                    <a:bodyPr/>
                    <a:lstStyle/>
                    <a:p>
                      <a:pPr algn="ctr"/>
                      <a:r>
                        <a:rPr lang="en-US" sz="1400" b="1" dirty="0">
                          <a:solidFill>
                            <a:schemeClr val="tx1"/>
                          </a:solidFill>
                        </a:rPr>
                        <a:t>-1</a:t>
                      </a:r>
                    </a:p>
                  </a:txBody>
                  <a:tcPr>
                    <a:lnL w="57150" cap="flat" cmpd="sng" algn="ctr">
                      <a:solidFill>
                        <a:prstClr val="black"/>
                      </a:solidFill>
                      <a:prstDash val="solid"/>
                      <a:round/>
                      <a:headEnd type="none" w="med" len="med"/>
                      <a:tailEnd type="none" w="med" len="med"/>
                    </a:lnL>
                    <a:lnR w="57150" cap="flat" cmpd="sng" algn="ctr">
                      <a:solidFill>
                        <a:prstClr val="black"/>
                      </a:solidFill>
                      <a:prstDash val="solid"/>
                      <a:round/>
                      <a:headEnd type="none" w="med" len="med"/>
                      <a:tailEnd type="none" w="med" len="med"/>
                    </a:lnR>
                    <a:lnT w="57150" cap="flat" cmpd="sng" algn="ctr">
                      <a:solidFill>
                        <a:prstClr val="black"/>
                      </a:solidFill>
                      <a:prstDash val="solid"/>
                      <a:round/>
                      <a:headEnd type="none" w="med" len="med"/>
                      <a:tailEnd type="none" w="med" len="med"/>
                    </a:lnT>
                    <a:lnB w="57150" cap="flat" cmpd="sng" algn="ctr">
                      <a:solidFill>
                        <a:prstClr val="black"/>
                      </a:solidFill>
                      <a:prstDash val="solid"/>
                      <a:round/>
                      <a:headEnd type="none" w="med" len="med"/>
                      <a:tailEnd type="none" w="med" len="med"/>
                    </a:lnB>
                    <a:solidFill>
                      <a:srgbClr val="FAC090"/>
                    </a:solidFill>
                  </a:tcPr>
                </a:tc>
                <a:tc>
                  <a:txBody>
                    <a:bodyPr/>
                    <a:lstStyle/>
                    <a:p>
                      <a:pPr algn="ctr"/>
                      <a:r>
                        <a:rPr lang="en-US" sz="1400" b="1" dirty="0">
                          <a:solidFill>
                            <a:schemeClr val="tx1"/>
                          </a:solidFill>
                        </a:rPr>
                        <a:t>0</a:t>
                      </a:r>
                    </a:p>
                  </a:txBody>
                  <a:tcPr>
                    <a:lnL w="57150" cap="flat" cmpd="sng" algn="ctr">
                      <a:solidFill>
                        <a:prstClr val="black"/>
                      </a:solidFill>
                      <a:prstDash val="solid"/>
                      <a:round/>
                      <a:headEnd type="none" w="med" len="med"/>
                      <a:tailEnd type="none" w="med" len="med"/>
                    </a:lnL>
                    <a:lnR w="57150" cap="flat" cmpd="sng" algn="ctr">
                      <a:solidFill>
                        <a:prstClr val="black"/>
                      </a:solidFill>
                      <a:prstDash val="solid"/>
                      <a:round/>
                      <a:headEnd type="none" w="med" len="med"/>
                      <a:tailEnd type="none" w="med" len="med"/>
                    </a:lnR>
                    <a:lnT w="57150" cap="flat" cmpd="sng" algn="ctr">
                      <a:solidFill>
                        <a:prstClr val="black"/>
                      </a:solidFill>
                      <a:prstDash val="solid"/>
                      <a:round/>
                      <a:headEnd type="none" w="med" len="med"/>
                      <a:tailEnd type="none" w="med" len="med"/>
                    </a:lnT>
                    <a:lnB w="57150" cap="flat" cmpd="sng" algn="ctr">
                      <a:solidFill>
                        <a:prstClr val="black"/>
                      </a:solidFill>
                      <a:prstDash val="solid"/>
                      <a:round/>
                      <a:headEnd type="none" w="med" len="med"/>
                      <a:tailEnd type="none" w="med" len="med"/>
                    </a:lnB>
                    <a:solidFill>
                      <a:srgbClr val="FAC090"/>
                    </a:solidFill>
                  </a:tcPr>
                </a:tc>
                <a:tc>
                  <a:txBody>
                    <a:bodyPr/>
                    <a:lstStyle/>
                    <a:p>
                      <a:pPr algn="ctr"/>
                      <a:r>
                        <a:rPr lang="en-US" sz="1400" b="1" dirty="0">
                          <a:solidFill>
                            <a:schemeClr val="tx1"/>
                          </a:solidFill>
                        </a:rPr>
                        <a:t>1</a:t>
                      </a:r>
                    </a:p>
                  </a:txBody>
                  <a:tcPr>
                    <a:lnL w="57150" cap="flat" cmpd="sng" algn="ctr">
                      <a:solidFill>
                        <a:prstClr val="black"/>
                      </a:solidFill>
                      <a:prstDash val="solid"/>
                      <a:round/>
                      <a:headEnd type="none" w="med" len="med"/>
                      <a:tailEnd type="none" w="med" len="med"/>
                    </a:lnL>
                    <a:lnR w="57150" cap="flat" cmpd="sng" algn="ctr">
                      <a:solidFill>
                        <a:prstClr val="black"/>
                      </a:solidFill>
                      <a:prstDash val="solid"/>
                      <a:round/>
                      <a:headEnd type="none" w="med" len="med"/>
                      <a:tailEnd type="none" w="med" len="med"/>
                    </a:lnR>
                    <a:lnT w="57150" cap="flat" cmpd="sng" algn="ctr">
                      <a:solidFill>
                        <a:prstClr val="black"/>
                      </a:solidFill>
                      <a:prstDash val="solid"/>
                      <a:round/>
                      <a:headEnd type="none" w="med" len="med"/>
                      <a:tailEnd type="none" w="med" len="med"/>
                    </a:lnT>
                    <a:lnB w="57150" cap="flat" cmpd="sng" algn="ctr">
                      <a:solidFill>
                        <a:prstClr val="black"/>
                      </a:solidFill>
                      <a:prstDash val="solid"/>
                      <a:round/>
                      <a:headEnd type="none" w="med" len="med"/>
                      <a:tailEnd type="none" w="med" len="med"/>
                    </a:lnB>
                    <a:solidFill>
                      <a:srgbClr val="FAC090"/>
                    </a:solidFill>
                  </a:tcPr>
                </a:tc>
                <a:extLst>
                  <a:ext uri="{0D108BD9-81ED-4DB2-BD59-A6C34878D82A}">
                    <a16:rowId xmlns:a16="http://schemas.microsoft.com/office/drawing/2014/main" val="10000"/>
                  </a:ext>
                </a:extLst>
              </a:tr>
              <a:tr h="292100">
                <a:tc>
                  <a:txBody>
                    <a:bodyPr/>
                    <a:lstStyle/>
                    <a:p>
                      <a:pPr algn="ctr"/>
                      <a:r>
                        <a:rPr lang="en-US" sz="1400" b="1" dirty="0">
                          <a:solidFill>
                            <a:schemeClr val="tx1"/>
                          </a:solidFill>
                        </a:rPr>
                        <a:t>-2</a:t>
                      </a:r>
                    </a:p>
                  </a:txBody>
                  <a:tcPr>
                    <a:lnL w="57150" cap="flat" cmpd="sng" algn="ctr">
                      <a:solidFill>
                        <a:prstClr val="black"/>
                      </a:solidFill>
                      <a:prstDash val="solid"/>
                      <a:round/>
                      <a:headEnd type="none" w="med" len="med"/>
                      <a:tailEnd type="none" w="med" len="med"/>
                    </a:lnL>
                    <a:lnR w="57150" cap="flat" cmpd="sng" algn="ctr">
                      <a:solidFill>
                        <a:prstClr val="black"/>
                      </a:solidFill>
                      <a:prstDash val="solid"/>
                      <a:round/>
                      <a:headEnd type="none" w="med" len="med"/>
                      <a:tailEnd type="none" w="med" len="med"/>
                    </a:lnR>
                    <a:lnT w="57150" cap="flat" cmpd="sng" algn="ctr">
                      <a:solidFill>
                        <a:prstClr val="black"/>
                      </a:solidFill>
                      <a:prstDash val="solid"/>
                      <a:round/>
                      <a:headEnd type="none" w="med" len="med"/>
                      <a:tailEnd type="none" w="med" len="med"/>
                    </a:lnT>
                    <a:lnB w="57150" cap="flat" cmpd="sng" algn="ctr">
                      <a:solidFill>
                        <a:prstClr val="black"/>
                      </a:solidFill>
                      <a:prstDash val="solid"/>
                      <a:round/>
                      <a:headEnd type="none" w="med" len="med"/>
                      <a:tailEnd type="none" w="med" len="med"/>
                    </a:lnB>
                    <a:solidFill>
                      <a:srgbClr val="FAC090"/>
                    </a:solidFill>
                  </a:tcPr>
                </a:tc>
                <a:tc>
                  <a:txBody>
                    <a:bodyPr/>
                    <a:lstStyle/>
                    <a:p>
                      <a:pPr algn="ctr"/>
                      <a:r>
                        <a:rPr lang="en-US" sz="1400" b="1" dirty="0">
                          <a:solidFill>
                            <a:schemeClr val="tx1"/>
                          </a:solidFill>
                        </a:rPr>
                        <a:t>0</a:t>
                      </a:r>
                    </a:p>
                  </a:txBody>
                  <a:tcPr>
                    <a:lnL w="57150" cap="flat" cmpd="sng" algn="ctr">
                      <a:solidFill>
                        <a:prstClr val="black"/>
                      </a:solidFill>
                      <a:prstDash val="solid"/>
                      <a:round/>
                      <a:headEnd type="none" w="med" len="med"/>
                      <a:tailEnd type="none" w="med" len="med"/>
                    </a:lnL>
                    <a:lnR w="57150" cap="flat" cmpd="sng" algn="ctr">
                      <a:solidFill>
                        <a:prstClr val="black"/>
                      </a:solidFill>
                      <a:prstDash val="solid"/>
                      <a:round/>
                      <a:headEnd type="none" w="med" len="med"/>
                      <a:tailEnd type="none" w="med" len="med"/>
                    </a:lnR>
                    <a:lnT w="57150" cap="flat" cmpd="sng" algn="ctr">
                      <a:solidFill>
                        <a:prstClr val="black"/>
                      </a:solidFill>
                      <a:prstDash val="solid"/>
                      <a:round/>
                      <a:headEnd type="none" w="med" len="med"/>
                      <a:tailEnd type="none" w="med" len="med"/>
                    </a:lnT>
                    <a:lnB w="57150" cap="flat" cmpd="sng" algn="ctr">
                      <a:solidFill>
                        <a:prstClr val="black"/>
                      </a:solidFill>
                      <a:prstDash val="solid"/>
                      <a:round/>
                      <a:headEnd type="none" w="med" len="med"/>
                      <a:tailEnd type="none" w="med" len="med"/>
                    </a:lnB>
                    <a:solidFill>
                      <a:srgbClr val="FAC090"/>
                    </a:solidFill>
                  </a:tcPr>
                </a:tc>
                <a:tc>
                  <a:txBody>
                    <a:bodyPr/>
                    <a:lstStyle/>
                    <a:p>
                      <a:pPr algn="ctr"/>
                      <a:r>
                        <a:rPr lang="en-US" sz="1400" b="1" dirty="0">
                          <a:solidFill>
                            <a:schemeClr val="tx1"/>
                          </a:solidFill>
                        </a:rPr>
                        <a:t>2</a:t>
                      </a:r>
                    </a:p>
                  </a:txBody>
                  <a:tcPr>
                    <a:lnL w="57150" cap="flat" cmpd="sng" algn="ctr">
                      <a:solidFill>
                        <a:prstClr val="black"/>
                      </a:solidFill>
                      <a:prstDash val="solid"/>
                      <a:round/>
                      <a:headEnd type="none" w="med" len="med"/>
                      <a:tailEnd type="none" w="med" len="med"/>
                    </a:lnL>
                    <a:lnR w="57150" cap="flat" cmpd="sng" algn="ctr">
                      <a:solidFill>
                        <a:prstClr val="black"/>
                      </a:solidFill>
                      <a:prstDash val="solid"/>
                      <a:round/>
                      <a:headEnd type="none" w="med" len="med"/>
                      <a:tailEnd type="none" w="med" len="med"/>
                    </a:lnR>
                    <a:lnT w="57150" cap="flat" cmpd="sng" algn="ctr">
                      <a:solidFill>
                        <a:prstClr val="black"/>
                      </a:solidFill>
                      <a:prstDash val="solid"/>
                      <a:round/>
                      <a:headEnd type="none" w="med" len="med"/>
                      <a:tailEnd type="none" w="med" len="med"/>
                    </a:lnT>
                    <a:lnB w="57150" cap="flat" cmpd="sng" algn="ctr">
                      <a:solidFill>
                        <a:prstClr val="black"/>
                      </a:solidFill>
                      <a:prstDash val="solid"/>
                      <a:round/>
                      <a:headEnd type="none" w="med" len="med"/>
                      <a:tailEnd type="none" w="med" len="med"/>
                    </a:lnB>
                    <a:solidFill>
                      <a:srgbClr val="FAC090"/>
                    </a:solidFill>
                  </a:tcPr>
                </a:tc>
                <a:extLst>
                  <a:ext uri="{0D108BD9-81ED-4DB2-BD59-A6C34878D82A}">
                    <a16:rowId xmlns:a16="http://schemas.microsoft.com/office/drawing/2014/main" val="10001"/>
                  </a:ext>
                </a:extLst>
              </a:tr>
              <a:tr h="292100">
                <a:tc>
                  <a:txBody>
                    <a:bodyPr/>
                    <a:lstStyle/>
                    <a:p>
                      <a:pPr algn="ctr"/>
                      <a:r>
                        <a:rPr lang="en-US" sz="1400" b="1" dirty="0">
                          <a:solidFill>
                            <a:schemeClr val="tx1"/>
                          </a:solidFill>
                        </a:rPr>
                        <a:t>-1</a:t>
                      </a:r>
                    </a:p>
                  </a:txBody>
                  <a:tcPr>
                    <a:lnL w="57150" cap="flat" cmpd="sng" algn="ctr">
                      <a:solidFill>
                        <a:prstClr val="black"/>
                      </a:solidFill>
                      <a:prstDash val="solid"/>
                      <a:round/>
                      <a:headEnd type="none" w="med" len="med"/>
                      <a:tailEnd type="none" w="med" len="med"/>
                    </a:lnL>
                    <a:lnR w="57150" cap="flat" cmpd="sng" algn="ctr">
                      <a:solidFill>
                        <a:prstClr val="black"/>
                      </a:solidFill>
                      <a:prstDash val="solid"/>
                      <a:round/>
                      <a:headEnd type="none" w="med" len="med"/>
                      <a:tailEnd type="none" w="med" len="med"/>
                    </a:lnR>
                    <a:lnT w="57150" cap="flat" cmpd="sng" algn="ctr">
                      <a:solidFill>
                        <a:prstClr val="black"/>
                      </a:solidFill>
                      <a:prstDash val="solid"/>
                      <a:round/>
                      <a:headEnd type="none" w="med" len="med"/>
                      <a:tailEnd type="none" w="med" len="med"/>
                    </a:lnT>
                    <a:lnB w="57150" cap="flat" cmpd="sng" algn="ctr">
                      <a:solidFill>
                        <a:prstClr val="black"/>
                      </a:solidFill>
                      <a:prstDash val="solid"/>
                      <a:round/>
                      <a:headEnd type="none" w="med" len="med"/>
                      <a:tailEnd type="none" w="med" len="med"/>
                    </a:lnB>
                    <a:solidFill>
                      <a:srgbClr val="FAC090"/>
                    </a:solidFill>
                  </a:tcPr>
                </a:tc>
                <a:tc>
                  <a:txBody>
                    <a:bodyPr/>
                    <a:lstStyle/>
                    <a:p>
                      <a:pPr algn="ctr"/>
                      <a:r>
                        <a:rPr lang="en-US" sz="1400" b="1" dirty="0">
                          <a:solidFill>
                            <a:schemeClr val="tx1"/>
                          </a:solidFill>
                        </a:rPr>
                        <a:t>0</a:t>
                      </a:r>
                    </a:p>
                  </a:txBody>
                  <a:tcPr>
                    <a:lnL w="57150" cap="flat" cmpd="sng" algn="ctr">
                      <a:solidFill>
                        <a:prstClr val="black"/>
                      </a:solidFill>
                      <a:prstDash val="solid"/>
                      <a:round/>
                      <a:headEnd type="none" w="med" len="med"/>
                      <a:tailEnd type="none" w="med" len="med"/>
                    </a:lnL>
                    <a:lnR w="57150" cap="flat" cmpd="sng" algn="ctr">
                      <a:solidFill>
                        <a:prstClr val="black"/>
                      </a:solidFill>
                      <a:prstDash val="solid"/>
                      <a:round/>
                      <a:headEnd type="none" w="med" len="med"/>
                      <a:tailEnd type="none" w="med" len="med"/>
                    </a:lnR>
                    <a:lnT w="57150" cap="flat" cmpd="sng" algn="ctr">
                      <a:solidFill>
                        <a:prstClr val="black"/>
                      </a:solidFill>
                      <a:prstDash val="solid"/>
                      <a:round/>
                      <a:headEnd type="none" w="med" len="med"/>
                      <a:tailEnd type="none" w="med" len="med"/>
                    </a:lnT>
                    <a:lnB w="57150" cap="flat" cmpd="sng" algn="ctr">
                      <a:solidFill>
                        <a:prstClr val="black"/>
                      </a:solidFill>
                      <a:prstDash val="solid"/>
                      <a:round/>
                      <a:headEnd type="none" w="med" len="med"/>
                      <a:tailEnd type="none" w="med" len="med"/>
                    </a:lnB>
                    <a:solidFill>
                      <a:srgbClr val="FAC090"/>
                    </a:solidFill>
                  </a:tcPr>
                </a:tc>
                <a:tc>
                  <a:txBody>
                    <a:bodyPr/>
                    <a:lstStyle/>
                    <a:p>
                      <a:pPr algn="ctr"/>
                      <a:r>
                        <a:rPr lang="en-US" sz="1400" b="1" dirty="0">
                          <a:solidFill>
                            <a:schemeClr val="tx1"/>
                          </a:solidFill>
                        </a:rPr>
                        <a:t>1</a:t>
                      </a:r>
                    </a:p>
                  </a:txBody>
                  <a:tcPr>
                    <a:lnL w="57150" cap="flat" cmpd="sng" algn="ctr">
                      <a:solidFill>
                        <a:prstClr val="black"/>
                      </a:solidFill>
                      <a:prstDash val="solid"/>
                      <a:round/>
                      <a:headEnd type="none" w="med" len="med"/>
                      <a:tailEnd type="none" w="med" len="med"/>
                    </a:lnL>
                    <a:lnR w="57150" cap="flat" cmpd="sng" algn="ctr">
                      <a:solidFill>
                        <a:prstClr val="black"/>
                      </a:solidFill>
                      <a:prstDash val="solid"/>
                      <a:round/>
                      <a:headEnd type="none" w="med" len="med"/>
                      <a:tailEnd type="none" w="med" len="med"/>
                    </a:lnR>
                    <a:lnT w="57150" cap="flat" cmpd="sng" algn="ctr">
                      <a:solidFill>
                        <a:prstClr val="black"/>
                      </a:solidFill>
                      <a:prstDash val="solid"/>
                      <a:round/>
                      <a:headEnd type="none" w="med" len="med"/>
                      <a:tailEnd type="none" w="med" len="med"/>
                    </a:lnT>
                    <a:lnB w="57150" cap="flat" cmpd="sng" algn="ctr">
                      <a:solidFill>
                        <a:prstClr val="black"/>
                      </a:solidFill>
                      <a:prstDash val="solid"/>
                      <a:round/>
                      <a:headEnd type="none" w="med" len="med"/>
                      <a:tailEnd type="none" w="med" len="med"/>
                    </a:lnB>
                    <a:solidFill>
                      <a:srgbClr val="FAC090"/>
                    </a:solidFill>
                  </a:tcPr>
                </a:tc>
                <a:extLst>
                  <a:ext uri="{0D108BD9-81ED-4DB2-BD59-A6C34878D82A}">
                    <a16:rowId xmlns:a16="http://schemas.microsoft.com/office/drawing/2014/main" val="10002"/>
                  </a:ext>
                </a:extLst>
              </a:tr>
            </a:tbl>
          </a:graphicData>
        </a:graphic>
      </p:graphicFrame>
      <p:sp>
        <p:nvSpPr>
          <p:cNvPr id="18" name="TextBox 17"/>
          <p:cNvSpPr txBox="1"/>
          <p:nvPr/>
        </p:nvSpPr>
        <p:spPr>
          <a:xfrm>
            <a:off x="3686354" y="1188120"/>
            <a:ext cx="651651" cy="369332"/>
          </a:xfrm>
          <a:prstGeom prst="rect">
            <a:avLst/>
          </a:prstGeom>
          <a:noFill/>
        </p:spPr>
        <p:txBody>
          <a:bodyPr wrap="square" rtlCol="0">
            <a:spAutoFit/>
          </a:bodyPr>
          <a:lstStyle/>
          <a:p>
            <a:r>
              <a:rPr lang="en-US" b="1" dirty="0" err="1"/>
              <a:t>M</a:t>
            </a:r>
            <a:r>
              <a:rPr lang="en-US" b="1" baseline="-25000" dirty="0" err="1"/>
              <a:t>x</a:t>
            </a:r>
            <a:r>
              <a:rPr lang="en-US" b="1" dirty="0"/>
              <a:t> = </a:t>
            </a:r>
          </a:p>
        </p:txBody>
      </p:sp>
      <p:graphicFrame>
        <p:nvGraphicFramePr>
          <p:cNvPr id="19" name="Table 18"/>
          <p:cNvGraphicFramePr>
            <a:graphicFrameLocks noGrp="1"/>
          </p:cNvGraphicFramePr>
          <p:nvPr>
            <p:extLst>
              <p:ext uri="{D42A27DB-BD31-4B8C-83A1-F6EECF244321}">
                <p14:modId xmlns:p14="http://schemas.microsoft.com/office/powerpoint/2010/main" val="2145723404"/>
              </p:ext>
            </p:extLst>
          </p:nvPr>
        </p:nvGraphicFramePr>
        <p:xfrm>
          <a:off x="7339585" y="940401"/>
          <a:ext cx="1002540" cy="914400"/>
        </p:xfrm>
        <a:graphic>
          <a:graphicData uri="http://schemas.openxmlformats.org/drawingml/2006/table">
            <a:tbl>
              <a:tblPr firstRow="1" bandRow="1">
                <a:tableStyleId>{2D5ABB26-0587-4C30-8999-92F81FD0307C}</a:tableStyleId>
              </a:tblPr>
              <a:tblGrid>
                <a:gridCol w="334180">
                  <a:extLst>
                    <a:ext uri="{9D8B030D-6E8A-4147-A177-3AD203B41FA5}">
                      <a16:colId xmlns:a16="http://schemas.microsoft.com/office/drawing/2014/main" val="20000"/>
                    </a:ext>
                  </a:extLst>
                </a:gridCol>
                <a:gridCol w="334180">
                  <a:extLst>
                    <a:ext uri="{9D8B030D-6E8A-4147-A177-3AD203B41FA5}">
                      <a16:colId xmlns:a16="http://schemas.microsoft.com/office/drawing/2014/main" val="20001"/>
                    </a:ext>
                  </a:extLst>
                </a:gridCol>
                <a:gridCol w="334180">
                  <a:extLst>
                    <a:ext uri="{9D8B030D-6E8A-4147-A177-3AD203B41FA5}">
                      <a16:colId xmlns:a16="http://schemas.microsoft.com/office/drawing/2014/main" val="20002"/>
                    </a:ext>
                  </a:extLst>
                </a:gridCol>
              </a:tblGrid>
              <a:tr h="292100">
                <a:tc>
                  <a:txBody>
                    <a:bodyPr/>
                    <a:lstStyle/>
                    <a:p>
                      <a:pPr algn="ctr"/>
                      <a:r>
                        <a:rPr lang="en-US" sz="1400" b="1" dirty="0">
                          <a:solidFill>
                            <a:schemeClr val="tx1"/>
                          </a:solidFill>
                        </a:rPr>
                        <a:t>-1</a:t>
                      </a:r>
                    </a:p>
                  </a:txBody>
                  <a:tcPr>
                    <a:lnL w="57150" cap="flat" cmpd="sng" algn="ctr">
                      <a:solidFill>
                        <a:prstClr val="black"/>
                      </a:solidFill>
                      <a:prstDash val="solid"/>
                      <a:round/>
                      <a:headEnd type="none" w="med" len="med"/>
                      <a:tailEnd type="none" w="med" len="med"/>
                    </a:lnL>
                    <a:lnR w="57150" cap="flat" cmpd="sng" algn="ctr">
                      <a:solidFill>
                        <a:prstClr val="black"/>
                      </a:solidFill>
                      <a:prstDash val="solid"/>
                      <a:round/>
                      <a:headEnd type="none" w="med" len="med"/>
                      <a:tailEnd type="none" w="med" len="med"/>
                    </a:lnR>
                    <a:lnT w="57150" cap="flat" cmpd="sng" algn="ctr">
                      <a:solidFill>
                        <a:prstClr val="black"/>
                      </a:solidFill>
                      <a:prstDash val="solid"/>
                      <a:round/>
                      <a:headEnd type="none" w="med" len="med"/>
                      <a:tailEnd type="none" w="med" len="med"/>
                    </a:lnT>
                    <a:lnB w="57150" cap="flat" cmpd="sng" algn="ctr">
                      <a:solidFill>
                        <a:prstClr val="black"/>
                      </a:solidFill>
                      <a:prstDash val="solid"/>
                      <a:round/>
                      <a:headEnd type="none" w="med" len="med"/>
                      <a:tailEnd type="none" w="med" len="med"/>
                    </a:lnB>
                    <a:solidFill>
                      <a:srgbClr val="FAC090"/>
                    </a:solidFill>
                  </a:tcPr>
                </a:tc>
                <a:tc>
                  <a:txBody>
                    <a:bodyPr/>
                    <a:lstStyle/>
                    <a:p>
                      <a:pPr algn="ctr"/>
                      <a:r>
                        <a:rPr lang="en-US" sz="1400" b="1" dirty="0">
                          <a:solidFill>
                            <a:schemeClr val="tx1"/>
                          </a:solidFill>
                        </a:rPr>
                        <a:t>-2</a:t>
                      </a:r>
                    </a:p>
                  </a:txBody>
                  <a:tcPr>
                    <a:lnL w="57150" cap="flat" cmpd="sng" algn="ctr">
                      <a:solidFill>
                        <a:prstClr val="black"/>
                      </a:solidFill>
                      <a:prstDash val="solid"/>
                      <a:round/>
                      <a:headEnd type="none" w="med" len="med"/>
                      <a:tailEnd type="none" w="med" len="med"/>
                    </a:lnL>
                    <a:lnR w="57150" cap="flat" cmpd="sng" algn="ctr">
                      <a:solidFill>
                        <a:prstClr val="black"/>
                      </a:solidFill>
                      <a:prstDash val="solid"/>
                      <a:round/>
                      <a:headEnd type="none" w="med" len="med"/>
                      <a:tailEnd type="none" w="med" len="med"/>
                    </a:lnR>
                    <a:lnT w="57150" cap="flat" cmpd="sng" algn="ctr">
                      <a:solidFill>
                        <a:prstClr val="black"/>
                      </a:solidFill>
                      <a:prstDash val="solid"/>
                      <a:round/>
                      <a:headEnd type="none" w="med" len="med"/>
                      <a:tailEnd type="none" w="med" len="med"/>
                    </a:lnT>
                    <a:lnB w="57150" cap="flat" cmpd="sng" algn="ctr">
                      <a:solidFill>
                        <a:prstClr val="black"/>
                      </a:solidFill>
                      <a:prstDash val="solid"/>
                      <a:round/>
                      <a:headEnd type="none" w="med" len="med"/>
                      <a:tailEnd type="none" w="med" len="med"/>
                    </a:lnB>
                    <a:solidFill>
                      <a:srgbClr val="FAC090"/>
                    </a:solidFill>
                  </a:tcPr>
                </a:tc>
                <a:tc>
                  <a:txBody>
                    <a:bodyPr/>
                    <a:lstStyle/>
                    <a:p>
                      <a:pPr algn="ctr"/>
                      <a:r>
                        <a:rPr lang="en-US" sz="1400" b="1" dirty="0">
                          <a:solidFill>
                            <a:schemeClr val="tx1"/>
                          </a:solidFill>
                        </a:rPr>
                        <a:t>-1</a:t>
                      </a:r>
                    </a:p>
                  </a:txBody>
                  <a:tcPr>
                    <a:lnL w="57150" cap="flat" cmpd="sng" algn="ctr">
                      <a:solidFill>
                        <a:prstClr val="black"/>
                      </a:solidFill>
                      <a:prstDash val="solid"/>
                      <a:round/>
                      <a:headEnd type="none" w="med" len="med"/>
                      <a:tailEnd type="none" w="med" len="med"/>
                    </a:lnL>
                    <a:lnR w="57150" cap="flat" cmpd="sng" algn="ctr">
                      <a:solidFill>
                        <a:prstClr val="black"/>
                      </a:solidFill>
                      <a:prstDash val="solid"/>
                      <a:round/>
                      <a:headEnd type="none" w="med" len="med"/>
                      <a:tailEnd type="none" w="med" len="med"/>
                    </a:lnR>
                    <a:lnT w="57150" cap="flat" cmpd="sng" algn="ctr">
                      <a:solidFill>
                        <a:prstClr val="black"/>
                      </a:solidFill>
                      <a:prstDash val="solid"/>
                      <a:round/>
                      <a:headEnd type="none" w="med" len="med"/>
                      <a:tailEnd type="none" w="med" len="med"/>
                    </a:lnT>
                    <a:lnB w="57150" cap="flat" cmpd="sng" algn="ctr">
                      <a:solidFill>
                        <a:prstClr val="black"/>
                      </a:solidFill>
                      <a:prstDash val="solid"/>
                      <a:round/>
                      <a:headEnd type="none" w="med" len="med"/>
                      <a:tailEnd type="none" w="med" len="med"/>
                    </a:lnB>
                    <a:solidFill>
                      <a:srgbClr val="FAC090"/>
                    </a:solidFill>
                  </a:tcPr>
                </a:tc>
                <a:extLst>
                  <a:ext uri="{0D108BD9-81ED-4DB2-BD59-A6C34878D82A}">
                    <a16:rowId xmlns:a16="http://schemas.microsoft.com/office/drawing/2014/main" val="10000"/>
                  </a:ext>
                </a:extLst>
              </a:tr>
              <a:tr h="292100">
                <a:tc>
                  <a:txBody>
                    <a:bodyPr/>
                    <a:lstStyle/>
                    <a:p>
                      <a:pPr algn="ctr"/>
                      <a:r>
                        <a:rPr lang="en-US" sz="1400" b="1" dirty="0">
                          <a:solidFill>
                            <a:schemeClr val="tx1"/>
                          </a:solidFill>
                        </a:rPr>
                        <a:t>0</a:t>
                      </a:r>
                    </a:p>
                  </a:txBody>
                  <a:tcPr>
                    <a:lnL w="57150" cap="flat" cmpd="sng" algn="ctr">
                      <a:solidFill>
                        <a:prstClr val="black"/>
                      </a:solidFill>
                      <a:prstDash val="solid"/>
                      <a:round/>
                      <a:headEnd type="none" w="med" len="med"/>
                      <a:tailEnd type="none" w="med" len="med"/>
                    </a:lnL>
                    <a:lnR w="57150" cap="flat" cmpd="sng" algn="ctr">
                      <a:solidFill>
                        <a:prstClr val="black"/>
                      </a:solidFill>
                      <a:prstDash val="solid"/>
                      <a:round/>
                      <a:headEnd type="none" w="med" len="med"/>
                      <a:tailEnd type="none" w="med" len="med"/>
                    </a:lnR>
                    <a:lnT w="57150" cap="flat" cmpd="sng" algn="ctr">
                      <a:solidFill>
                        <a:prstClr val="black"/>
                      </a:solidFill>
                      <a:prstDash val="solid"/>
                      <a:round/>
                      <a:headEnd type="none" w="med" len="med"/>
                      <a:tailEnd type="none" w="med" len="med"/>
                    </a:lnT>
                    <a:lnB w="57150" cap="flat" cmpd="sng" algn="ctr">
                      <a:solidFill>
                        <a:prstClr val="black"/>
                      </a:solidFill>
                      <a:prstDash val="solid"/>
                      <a:round/>
                      <a:headEnd type="none" w="med" len="med"/>
                      <a:tailEnd type="none" w="med" len="med"/>
                    </a:lnB>
                    <a:solidFill>
                      <a:srgbClr val="FAC090"/>
                    </a:solidFill>
                  </a:tcPr>
                </a:tc>
                <a:tc>
                  <a:txBody>
                    <a:bodyPr/>
                    <a:lstStyle/>
                    <a:p>
                      <a:pPr algn="ctr"/>
                      <a:r>
                        <a:rPr lang="en-US" sz="1400" b="1" dirty="0">
                          <a:solidFill>
                            <a:schemeClr val="tx1"/>
                          </a:solidFill>
                        </a:rPr>
                        <a:t>0</a:t>
                      </a:r>
                    </a:p>
                  </a:txBody>
                  <a:tcPr>
                    <a:lnL w="57150" cap="flat" cmpd="sng" algn="ctr">
                      <a:solidFill>
                        <a:prstClr val="black"/>
                      </a:solidFill>
                      <a:prstDash val="solid"/>
                      <a:round/>
                      <a:headEnd type="none" w="med" len="med"/>
                      <a:tailEnd type="none" w="med" len="med"/>
                    </a:lnL>
                    <a:lnR w="57150" cap="flat" cmpd="sng" algn="ctr">
                      <a:solidFill>
                        <a:prstClr val="black"/>
                      </a:solidFill>
                      <a:prstDash val="solid"/>
                      <a:round/>
                      <a:headEnd type="none" w="med" len="med"/>
                      <a:tailEnd type="none" w="med" len="med"/>
                    </a:lnR>
                    <a:lnT w="57150" cap="flat" cmpd="sng" algn="ctr">
                      <a:solidFill>
                        <a:prstClr val="black"/>
                      </a:solidFill>
                      <a:prstDash val="solid"/>
                      <a:round/>
                      <a:headEnd type="none" w="med" len="med"/>
                      <a:tailEnd type="none" w="med" len="med"/>
                    </a:lnT>
                    <a:lnB w="57150" cap="flat" cmpd="sng" algn="ctr">
                      <a:solidFill>
                        <a:prstClr val="black"/>
                      </a:solidFill>
                      <a:prstDash val="solid"/>
                      <a:round/>
                      <a:headEnd type="none" w="med" len="med"/>
                      <a:tailEnd type="none" w="med" len="med"/>
                    </a:lnB>
                    <a:solidFill>
                      <a:srgbClr val="FAC090"/>
                    </a:solidFill>
                  </a:tcPr>
                </a:tc>
                <a:tc>
                  <a:txBody>
                    <a:bodyPr/>
                    <a:lstStyle/>
                    <a:p>
                      <a:pPr algn="ctr"/>
                      <a:r>
                        <a:rPr lang="en-US" sz="1400" b="1" dirty="0">
                          <a:solidFill>
                            <a:schemeClr val="tx1"/>
                          </a:solidFill>
                        </a:rPr>
                        <a:t>0</a:t>
                      </a:r>
                    </a:p>
                  </a:txBody>
                  <a:tcPr>
                    <a:lnL w="57150" cap="flat" cmpd="sng" algn="ctr">
                      <a:solidFill>
                        <a:prstClr val="black"/>
                      </a:solidFill>
                      <a:prstDash val="solid"/>
                      <a:round/>
                      <a:headEnd type="none" w="med" len="med"/>
                      <a:tailEnd type="none" w="med" len="med"/>
                    </a:lnL>
                    <a:lnR w="57150" cap="flat" cmpd="sng" algn="ctr">
                      <a:solidFill>
                        <a:prstClr val="black"/>
                      </a:solidFill>
                      <a:prstDash val="solid"/>
                      <a:round/>
                      <a:headEnd type="none" w="med" len="med"/>
                      <a:tailEnd type="none" w="med" len="med"/>
                    </a:lnR>
                    <a:lnT w="57150" cap="flat" cmpd="sng" algn="ctr">
                      <a:solidFill>
                        <a:prstClr val="black"/>
                      </a:solidFill>
                      <a:prstDash val="solid"/>
                      <a:round/>
                      <a:headEnd type="none" w="med" len="med"/>
                      <a:tailEnd type="none" w="med" len="med"/>
                    </a:lnT>
                    <a:lnB w="57150" cap="flat" cmpd="sng" algn="ctr">
                      <a:solidFill>
                        <a:prstClr val="black"/>
                      </a:solidFill>
                      <a:prstDash val="solid"/>
                      <a:round/>
                      <a:headEnd type="none" w="med" len="med"/>
                      <a:tailEnd type="none" w="med" len="med"/>
                    </a:lnB>
                    <a:solidFill>
                      <a:srgbClr val="FAC090"/>
                    </a:solidFill>
                  </a:tcPr>
                </a:tc>
                <a:extLst>
                  <a:ext uri="{0D108BD9-81ED-4DB2-BD59-A6C34878D82A}">
                    <a16:rowId xmlns:a16="http://schemas.microsoft.com/office/drawing/2014/main" val="10001"/>
                  </a:ext>
                </a:extLst>
              </a:tr>
              <a:tr h="292100">
                <a:tc>
                  <a:txBody>
                    <a:bodyPr/>
                    <a:lstStyle/>
                    <a:p>
                      <a:pPr algn="ctr"/>
                      <a:r>
                        <a:rPr lang="en-US" sz="1400" b="1" dirty="0">
                          <a:solidFill>
                            <a:schemeClr val="tx1"/>
                          </a:solidFill>
                        </a:rPr>
                        <a:t>1</a:t>
                      </a:r>
                    </a:p>
                  </a:txBody>
                  <a:tcPr>
                    <a:lnL w="57150" cap="flat" cmpd="sng" algn="ctr">
                      <a:solidFill>
                        <a:prstClr val="black"/>
                      </a:solidFill>
                      <a:prstDash val="solid"/>
                      <a:round/>
                      <a:headEnd type="none" w="med" len="med"/>
                      <a:tailEnd type="none" w="med" len="med"/>
                    </a:lnL>
                    <a:lnR w="57150" cap="flat" cmpd="sng" algn="ctr">
                      <a:solidFill>
                        <a:prstClr val="black"/>
                      </a:solidFill>
                      <a:prstDash val="solid"/>
                      <a:round/>
                      <a:headEnd type="none" w="med" len="med"/>
                      <a:tailEnd type="none" w="med" len="med"/>
                    </a:lnR>
                    <a:lnT w="57150" cap="flat" cmpd="sng" algn="ctr">
                      <a:solidFill>
                        <a:prstClr val="black"/>
                      </a:solidFill>
                      <a:prstDash val="solid"/>
                      <a:round/>
                      <a:headEnd type="none" w="med" len="med"/>
                      <a:tailEnd type="none" w="med" len="med"/>
                    </a:lnT>
                    <a:lnB w="57150" cap="flat" cmpd="sng" algn="ctr">
                      <a:solidFill>
                        <a:prstClr val="black"/>
                      </a:solidFill>
                      <a:prstDash val="solid"/>
                      <a:round/>
                      <a:headEnd type="none" w="med" len="med"/>
                      <a:tailEnd type="none" w="med" len="med"/>
                    </a:lnB>
                    <a:solidFill>
                      <a:srgbClr val="FAC090"/>
                    </a:solidFill>
                  </a:tcPr>
                </a:tc>
                <a:tc>
                  <a:txBody>
                    <a:bodyPr/>
                    <a:lstStyle/>
                    <a:p>
                      <a:pPr algn="ctr"/>
                      <a:r>
                        <a:rPr lang="en-US" sz="1400" b="1" dirty="0">
                          <a:solidFill>
                            <a:schemeClr val="tx1"/>
                          </a:solidFill>
                        </a:rPr>
                        <a:t>2</a:t>
                      </a:r>
                    </a:p>
                  </a:txBody>
                  <a:tcPr>
                    <a:lnL w="57150" cap="flat" cmpd="sng" algn="ctr">
                      <a:solidFill>
                        <a:prstClr val="black"/>
                      </a:solidFill>
                      <a:prstDash val="solid"/>
                      <a:round/>
                      <a:headEnd type="none" w="med" len="med"/>
                      <a:tailEnd type="none" w="med" len="med"/>
                    </a:lnL>
                    <a:lnR w="57150" cap="flat" cmpd="sng" algn="ctr">
                      <a:solidFill>
                        <a:prstClr val="black"/>
                      </a:solidFill>
                      <a:prstDash val="solid"/>
                      <a:round/>
                      <a:headEnd type="none" w="med" len="med"/>
                      <a:tailEnd type="none" w="med" len="med"/>
                    </a:lnR>
                    <a:lnT w="57150" cap="flat" cmpd="sng" algn="ctr">
                      <a:solidFill>
                        <a:prstClr val="black"/>
                      </a:solidFill>
                      <a:prstDash val="solid"/>
                      <a:round/>
                      <a:headEnd type="none" w="med" len="med"/>
                      <a:tailEnd type="none" w="med" len="med"/>
                    </a:lnT>
                    <a:lnB w="57150" cap="flat" cmpd="sng" algn="ctr">
                      <a:solidFill>
                        <a:prstClr val="black"/>
                      </a:solidFill>
                      <a:prstDash val="solid"/>
                      <a:round/>
                      <a:headEnd type="none" w="med" len="med"/>
                      <a:tailEnd type="none" w="med" len="med"/>
                    </a:lnB>
                    <a:solidFill>
                      <a:srgbClr val="FAC090"/>
                    </a:solidFill>
                  </a:tcPr>
                </a:tc>
                <a:tc>
                  <a:txBody>
                    <a:bodyPr/>
                    <a:lstStyle/>
                    <a:p>
                      <a:pPr algn="ctr"/>
                      <a:r>
                        <a:rPr lang="en-US" sz="1400" b="1" dirty="0">
                          <a:solidFill>
                            <a:schemeClr val="tx1"/>
                          </a:solidFill>
                        </a:rPr>
                        <a:t>1</a:t>
                      </a:r>
                    </a:p>
                  </a:txBody>
                  <a:tcPr>
                    <a:lnL w="57150" cap="flat" cmpd="sng" algn="ctr">
                      <a:solidFill>
                        <a:prstClr val="black"/>
                      </a:solidFill>
                      <a:prstDash val="solid"/>
                      <a:round/>
                      <a:headEnd type="none" w="med" len="med"/>
                      <a:tailEnd type="none" w="med" len="med"/>
                    </a:lnL>
                    <a:lnR w="57150" cap="flat" cmpd="sng" algn="ctr">
                      <a:solidFill>
                        <a:prstClr val="black"/>
                      </a:solidFill>
                      <a:prstDash val="solid"/>
                      <a:round/>
                      <a:headEnd type="none" w="med" len="med"/>
                      <a:tailEnd type="none" w="med" len="med"/>
                    </a:lnR>
                    <a:lnT w="57150" cap="flat" cmpd="sng" algn="ctr">
                      <a:solidFill>
                        <a:prstClr val="black"/>
                      </a:solidFill>
                      <a:prstDash val="solid"/>
                      <a:round/>
                      <a:headEnd type="none" w="med" len="med"/>
                      <a:tailEnd type="none" w="med" len="med"/>
                    </a:lnT>
                    <a:lnB w="57150" cap="flat" cmpd="sng" algn="ctr">
                      <a:solidFill>
                        <a:prstClr val="black"/>
                      </a:solidFill>
                      <a:prstDash val="solid"/>
                      <a:round/>
                      <a:headEnd type="none" w="med" len="med"/>
                      <a:tailEnd type="none" w="med" len="med"/>
                    </a:lnB>
                    <a:solidFill>
                      <a:srgbClr val="FAC090"/>
                    </a:solidFill>
                  </a:tcPr>
                </a:tc>
                <a:extLst>
                  <a:ext uri="{0D108BD9-81ED-4DB2-BD59-A6C34878D82A}">
                    <a16:rowId xmlns:a16="http://schemas.microsoft.com/office/drawing/2014/main" val="10002"/>
                  </a:ext>
                </a:extLst>
              </a:tr>
            </a:tbl>
          </a:graphicData>
        </a:graphic>
      </p:graphicFrame>
      <p:sp>
        <p:nvSpPr>
          <p:cNvPr id="20" name="TextBox 19"/>
          <p:cNvSpPr txBox="1"/>
          <p:nvPr/>
        </p:nvSpPr>
        <p:spPr>
          <a:xfrm>
            <a:off x="6520844" y="1144720"/>
            <a:ext cx="651651" cy="369332"/>
          </a:xfrm>
          <a:prstGeom prst="rect">
            <a:avLst/>
          </a:prstGeom>
          <a:noFill/>
        </p:spPr>
        <p:txBody>
          <a:bodyPr wrap="square" rtlCol="0">
            <a:spAutoFit/>
          </a:bodyPr>
          <a:lstStyle/>
          <a:p>
            <a:r>
              <a:rPr lang="en-US" b="1" dirty="0"/>
              <a:t>M</a:t>
            </a:r>
            <a:r>
              <a:rPr lang="en-US" b="1" baseline="-25000" dirty="0"/>
              <a:t>y</a:t>
            </a:r>
            <a:r>
              <a:rPr lang="en-US" b="1" dirty="0"/>
              <a:t> = </a:t>
            </a:r>
          </a:p>
        </p:txBody>
      </p:sp>
      <p:sp>
        <p:nvSpPr>
          <p:cNvPr id="21" name="TextBox 20"/>
          <p:cNvSpPr txBox="1"/>
          <p:nvPr/>
        </p:nvSpPr>
        <p:spPr>
          <a:xfrm>
            <a:off x="710261" y="6154043"/>
            <a:ext cx="2740276" cy="369332"/>
          </a:xfrm>
          <a:prstGeom prst="rect">
            <a:avLst/>
          </a:prstGeom>
          <a:noFill/>
        </p:spPr>
        <p:txBody>
          <a:bodyPr wrap="square" rtlCol="0">
            <a:spAutoFit/>
          </a:bodyPr>
          <a:lstStyle/>
          <a:p>
            <a:r>
              <a:rPr lang="en-US" dirty="0"/>
              <a:t>Gradient magnitude</a:t>
            </a:r>
          </a:p>
        </p:txBody>
      </p:sp>
      <p:sp>
        <p:nvSpPr>
          <p:cNvPr id="23" name="Title 1"/>
          <p:cNvSpPr>
            <a:spLocks noGrp="1"/>
          </p:cNvSpPr>
          <p:nvPr>
            <p:ph type="title"/>
          </p:nvPr>
        </p:nvSpPr>
        <p:spPr>
          <a:xfrm>
            <a:off x="457200" y="-84049"/>
            <a:ext cx="8229600" cy="1143000"/>
          </a:xfrm>
        </p:spPr>
        <p:txBody>
          <a:bodyPr/>
          <a:lstStyle/>
          <a:p>
            <a:r>
              <a:rPr lang="en-US" dirty="0"/>
              <a:t>Computing image gradient</a:t>
            </a:r>
          </a:p>
        </p:txBody>
      </p:sp>
      <p:sp>
        <p:nvSpPr>
          <p:cNvPr id="22" name="TextBox 21"/>
          <p:cNvSpPr txBox="1"/>
          <p:nvPr/>
        </p:nvSpPr>
        <p:spPr>
          <a:xfrm>
            <a:off x="331054" y="3900457"/>
            <a:ext cx="2603377" cy="369332"/>
          </a:xfrm>
          <a:prstGeom prst="rect">
            <a:avLst/>
          </a:prstGeom>
          <a:noFill/>
        </p:spPr>
        <p:txBody>
          <a:bodyPr wrap="square" rtlCol="0">
            <a:spAutoFit/>
          </a:bodyPr>
          <a:lstStyle/>
          <a:p>
            <a:pPr algn="ctr"/>
            <a:r>
              <a:rPr lang="en-US" dirty="0"/>
              <a:t>image f</a:t>
            </a:r>
          </a:p>
        </p:txBody>
      </p:sp>
    </p:spTree>
    <p:extLst>
      <p:ext uri="{BB962C8B-B14F-4D97-AF65-F5344CB8AC3E}">
        <p14:creationId xmlns:p14="http://schemas.microsoft.com/office/powerpoint/2010/main" val="1018434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1"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4-12-09 at 12.27.2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14085" y="1898200"/>
            <a:ext cx="2643429" cy="1986577"/>
          </a:xfrm>
          <a:prstGeom prst="rect">
            <a:avLst/>
          </a:prstGeom>
        </p:spPr>
      </p:pic>
      <p:pic>
        <p:nvPicPr>
          <p:cNvPr id="6" name="Picture 5" descr="Screen shot 2014-12-09 at 12.27.35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2097" y="1890189"/>
            <a:ext cx="2659450" cy="1994588"/>
          </a:xfrm>
          <a:prstGeom prst="rect">
            <a:avLst/>
          </a:prstGeom>
        </p:spPr>
      </p:pic>
      <p:pic>
        <p:nvPicPr>
          <p:cNvPr id="10" name="Picture 9" descr="Screen shot 2014-12-09 at 12.30.26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1054" y="1898200"/>
            <a:ext cx="2603377" cy="1986577"/>
          </a:xfrm>
          <a:prstGeom prst="rect">
            <a:avLst/>
          </a:prstGeom>
        </p:spPr>
      </p:pic>
      <p:pic>
        <p:nvPicPr>
          <p:cNvPr id="14" name="Picture 13"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05095" y="3895922"/>
            <a:ext cx="368775" cy="645357"/>
          </a:xfrm>
          <a:prstGeom prst="rect">
            <a:avLst/>
          </a:prstGeom>
        </p:spPr>
      </p:pic>
      <p:pic>
        <p:nvPicPr>
          <p:cNvPr id="15" name="Picture 14" descr="latex-image-1.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72080" y="3900457"/>
            <a:ext cx="368775" cy="695643"/>
          </a:xfrm>
          <a:prstGeom prst="rect">
            <a:avLst/>
          </a:prstGeom>
        </p:spPr>
      </p:pic>
      <p:sp>
        <p:nvSpPr>
          <p:cNvPr id="16" name="Left Brace 15"/>
          <p:cNvSpPr/>
          <p:nvPr/>
        </p:nvSpPr>
        <p:spPr>
          <a:xfrm rot="16200000">
            <a:off x="5841296" y="1853137"/>
            <a:ext cx="533041" cy="5587463"/>
          </a:xfrm>
          <a:prstGeom prst="leftBrace">
            <a:avLst>
              <a:gd name="adj1" fmla="val 8333"/>
              <a:gd name="adj2" fmla="val 50281"/>
            </a:avLst>
          </a:prstGeom>
          <a:ln w="57150" cmpd="sng"/>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17" name="Picture 16" descr="Screen shot 2014-12-09 at 12.27.52 PM.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383612" y="4872695"/>
            <a:ext cx="2620936" cy="1969625"/>
          </a:xfrm>
          <a:prstGeom prst="rect">
            <a:avLst/>
          </a:prstGeom>
        </p:spPr>
      </p:pic>
      <p:pic>
        <p:nvPicPr>
          <p:cNvPr id="18" name="Picture 17" descr="Screen shot 2014-12-09 at 12.44.11 PM.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42097" y="4872695"/>
            <a:ext cx="2620936" cy="1938237"/>
          </a:xfrm>
          <a:prstGeom prst="rect">
            <a:avLst/>
          </a:prstGeom>
        </p:spPr>
      </p:pic>
      <p:pic>
        <p:nvPicPr>
          <p:cNvPr id="21" name="Picture 27" descr="Edittex"/>
          <p:cNvPicPr>
            <a:picLocks noChangeAspect="1" noChangeArrowheads="1"/>
          </p:cNvPicPr>
          <p:nvPr>
            <p:custDataLst>
              <p:tags r:id="rId1"/>
            </p:custDataLst>
          </p:nvPr>
        </p:nvPicPr>
        <p:blipFill>
          <a:blip r:embed="rId10" cstate="print"/>
          <a:srcRect/>
          <a:stretch>
            <a:fillRect/>
          </a:stretch>
        </p:blipFill>
        <p:spPr bwMode="auto">
          <a:xfrm>
            <a:off x="331054" y="5075620"/>
            <a:ext cx="2797175" cy="522287"/>
          </a:xfrm>
          <a:prstGeom prst="rect">
            <a:avLst/>
          </a:prstGeom>
          <a:noFill/>
          <a:ln w="9525">
            <a:noFill/>
            <a:miter lim="800000"/>
            <a:headEnd/>
            <a:tailEnd/>
          </a:ln>
        </p:spPr>
      </p:pic>
      <p:graphicFrame>
        <p:nvGraphicFramePr>
          <p:cNvPr id="22" name="Table 21"/>
          <p:cNvGraphicFramePr>
            <a:graphicFrameLocks noGrp="1"/>
          </p:cNvGraphicFramePr>
          <p:nvPr>
            <p:extLst>
              <p:ext uri="{D42A27DB-BD31-4B8C-83A1-F6EECF244321}">
                <p14:modId xmlns:p14="http://schemas.microsoft.com/office/powerpoint/2010/main" val="724811675"/>
              </p:ext>
            </p:extLst>
          </p:nvPr>
        </p:nvGraphicFramePr>
        <p:xfrm>
          <a:off x="4505095" y="959087"/>
          <a:ext cx="1002540" cy="914400"/>
        </p:xfrm>
        <a:graphic>
          <a:graphicData uri="http://schemas.openxmlformats.org/drawingml/2006/table">
            <a:tbl>
              <a:tblPr firstRow="1" bandRow="1">
                <a:tableStyleId>{2D5ABB26-0587-4C30-8999-92F81FD0307C}</a:tableStyleId>
              </a:tblPr>
              <a:tblGrid>
                <a:gridCol w="334180">
                  <a:extLst>
                    <a:ext uri="{9D8B030D-6E8A-4147-A177-3AD203B41FA5}">
                      <a16:colId xmlns:a16="http://schemas.microsoft.com/office/drawing/2014/main" val="20000"/>
                    </a:ext>
                  </a:extLst>
                </a:gridCol>
                <a:gridCol w="334180">
                  <a:extLst>
                    <a:ext uri="{9D8B030D-6E8A-4147-A177-3AD203B41FA5}">
                      <a16:colId xmlns:a16="http://schemas.microsoft.com/office/drawing/2014/main" val="20001"/>
                    </a:ext>
                  </a:extLst>
                </a:gridCol>
                <a:gridCol w="334180">
                  <a:extLst>
                    <a:ext uri="{9D8B030D-6E8A-4147-A177-3AD203B41FA5}">
                      <a16:colId xmlns:a16="http://schemas.microsoft.com/office/drawing/2014/main" val="20002"/>
                    </a:ext>
                  </a:extLst>
                </a:gridCol>
              </a:tblGrid>
              <a:tr h="292100">
                <a:tc>
                  <a:txBody>
                    <a:bodyPr/>
                    <a:lstStyle/>
                    <a:p>
                      <a:pPr algn="ctr"/>
                      <a:r>
                        <a:rPr lang="en-US" sz="1400" b="1" dirty="0">
                          <a:solidFill>
                            <a:schemeClr val="tx1"/>
                          </a:solidFill>
                        </a:rPr>
                        <a:t>-1</a:t>
                      </a:r>
                    </a:p>
                  </a:txBody>
                  <a:tcPr>
                    <a:lnL w="57150" cap="flat" cmpd="sng" algn="ctr">
                      <a:solidFill>
                        <a:prstClr val="black"/>
                      </a:solidFill>
                      <a:prstDash val="solid"/>
                      <a:round/>
                      <a:headEnd type="none" w="med" len="med"/>
                      <a:tailEnd type="none" w="med" len="med"/>
                    </a:lnL>
                    <a:lnR w="57150" cap="flat" cmpd="sng" algn="ctr">
                      <a:solidFill>
                        <a:prstClr val="black"/>
                      </a:solidFill>
                      <a:prstDash val="solid"/>
                      <a:round/>
                      <a:headEnd type="none" w="med" len="med"/>
                      <a:tailEnd type="none" w="med" len="med"/>
                    </a:lnR>
                    <a:lnT w="57150" cap="flat" cmpd="sng" algn="ctr">
                      <a:solidFill>
                        <a:prstClr val="black"/>
                      </a:solidFill>
                      <a:prstDash val="solid"/>
                      <a:round/>
                      <a:headEnd type="none" w="med" len="med"/>
                      <a:tailEnd type="none" w="med" len="med"/>
                    </a:lnT>
                    <a:lnB w="57150" cap="flat" cmpd="sng" algn="ctr">
                      <a:solidFill>
                        <a:prstClr val="black"/>
                      </a:solidFill>
                      <a:prstDash val="solid"/>
                      <a:round/>
                      <a:headEnd type="none" w="med" len="med"/>
                      <a:tailEnd type="none" w="med" len="med"/>
                    </a:lnB>
                    <a:solidFill>
                      <a:srgbClr val="FAC090"/>
                    </a:solidFill>
                  </a:tcPr>
                </a:tc>
                <a:tc>
                  <a:txBody>
                    <a:bodyPr/>
                    <a:lstStyle/>
                    <a:p>
                      <a:pPr algn="ctr"/>
                      <a:r>
                        <a:rPr lang="en-US" sz="1400" b="1" dirty="0">
                          <a:solidFill>
                            <a:schemeClr val="tx1"/>
                          </a:solidFill>
                        </a:rPr>
                        <a:t>0</a:t>
                      </a:r>
                    </a:p>
                  </a:txBody>
                  <a:tcPr>
                    <a:lnL w="57150" cap="flat" cmpd="sng" algn="ctr">
                      <a:solidFill>
                        <a:prstClr val="black"/>
                      </a:solidFill>
                      <a:prstDash val="solid"/>
                      <a:round/>
                      <a:headEnd type="none" w="med" len="med"/>
                      <a:tailEnd type="none" w="med" len="med"/>
                    </a:lnL>
                    <a:lnR w="57150" cap="flat" cmpd="sng" algn="ctr">
                      <a:solidFill>
                        <a:prstClr val="black"/>
                      </a:solidFill>
                      <a:prstDash val="solid"/>
                      <a:round/>
                      <a:headEnd type="none" w="med" len="med"/>
                      <a:tailEnd type="none" w="med" len="med"/>
                    </a:lnR>
                    <a:lnT w="57150" cap="flat" cmpd="sng" algn="ctr">
                      <a:solidFill>
                        <a:prstClr val="black"/>
                      </a:solidFill>
                      <a:prstDash val="solid"/>
                      <a:round/>
                      <a:headEnd type="none" w="med" len="med"/>
                      <a:tailEnd type="none" w="med" len="med"/>
                    </a:lnT>
                    <a:lnB w="57150" cap="flat" cmpd="sng" algn="ctr">
                      <a:solidFill>
                        <a:prstClr val="black"/>
                      </a:solidFill>
                      <a:prstDash val="solid"/>
                      <a:round/>
                      <a:headEnd type="none" w="med" len="med"/>
                      <a:tailEnd type="none" w="med" len="med"/>
                    </a:lnB>
                    <a:solidFill>
                      <a:srgbClr val="FAC090"/>
                    </a:solidFill>
                  </a:tcPr>
                </a:tc>
                <a:tc>
                  <a:txBody>
                    <a:bodyPr/>
                    <a:lstStyle/>
                    <a:p>
                      <a:pPr algn="ctr"/>
                      <a:r>
                        <a:rPr lang="en-US" sz="1400" b="1" dirty="0">
                          <a:solidFill>
                            <a:schemeClr val="tx1"/>
                          </a:solidFill>
                        </a:rPr>
                        <a:t>1</a:t>
                      </a:r>
                    </a:p>
                  </a:txBody>
                  <a:tcPr>
                    <a:lnL w="57150" cap="flat" cmpd="sng" algn="ctr">
                      <a:solidFill>
                        <a:prstClr val="black"/>
                      </a:solidFill>
                      <a:prstDash val="solid"/>
                      <a:round/>
                      <a:headEnd type="none" w="med" len="med"/>
                      <a:tailEnd type="none" w="med" len="med"/>
                    </a:lnL>
                    <a:lnR w="57150" cap="flat" cmpd="sng" algn="ctr">
                      <a:solidFill>
                        <a:prstClr val="black"/>
                      </a:solidFill>
                      <a:prstDash val="solid"/>
                      <a:round/>
                      <a:headEnd type="none" w="med" len="med"/>
                      <a:tailEnd type="none" w="med" len="med"/>
                    </a:lnR>
                    <a:lnT w="57150" cap="flat" cmpd="sng" algn="ctr">
                      <a:solidFill>
                        <a:prstClr val="black"/>
                      </a:solidFill>
                      <a:prstDash val="solid"/>
                      <a:round/>
                      <a:headEnd type="none" w="med" len="med"/>
                      <a:tailEnd type="none" w="med" len="med"/>
                    </a:lnT>
                    <a:lnB w="57150" cap="flat" cmpd="sng" algn="ctr">
                      <a:solidFill>
                        <a:prstClr val="black"/>
                      </a:solidFill>
                      <a:prstDash val="solid"/>
                      <a:round/>
                      <a:headEnd type="none" w="med" len="med"/>
                      <a:tailEnd type="none" w="med" len="med"/>
                    </a:lnB>
                    <a:solidFill>
                      <a:srgbClr val="FAC090"/>
                    </a:solidFill>
                  </a:tcPr>
                </a:tc>
                <a:extLst>
                  <a:ext uri="{0D108BD9-81ED-4DB2-BD59-A6C34878D82A}">
                    <a16:rowId xmlns:a16="http://schemas.microsoft.com/office/drawing/2014/main" val="10000"/>
                  </a:ext>
                </a:extLst>
              </a:tr>
              <a:tr h="292100">
                <a:tc>
                  <a:txBody>
                    <a:bodyPr/>
                    <a:lstStyle/>
                    <a:p>
                      <a:pPr algn="ctr"/>
                      <a:r>
                        <a:rPr lang="en-US" sz="1400" b="1" dirty="0">
                          <a:solidFill>
                            <a:schemeClr val="tx1"/>
                          </a:solidFill>
                        </a:rPr>
                        <a:t>-2</a:t>
                      </a:r>
                    </a:p>
                  </a:txBody>
                  <a:tcPr>
                    <a:lnL w="57150" cap="flat" cmpd="sng" algn="ctr">
                      <a:solidFill>
                        <a:prstClr val="black"/>
                      </a:solidFill>
                      <a:prstDash val="solid"/>
                      <a:round/>
                      <a:headEnd type="none" w="med" len="med"/>
                      <a:tailEnd type="none" w="med" len="med"/>
                    </a:lnL>
                    <a:lnR w="57150" cap="flat" cmpd="sng" algn="ctr">
                      <a:solidFill>
                        <a:prstClr val="black"/>
                      </a:solidFill>
                      <a:prstDash val="solid"/>
                      <a:round/>
                      <a:headEnd type="none" w="med" len="med"/>
                      <a:tailEnd type="none" w="med" len="med"/>
                    </a:lnR>
                    <a:lnT w="57150" cap="flat" cmpd="sng" algn="ctr">
                      <a:solidFill>
                        <a:prstClr val="black"/>
                      </a:solidFill>
                      <a:prstDash val="solid"/>
                      <a:round/>
                      <a:headEnd type="none" w="med" len="med"/>
                      <a:tailEnd type="none" w="med" len="med"/>
                    </a:lnT>
                    <a:lnB w="57150" cap="flat" cmpd="sng" algn="ctr">
                      <a:solidFill>
                        <a:prstClr val="black"/>
                      </a:solidFill>
                      <a:prstDash val="solid"/>
                      <a:round/>
                      <a:headEnd type="none" w="med" len="med"/>
                      <a:tailEnd type="none" w="med" len="med"/>
                    </a:lnB>
                    <a:solidFill>
                      <a:srgbClr val="FAC090"/>
                    </a:solidFill>
                  </a:tcPr>
                </a:tc>
                <a:tc>
                  <a:txBody>
                    <a:bodyPr/>
                    <a:lstStyle/>
                    <a:p>
                      <a:pPr algn="ctr"/>
                      <a:r>
                        <a:rPr lang="en-US" sz="1400" b="1" dirty="0">
                          <a:solidFill>
                            <a:schemeClr val="tx1"/>
                          </a:solidFill>
                        </a:rPr>
                        <a:t>0</a:t>
                      </a:r>
                    </a:p>
                  </a:txBody>
                  <a:tcPr>
                    <a:lnL w="57150" cap="flat" cmpd="sng" algn="ctr">
                      <a:solidFill>
                        <a:prstClr val="black"/>
                      </a:solidFill>
                      <a:prstDash val="solid"/>
                      <a:round/>
                      <a:headEnd type="none" w="med" len="med"/>
                      <a:tailEnd type="none" w="med" len="med"/>
                    </a:lnL>
                    <a:lnR w="57150" cap="flat" cmpd="sng" algn="ctr">
                      <a:solidFill>
                        <a:prstClr val="black"/>
                      </a:solidFill>
                      <a:prstDash val="solid"/>
                      <a:round/>
                      <a:headEnd type="none" w="med" len="med"/>
                      <a:tailEnd type="none" w="med" len="med"/>
                    </a:lnR>
                    <a:lnT w="57150" cap="flat" cmpd="sng" algn="ctr">
                      <a:solidFill>
                        <a:prstClr val="black"/>
                      </a:solidFill>
                      <a:prstDash val="solid"/>
                      <a:round/>
                      <a:headEnd type="none" w="med" len="med"/>
                      <a:tailEnd type="none" w="med" len="med"/>
                    </a:lnT>
                    <a:lnB w="57150" cap="flat" cmpd="sng" algn="ctr">
                      <a:solidFill>
                        <a:prstClr val="black"/>
                      </a:solidFill>
                      <a:prstDash val="solid"/>
                      <a:round/>
                      <a:headEnd type="none" w="med" len="med"/>
                      <a:tailEnd type="none" w="med" len="med"/>
                    </a:lnB>
                    <a:solidFill>
                      <a:srgbClr val="FAC090"/>
                    </a:solidFill>
                  </a:tcPr>
                </a:tc>
                <a:tc>
                  <a:txBody>
                    <a:bodyPr/>
                    <a:lstStyle/>
                    <a:p>
                      <a:pPr algn="ctr"/>
                      <a:r>
                        <a:rPr lang="en-US" sz="1400" b="1" dirty="0">
                          <a:solidFill>
                            <a:schemeClr val="tx1"/>
                          </a:solidFill>
                        </a:rPr>
                        <a:t>2</a:t>
                      </a:r>
                    </a:p>
                  </a:txBody>
                  <a:tcPr>
                    <a:lnL w="57150" cap="flat" cmpd="sng" algn="ctr">
                      <a:solidFill>
                        <a:prstClr val="black"/>
                      </a:solidFill>
                      <a:prstDash val="solid"/>
                      <a:round/>
                      <a:headEnd type="none" w="med" len="med"/>
                      <a:tailEnd type="none" w="med" len="med"/>
                    </a:lnL>
                    <a:lnR w="57150" cap="flat" cmpd="sng" algn="ctr">
                      <a:solidFill>
                        <a:prstClr val="black"/>
                      </a:solidFill>
                      <a:prstDash val="solid"/>
                      <a:round/>
                      <a:headEnd type="none" w="med" len="med"/>
                      <a:tailEnd type="none" w="med" len="med"/>
                    </a:lnR>
                    <a:lnT w="57150" cap="flat" cmpd="sng" algn="ctr">
                      <a:solidFill>
                        <a:prstClr val="black"/>
                      </a:solidFill>
                      <a:prstDash val="solid"/>
                      <a:round/>
                      <a:headEnd type="none" w="med" len="med"/>
                      <a:tailEnd type="none" w="med" len="med"/>
                    </a:lnT>
                    <a:lnB w="57150" cap="flat" cmpd="sng" algn="ctr">
                      <a:solidFill>
                        <a:prstClr val="black"/>
                      </a:solidFill>
                      <a:prstDash val="solid"/>
                      <a:round/>
                      <a:headEnd type="none" w="med" len="med"/>
                      <a:tailEnd type="none" w="med" len="med"/>
                    </a:lnB>
                    <a:solidFill>
                      <a:srgbClr val="FAC090"/>
                    </a:solidFill>
                  </a:tcPr>
                </a:tc>
                <a:extLst>
                  <a:ext uri="{0D108BD9-81ED-4DB2-BD59-A6C34878D82A}">
                    <a16:rowId xmlns:a16="http://schemas.microsoft.com/office/drawing/2014/main" val="10001"/>
                  </a:ext>
                </a:extLst>
              </a:tr>
              <a:tr h="292100">
                <a:tc>
                  <a:txBody>
                    <a:bodyPr/>
                    <a:lstStyle/>
                    <a:p>
                      <a:pPr algn="ctr"/>
                      <a:r>
                        <a:rPr lang="en-US" sz="1400" b="1" dirty="0">
                          <a:solidFill>
                            <a:schemeClr val="tx1"/>
                          </a:solidFill>
                        </a:rPr>
                        <a:t>-1</a:t>
                      </a:r>
                    </a:p>
                  </a:txBody>
                  <a:tcPr>
                    <a:lnL w="57150" cap="flat" cmpd="sng" algn="ctr">
                      <a:solidFill>
                        <a:prstClr val="black"/>
                      </a:solidFill>
                      <a:prstDash val="solid"/>
                      <a:round/>
                      <a:headEnd type="none" w="med" len="med"/>
                      <a:tailEnd type="none" w="med" len="med"/>
                    </a:lnL>
                    <a:lnR w="57150" cap="flat" cmpd="sng" algn="ctr">
                      <a:solidFill>
                        <a:prstClr val="black"/>
                      </a:solidFill>
                      <a:prstDash val="solid"/>
                      <a:round/>
                      <a:headEnd type="none" w="med" len="med"/>
                      <a:tailEnd type="none" w="med" len="med"/>
                    </a:lnR>
                    <a:lnT w="57150" cap="flat" cmpd="sng" algn="ctr">
                      <a:solidFill>
                        <a:prstClr val="black"/>
                      </a:solidFill>
                      <a:prstDash val="solid"/>
                      <a:round/>
                      <a:headEnd type="none" w="med" len="med"/>
                      <a:tailEnd type="none" w="med" len="med"/>
                    </a:lnT>
                    <a:lnB w="57150" cap="flat" cmpd="sng" algn="ctr">
                      <a:solidFill>
                        <a:prstClr val="black"/>
                      </a:solidFill>
                      <a:prstDash val="solid"/>
                      <a:round/>
                      <a:headEnd type="none" w="med" len="med"/>
                      <a:tailEnd type="none" w="med" len="med"/>
                    </a:lnB>
                    <a:solidFill>
                      <a:srgbClr val="FAC090"/>
                    </a:solidFill>
                  </a:tcPr>
                </a:tc>
                <a:tc>
                  <a:txBody>
                    <a:bodyPr/>
                    <a:lstStyle/>
                    <a:p>
                      <a:pPr algn="ctr"/>
                      <a:r>
                        <a:rPr lang="en-US" sz="1400" b="1" dirty="0">
                          <a:solidFill>
                            <a:schemeClr val="tx1"/>
                          </a:solidFill>
                        </a:rPr>
                        <a:t>0</a:t>
                      </a:r>
                    </a:p>
                  </a:txBody>
                  <a:tcPr>
                    <a:lnL w="57150" cap="flat" cmpd="sng" algn="ctr">
                      <a:solidFill>
                        <a:prstClr val="black"/>
                      </a:solidFill>
                      <a:prstDash val="solid"/>
                      <a:round/>
                      <a:headEnd type="none" w="med" len="med"/>
                      <a:tailEnd type="none" w="med" len="med"/>
                    </a:lnL>
                    <a:lnR w="57150" cap="flat" cmpd="sng" algn="ctr">
                      <a:solidFill>
                        <a:prstClr val="black"/>
                      </a:solidFill>
                      <a:prstDash val="solid"/>
                      <a:round/>
                      <a:headEnd type="none" w="med" len="med"/>
                      <a:tailEnd type="none" w="med" len="med"/>
                    </a:lnR>
                    <a:lnT w="57150" cap="flat" cmpd="sng" algn="ctr">
                      <a:solidFill>
                        <a:prstClr val="black"/>
                      </a:solidFill>
                      <a:prstDash val="solid"/>
                      <a:round/>
                      <a:headEnd type="none" w="med" len="med"/>
                      <a:tailEnd type="none" w="med" len="med"/>
                    </a:lnT>
                    <a:lnB w="57150" cap="flat" cmpd="sng" algn="ctr">
                      <a:solidFill>
                        <a:prstClr val="black"/>
                      </a:solidFill>
                      <a:prstDash val="solid"/>
                      <a:round/>
                      <a:headEnd type="none" w="med" len="med"/>
                      <a:tailEnd type="none" w="med" len="med"/>
                    </a:lnB>
                    <a:solidFill>
                      <a:srgbClr val="FAC090"/>
                    </a:solidFill>
                  </a:tcPr>
                </a:tc>
                <a:tc>
                  <a:txBody>
                    <a:bodyPr/>
                    <a:lstStyle/>
                    <a:p>
                      <a:pPr algn="ctr"/>
                      <a:r>
                        <a:rPr lang="en-US" sz="1400" b="1" dirty="0">
                          <a:solidFill>
                            <a:schemeClr val="tx1"/>
                          </a:solidFill>
                        </a:rPr>
                        <a:t>1</a:t>
                      </a:r>
                    </a:p>
                  </a:txBody>
                  <a:tcPr>
                    <a:lnL w="57150" cap="flat" cmpd="sng" algn="ctr">
                      <a:solidFill>
                        <a:prstClr val="black"/>
                      </a:solidFill>
                      <a:prstDash val="solid"/>
                      <a:round/>
                      <a:headEnd type="none" w="med" len="med"/>
                      <a:tailEnd type="none" w="med" len="med"/>
                    </a:lnL>
                    <a:lnR w="57150" cap="flat" cmpd="sng" algn="ctr">
                      <a:solidFill>
                        <a:prstClr val="black"/>
                      </a:solidFill>
                      <a:prstDash val="solid"/>
                      <a:round/>
                      <a:headEnd type="none" w="med" len="med"/>
                      <a:tailEnd type="none" w="med" len="med"/>
                    </a:lnR>
                    <a:lnT w="57150" cap="flat" cmpd="sng" algn="ctr">
                      <a:solidFill>
                        <a:prstClr val="black"/>
                      </a:solidFill>
                      <a:prstDash val="solid"/>
                      <a:round/>
                      <a:headEnd type="none" w="med" len="med"/>
                      <a:tailEnd type="none" w="med" len="med"/>
                    </a:lnT>
                    <a:lnB w="57150" cap="flat" cmpd="sng" algn="ctr">
                      <a:solidFill>
                        <a:prstClr val="black"/>
                      </a:solidFill>
                      <a:prstDash val="solid"/>
                      <a:round/>
                      <a:headEnd type="none" w="med" len="med"/>
                      <a:tailEnd type="none" w="med" len="med"/>
                    </a:lnB>
                    <a:solidFill>
                      <a:srgbClr val="FAC090"/>
                    </a:solidFill>
                  </a:tcPr>
                </a:tc>
                <a:extLst>
                  <a:ext uri="{0D108BD9-81ED-4DB2-BD59-A6C34878D82A}">
                    <a16:rowId xmlns:a16="http://schemas.microsoft.com/office/drawing/2014/main" val="10002"/>
                  </a:ext>
                </a:extLst>
              </a:tr>
            </a:tbl>
          </a:graphicData>
        </a:graphic>
      </p:graphicFrame>
      <p:sp>
        <p:nvSpPr>
          <p:cNvPr id="23" name="TextBox 22"/>
          <p:cNvSpPr txBox="1"/>
          <p:nvPr/>
        </p:nvSpPr>
        <p:spPr>
          <a:xfrm>
            <a:off x="3686354" y="1188120"/>
            <a:ext cx="651651" cy="369332"/>
          </a:xfrm>
          <a:prstGeom prst="rect">
            <a:avLst/>
          </a:prstGeom>
          <a:noFill/>
        </p:spPr>
        <p:txBody>
          <a:bodyPr wrap="square" rtlCol="0">
            <a:spAutoFit/>
          </a:bodyPr>
          <a:lstStyle/>
          <a:p>
            <a:r>
              <a:rPr lang="en-US" b="1" dirty="0" err="1"/>
              <a:t>M</a:t>
            </a:r>
            <a:r>
              <a:rPr lang="en-US" b="1" baseline="-25000" dirty="0" err="1"/>
              <a:t>x</a:t>
            </a:r>
            <a:r>
              <a:rPr lang="en-US" b="1" dirty="0"/>
              <a:t> = </a:t>
            </a:r>
          </a:p>
        </p:txBody>
      </p:sp>
      <p:graphicFrame>
        <p:nvGraphicFramePr>
          <p:cNvPr id="24" name="Table 23"/>
          <p:cNvGraphicFramePr>
            <a:graphicFrameLocks noGrp="1"/>
          </p:cNvGraphicFramePr>
          <p:nvPr>
            <p:extLst>
              <p:ext uri="{D42A27DB-BD31-4B8C-83A1-F6EECF244321}">
                <p14:modId xmlns:p14="http://schemas.microsoft.com/office/powerpoint/2010/main" val="20374066"/>
              </p:ext>
            </p:extLst>
          </p:nvPr>
        </p:nvGraphicFramePr>
        <p:xfrm>
          <a:off x="7339585" y="940401"/>
          <a:ext cx="1002540" cy="914400"/>
        </p:xfrm>
        <a:graphic>
          <a:graphicData uri="http://schemas.openxmlformats.org/drawingml/2006/table">
            <a:tbl>
              <a:tblPr firstRow="1" bandRow="1">
                <a:tableStyleId>{2D5ABB26-0587-4C30-8999-92F81FD0307C}</a:tableStyleId>
              </a:tblPr>
              <a:tblGrid>
                <a:gridCol w="334180">
                  <a:extLst>
                    <a:ext uri="{9D8B030D-6E8A-4147-A177-3AD203B41FA5}">
                      <a16:colId xmlns:a16="http://schemas.microsoft.com/office/drawing/2014/main" val="20000"/>
                    </a:ext>
                  </a:extLst>
                </a:gridCol>
                <a:gridCol w="334180">
                  <a:extLst>
                    <a:ext uri="{9D8B030D-6E8A-4147-A177-3AD203B41FA5}">
                      <a16:colId xmlns:a16="http://schemas.microsoft.com/office/drawing/2014/main" val="20001"/>
                    </a:ext>
                  </a:extLst>
                </a:gridCol>
                <a:gridCol w="334180">
                  <a:extLst>
                    <a:ext uri="{9D8B030D-6E8A-4147-A177-3AD203B41FA5}">
                      <a16:colId xmlns:a16="http://schemas.microsoft.com/office/drawing/2014/main" val="20002"/>
                    </a:ext>
                  </a:extLst>
                </a:gridCol>
              </a:tblGrid>
              <a:tr h="292100">
                <a:tc>
                  <a:txBody>
                    <a:bodyPr/>
                    <a:lstStyle/>
                    <a:p>
                      <a:pPr algn="ctr"/>
                      <a:r>
                        <a:rPr lang="en-US" sz="1400" b="1" dirty="0">
                          <a:solidFill>
                            <a:schemeClr val="tx1"/>
                          </a:solidFill>
                        </a:rPr>
                        <a:t>-1</a:t>
                      </a:r>
                    </a:p>
                  </a:txBody>
                  <a:tcPr>
                    <a:lnL w="57150" cap="flat" cmpd="sng" algn="ctr">
                      <a:solidFill>
                        <a:prstClr val="black"/>
                      </a:solidFill>
                      <a:prstDash val="solid"/>
                      <a:round/>
                      <a:headEnd type="none" w="med" len="med"/>
                      <a:tailEnd type="none" w="med" len="med"/>
                    </a:lnL>
                    <a:lnR w="57150" cap="flat" cmpd="sng" algn="ctr">
                      <a:solidFill>
                        <a:prstClr val="black"/>
                      </a:solidFill>
                      <a:prstDash val="solid"/>
                      <a:round/>
                      <a:headEnd type="none" w="med" len="med"/>
                      <a:tailEnd type="none" w="med" len="med"/>
                    </a:lnR>
                    <a:lnT w="57150" cap="flat" cmpd="sng" algn="ctr">
                      <a:solidFill>
                        <a:prstClr val="black"/>
                      </a:solidFill>
                      <a:prstDash val="solid"/>
                      <a:round/>
                      <a:headEnd type="none" w="med" len="med"/>
                      <a:tailEnd type="none" w="med" len="med"/>
                    </a:lnT>
                    <a:lnB w="57150" cap="flat" cmpd="sng" algn="ctr">
                      <a:solidFill>
                        <a:prstClr val="black"/>
                      </a:solidFill>
                      <a:prstDash val="solid"/>
                      <a:round/>
                      <a:headEnd type="none" w="med" len="med"/>
                      <a:tailEnd type="none" w="med" len="med"/>
                    </a:lnB>
                    <a:solidFill>
                      <a:schemeClr val="accent6">
                        <a:lumMod val="60000"/>
                        <a:lumOff val="40000"/>
                      </a:schemeClr>
                    </a:solidFill>
                  </a:tcPr>
                </a:tc>
                <a:tc>
                  <a:txBody>
                    <a:bodyPr/>
                    <a:lstStyle/>
                    <a:p>
                      <a:pPr algn="ctr"/>
                      <a:r>
                        <a:rPr lang="en-US" sz="1400" b="1" dirty="0">
                          <a:solidFill>
                            <a:schemeClr val="tx1"/>
                          </a:solidFill>
                        </a:rPr>
                        <a:t>-2</a:t>
                      </a:r>
                    </a:p>
                  </a:txBody>
                  <a:tcPr>
                    <a:lnL w="57150" cap="flat" cmpd="sng" algn="ctr">
                      <a:solidFill>
                        <a:prstClr val="black"/>
                      </a:solidFill>
                      <a:prstDash val="solid"/>
                      <a:round/>
                      <a:headEnd type="none" w="med" len="med"/>
                      <a:tailEnd type="none" w="med" len="med"/>
                    </a:lnL>
                    <a:lnR w="57150" cap="flat" cmpd="sng" algn="ctr">
                      <a:solidFill>
                        <a:prstClr val="black"/>
                      </a:solidFill>
                      <a:prstDash val="solid"/>
                      <a:round/>
                      <a:headEnd type="none" w="med" len="med"/>
                      <a:tailEnd type="none" w="med" len="med"/>
                    </a:lnR>
                    <a:lnT w="57150" cap="flat" cmpd="sng" algn="ctr">
                      <a:solidFill>
                        <a:prstClr val="black"/>
                      </a:solidFill>
                      <a:prstDash val="solid"/>
                      <a:round/>
                      <a:headEnd type="none" w="med" len="med"/>
                      <a:tailEnd type="none" w="med" len="med"/>
                    </a:lnT>
                    <a:lnB w="57150" cap="flat" cmpd="sng" algn="ctr">
                      <a:solidFill>
                        <a:prstClr val="black"/>
                      </a:solidFill>
                      <a:prstDash val="solid"/>
                      <a:round/>
                      <a:headEnd type="none" w="med" len="med"/>
                      <a:tailEnd type="none" w="med" len="med"/>
                    </a:lnB>
                    <a:solidFill>
                      <a:schemeClr val="accent6">
                        <a:lumMod val="60000"/>
                        <a:lumOff val="40000"/>
                      </a:schemeClr>
                    </a:solidFill>
                  </a:tcPr>
                </a:tc>
                <a:tc>
                  <a:txBody>
                    <a:bodyPr/>
                    <a:lstStyle/>
                    <a:p>
                      <a:pPr algn="ctr"/>
                      <a:r>
                        <a:rPr lang="en-US" sz="1400" b="1" dirty="0">
                          <a:solidFill>
                            <a:schemeClr val="tx1"/>
                          </a:solidFill>
                        </a:rPr>
                        <a:t>-1</a:t>
                      </a:r>
                    </a:p>
                  </a:txBody>
                  <a:tcPr>
                    <a:lnL w="57150" cap="flat" cmpd="sng" algn="ctr">
                      <a:solidFill>
                        <a:prstClr val="black"/>
                      </a:solidFill>
                      <a:prstDash val="solid"/>
                      <a:round/>
                      <a:headEnd type="none" w="med" len="med"/>
                      <a:tailEnd type="none" w="med" len="med"/>
                    </a:lnL>
                    <a:lnR w="57150" cap="flat" cmpd="sng" algn="ctr">
                      <a:solidFill>
                        <a:prstClr val="black"/>
                      </a:solidFill>
                      <a:prstDash val="solid"/>
                      <a:round/>
                      <a:headEnd type="none" w="med" len="med"/>
                      <a:tailEnd type="none" w="med" len="med"/>
                    </a:lnR>
                    <a:lnT w="57150" cap="flat" cmpd="sng" algn="ctr">
                      <a:solidFill>
                        <a:prstClr val="black"/>
                      </a:solidFill>
                      <a:prstDash val="solid"/>
                      <a:round/>
                      <a:headEnd type="none" w="med" len="med"/>
                      <a:tailEnd type="none" w="med" len="med"/>
                    </a:lnT>
                    <a:lnB w="57150" cap="flat" cmpd="sng" algn="ctr">
                      <a:solidFill>
                        <a:prstClr val="black"/>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10000"/>
                  </a:ext>
                </a:extLst>
              </a:tr>
              <a:tr h="292100">
                <a:tc>
                  <a:txBody>
                    <a:bodyPr/>
                    <a:lstStyle/>
                    <a:p>
                      <a:pPr algn="ctr"/>
                      <a:r>
                        <a:rPr lang="en-US" sz="1400" b="1" dirty="0">
                          <a:solidFill>
                            <a:schemeClr val="tx1"/>
                          </a:solidFill>
                        </a:rPr>
                        <a:t>0</a:t>
                      </a:r>
                    </a:p>
                  </a:txBody>
                  <a:tcPr>
                    <a:lnL w="57150" cap="flat" cmpd="sng" algn="ctr">
                      <a:solidFill>
                        <a:prstClr val="black"/>
                      </a:solidFill>
                      <a:prstDash val="solid"/>
                      <a:round/>
                      <a:headEnd type="none" w="med" len="med"/>
                      <a:tailEnd type="none" w="med" len="med"/>
                    </a:lnL>
                    <a:lnR w="57150" cap="flat" cmpd="sng" algn="ctr">
                      <a:solidFill>
                        <a:prstClr val="black"/>
                      </a:solidFill>
                      <a:prstDash val="solid"/>
                      <a:round/>
                      <a:headEnd type="none" w="med" len="med"/>
                      <a:tailEnd type="none" w="med" len="med"/>
                    </a:lnR>
                    <a:lnT w="57150" cap="flat" cmpd="sng" algn="ctr">
                      <a:solidFill>
                        <a:prstClr val="black"/>
                      </a:solidFill>
                      <a:prstDash val="solid"/>
                      <a:round/>
                      <a:headEnd type="none" w="med" len="med"/>
                      <a:tailEnd type="none" w="med" len="med"/>
                    </a:lnT>
                    <a:lnB w="57150" cap="flat" cmpd="sng" algn="ctr">
                      <a:solidFill>
                        <a:prstClr val="black"/>
                      </a:solidFill>
                      <a:prstDash val="solid"/>
                      <a:round/>
                      <a:headEnd type="none" w="med" len="med"/>
                      <a:tailEnd type="none" w="med" len="med"/>
                    </a:lnB>
                    <a:solidFill>
                      <a:schemeClr val="accent6">
                        <a:lumMod val="60000"/>
                        <a:lumOff val="40000"/>
                      </a:schemeClr>
                    </a:solidFill>
                  </a:tcPr>
                </a:tc>
                <a:tc>
                  <a:txBody>
                    <a:bodyPr/>
                    <a:lstStyle/>
                    <a:p>
                      <a:pPr algn="ctr"/>
                      <a:r>
                        <a:rPr lang="en-US" sz="1400" b="1" dirty="0">
                          <a:solidFill>
                            <a:schemeClr val="tx1"/>
                          </a:solidFill>
                        </a:rPr>
                        <a:t>0</a:t>
                      </a:r>
                    </a:p>
                  </a:txBody>
                  <a:tcPr>
                    <a:lnL w="57150" cap="flat" cmpd="sng" algn="ctr">
                      <a:solidFill>
                        <a:prstClr val="black"/>
                      </a:solidFill>
                      <a:prstDash val="solid"/>
                      <a:round/>
                      <a:headEnd type="none" w="med" len="med"/>
                      <a:tailEnd type="none" w="med" len="med"/>
                    </a:lnL>
                    <a:lnR w="57150" cap="flat" cmpd="sng" algn="ctr">
                      <a:solidFill>
                        <a:prstClr val="black"/>
                      </a:solidFill>
                      <a:prstDash val="solid"/>
                      <a:round/>
                      <a:headEnd type="none" w="med" len="med"/>
                      <a:tailEnd type="none" w="med" len="med"/>
                    </a:lnR>
                    <a:lnT w="57150" cap="flat" cmpd="sng" algn="ctr">
                      <a:solidFill>
                        <a:prstClr val="black"/>
                      </a:solidFill>
                      <a:prstDash val="solid"/>
                      <a:round/>
                      <a:headEnd type="none" w="med" len="med"/>
                      <a:tailEnd type="none" w="med" len="med"/>
                    </a:lnT>
                    <a:lnB w="57150" cap="flat" cmpd="sng" algn="ctr">
                      <a:solidFill>
                        <a:prstClr val="black"/>
                      </a:solidFill>
                      <a:prstDash val="solid"/>
                      <a:round/>
                      <a:headEnd type="none" w="med" len="med"/>
                      <a:tailEnd type="none" w="med" len="med"/>
                    </a:lnB>
                    <a:solidFill>
                      <a:schemeClr val="accent6">
                        <a:lumMod val="60000"/>
                        <a:lumOff val="40000"/>
                      </a:schemeClr>
                    </a:solidFill>
                  </a:tcPr>
                </a:tc>
                <a:tc>
                  <a:txBody>
                    <a:bodyPr/>
                    <a:lstStyle/>
                    <a:p>
                      <a:pPr algn="ctr"/>
                      <a:r>
                        <a:rPr lang="en-US" sz="1400" b="1" dirty="0">
                          <a:solidFill>
                            <a:schemeClr val="tx1"/>
                          </a:solidFill>
                        </a:rPr>
                        <a:t>0</a:t>
                      </a:r>
                    </a:p>
                  </a:txBody>
                  <a:tcPr>
                    <a:lnL w="57150" cap="flat" cmpd="sng" algn="ctr">
                      <a:solidFill>
                        <a:prstClr val="black"/>
                      </a:solidFill>
                      <a:prstDash val="solid"/>
                      <a:round/>
                      <a:headEnd type="none" w="med" len="med"/>
                      <a:tailEnd type="none" w="med" len="med"/>
                    </a:lnL>
                    <a:lnR w="57150" cap="flat" cmpd="sng" algn="ctr">
                      <a:solidFill>
                        <a:prstClr val="black"/>
                      </a:solidFill>
                      <a:prstDash val="solid"/>
                      <a:round/>
                      <a:headEnd type="none" w="med" len="med"/>
                      <a:tailEnd type="none" w="med" len="med"/>
                    </a:lnR>
                    <a:lnT w="57150" cap="flat" cmpd="sng" algn="ctr">
                      <a:solidFill>
                        <a:prstClr val="black"/>
                      </a:solidFill>
                      <a:prstDash val="solid"/>
                      <a:round/>
                      <a:headEnd type="none" w="med" len="med"/>
                      <a:tailEnd type="none" w="med" len="med"/>
                    </a:lnT>
                    <a:lnB w="57150" cap="flat" cmpd="sng" algn="ctr">
                      <a:solidFill>
                        <a:prstClr val="black"/>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10001"/>
                  </a:ext>
                </a:extLst>
              </a:tr>
              <a:tr h="292100">
                <a:tc>
                  <a:txBody>
                    <a:bodyPr/>
                    <a:lstStyle/>
                    <a:p>
                      <a:pPr algn="ctr"/>
                      <a:r>
                        <a:rPr lang="en-US" sz="1400" b="1" dirty="0">
                          <a:solidFill>
                            <a:schemeClr val="tx1"/>
                          </a:solidFill>
                        </a:rPr>
                        <a:t>1</a:t>
                      </a:r>
                    </a:p>
                  </a:txBody>
                  <a:tcPr>
                    <a:lnL w="57150" cap="flat" cmpd="sng" algn="ctr">
                      <a:solidFill>
                        <a:prstClr val="black"/>
                      </a:solidFill>
                      <a:prstDash val="solid"/>
                      <a:round/>
                      <a:headEnd type="none" w="med" len="med"/>
                      <a:tailEnd type="none" w="med" len="med"/>
                    </a:lnL>
                    <a:lnR w="57150" cap="flat" cmpd="sng" algn="ctr">
                      <a:solidFill>
                        <a:prstClr val="black"/>
                      </a:solidFill>
                      <a:prstDash val="solid"/>
                      <a:round/>
                      <a:headEnd type="none" w="med" len="med"/>
                      <a:tailEnd type="none" w="med" len="med"/>
                    </a:lnR>
                    <a:lnT w="57150" cap="flat" cmpd="sng" algn="ctr">
                      <a:solidFill>
                        <a:prstClr val="black"/>
                      </a:solidFill>
                      <a:prstDash val="solid"/>
                      <a:round/>
                      <a:headEnd type="none" w="med" len="med"/>
                      <a:tailEnd type="none" w="med" len="med"/>
                    </a:lnT>
                    <a:lnB w="57150" cap="flat" cmpd="sng" algn="ctr">
                      <a:solidFill>
                        <a:prstClr val="black"/>
                      </a:solidFill>
                      <a:prstDash val="solid"/>
                      <a:round/>
                      <a:headEnd type="none" w="med" len="med"/>
                      <a:tailEnd type="none" w="med" len="med"/>
                    </a:lnB>
                    <a:solidFill>
                      <a:schemeClr val="accent6">
                        <a:lumMod val="60000"/>
                        <a:lumOff val="40000"/>
                      </a:schemeClr>
                    </a:solidFill>
                  </a:tcPr>
                </a:tc>
                <a:tc>
                  <a:txBody>
                    <a:bodyPr/>
                    <a:lstStyle/>
                    <a:p>
                      <a:pPr algn="ctr"/>
                      <a:r>
                        <a:rPr lang="en-US" sz="1400" b="1" dirty="0">
                          <a:solidFill>
                            <a:schemeClr val="tx1"/>
                          </a:solidFill>
                        </a:rPr>
                        <a:t>2</a:t>
                      </a:r>
                    </a:p>
                  </a:txBody>
                  <a:tcPr>
                    <a:lnL w="57150" cap="flat" cmpd="sng" algn="ctr">
                      <a:solidFill>
                        <a:prstClr val="black"/>
                      </a:solidFill>
                      <a:prstDash val="solid"/>
                      <a:round/>
                      <a:headEnd type="none" w="med" len="med"/>
                      <a:tailEnd type="none" w="med" len="med"/>
                    </a:lnL>
                    <a:lnR w="57150" cap="flat" cmpd="sng" algn="ctr">
                      <a:solidFill>
                        <a:prstClr val="black"/>
                      </a:solidFill>
                      <a:prstDash val="solid"/>
                      <a:round/>
                      <a:headEnd type="none" w="med" len="med"/>
                      <a:tailEnd type="none" w="med" len="med"/>
                    </a:lnR>
                    <a:lnT w="57150" cap="flat" cmpd="sng" algn="ctr">
                      <a:solidFill>
                        <a:prstClr val="black"/>
                      </a:solidFill>
                      <a:prstDash val="solid"/>
                      <a:round/>
                      <a:headEnd type="none" w="med" len="med"/>
                      <a:tailEnd type="none" w="med" len="med"/>
                    </a:lnT>
                    <a:lnB w="57150" cap="flat" cmpd="sng" algn="ctr">
                      <a:solidFill>
                        <a:prstClr val="black"/>
                      </a:solidFill>
                      <a:prstDash val="solid"/>
                      <a:round/>
                      <a:headEnd type="none" w="med" len="med"/>
                      <a:tailEnd type="none" w="med" len="med"/>
                    </a:lnB>
                    <a:solidFill>
                      <a:schemeClr val="accent6">
                        <a:lumMod val="60000"/>
                        <a:lumOff val="40000"/>
                      </a:schemeClr>
                    </a:solidFill>
                  </a:tcPr>
                </a:tc>
                <a:tc>
                  <a:txBody>
                    <a:bodyPr/>
                    <a:lstStyle/>
                    <a:p>
                      <a:pPr algn="ctr"/>
                      <a:r>
                        <a:rPr lang="en-US" sz="1400" b="1" dirty="0">
                          <a:solidFill>
                            <a:schemeClr val="tx1"/>
                          </a:solidFill>
                        </a:rPr>
                        <a:t>1</a:t>
                      </a:r>
                    </a:p>
                  </a:txBody>
                  <a:tcPr>
                    <a:lnL w="57150" cap="flat" cmpd="sng" algn="ctr">
                      <a:solidFill>
                        <a:prstClr val="black"/>
                      </a:solidFill>
                      <a:prstDash val="solid"/>
                      <a:round/>
                      <a:headEnd type="none" w="med" len="med"/>
                      <a:tailEnd type="none" w="med" len="med"/>
                    </a:lnL>
                    <a:lnR w="57150" cap="flat" cmpd="sng" algn="ctr">
                      <a:solidFill>
                        <a:prstClr val="black"/>
                      </a:solidFill>
                      <a:prstDash val="solid"/>
                      <a:round/>
                      <a:headEnd type="none" w="med" len="med"/>
                      <a:tailEnd type="none" w="med" len="med"/>
                    </a:lnR>
                    <a:lnT w="57150" cap="flat" cmpd="sng" algn="ctr">
                      <a:solidFill>
                        <a:prstClr val="black"/>
                      </a:solidFill>
                      <a:prstDash val="solid"/>
                      <a:round/>
                      <a:headEnd type="none" w="med" len="med"/>
                      <a:tailEnd type="none" w="med" len="med"/>
                    </a:lnT>
                    <a:lnB w="57150" cap="flat" cmpd="sng" algn="ctr">
                      <a:solidFill>
                        <a:prstClr val="black"/>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10002"/>
                  </a:ext>
                </a:extLst>
              </a:tr>
            </a:tbl>
          </a:graphicData>
        </a:graphic>
      </p:graphicFrame>
      <p:sp>
        <p:nvSpPr>
          <p:cNvPr id="25" name="TextBox 24"/>
          <p:cNvSpPr txBox="1"/>
          <p:nvPr/>
        </p:nvSpPr>
        <p:spPr>
          <a:xfrm>
            <a:off x="6520844" y="1144720"/>
            <a:ext cx="651651" cy="369332"/>
          </a:xfrm>
          <a:prstGeom prst="rect">
            <a:avLst/>
          </a:prstGeom>
          <a:noFill/>
        </p:spPr>
        <p:txBody>
          <a:bodyPr wrap="square" rtlCol="0">
            <a:spAutoFit/>
          </a:bodyPr>
          <a:lstStyle/>
          <a:p>
            <a:r>
              <a:rPr lang="en-US" b="1" dirty="0"/>
              <a:t>M</a:t>
            </a:r>
            <a:r>
              <a:rPr lang="en-US" b="1" baseline="-25000" dirty="0"/>
              <a:t>y</a:t>
            </a:r>
            <a:r>
              <a:rPr lang="en-US" b="1" dirty="0"/>
              <a:t> = </a:t>
            </a:r>
          </a:p>
        </p:txBody>
      </p:sp>
      <p:sp>
        <p:nvSpPr>
          <p:cNvPr id="26" name="TextBox 25"/>
          <p:cNvSpPr txBox="1"/>
          <p:nvPr/>
        </p:nvSpPr>
        <p:spPr>
          <a:xfrm>
            <a:off x="457200" y="5788905"/>
            <a:ext cx="2740276" cy="369332"/>
          </a:xfrm>
          <a:prstGeom prst="rect">
            <a:avLst/>
          </a:prstGeom>
          <a:noFill/>
        </p:spPr>
        <p:txBody>
          <a:bodyPr wrap="square" rtlCol="0">
            <a:spAutoFit/>
          </a:bodyPr>
          <a:lstStyle/>
          <a:p>
            <a:r>
              <a:rPr lang="en-US" dirty="0"/>
              <a:t>Gradient orientation</a:t>
            </a:r>
          </a:p>
        </p:txBody>
      </p:sp>
      <p:sp>
        <p:nvSpPr>
          <p:cNvPr id="19" name="Title 1"/>
          <p:cNvSpPr>
            <a:spLocks noGrp="1"/>
          </p:cNvSpPr>
          <p:nvPr>
            <p:ph type="title"/>
          </p:nvPr>
        </p:nvSpPr>
        <p:spPr>
          <a:xfrm>
            <a:off x="457200" y="-84049"/>
            <a:ext cx="8229600" cy="1143000"/>
          </a:xfrm>
        </p:spPr>
        <p:txBody>
          <a:bodyPr/>
          <a:lstStyle/>
          <a:p>
            <a:r>
              <a:rPr lang="en-US" dirty="0"/>
              <a:t>Computing image gradient</a:t>
            </a:r>
          </a:p>
        </p:txBody>
      </p:sp>
      <p:sp>
        <p:nvSpPr>
          <p:cNvPr id="27" name="TextBox 26"/>
          <p:cNvSpPr txBox="1"/>
          <p:nvPr/>
        </p:nvSpPr>
        <p:spPr>
          <a:xfrm>
            <a:off x="331054" y="3900457"/>
            <a:ext cx="2603377" cy="369332"/>
          </a:xfrm>
          <a:prstGeom prst="rect">
            <a:avLst/>
          </a:prstGeom>
          <a:noFill/>
        </p:spPr>
        <p:txBody>
          <a:bodyPr wrap="square" rtlCol="0">
            <a:spAutoFit/>
          </a:bodyPr>
          <a:lstStyle/>
          <a:p>
            <a:pPr algn="ctr"/>
            <a:r>
              <a:rPr lang="en-US" dirty="0"/>
              <a:t>image f</a:t>
            </a:r>
          </a:p>
        </p:txBody>
      </p:sp>
    </p:spTree>
    <p:extLst>
      <p:ext uri="{BB962C8B-B14F-4D97-AF65-F5344CB8AC3E}">
        <p14:creationId xmlns:p14="http://schemas.microsoft.com/office/powerpoint/2010/main" val="1346593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4-12-09 at 12.27.2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14085" y="1898200"/>
            <a:ext cx="2643429" cy="1986577"/>
          </a:xfrm>
          <a:prstGeom prst="rect">
            <a:avLst/>
          </a:prstGeom>
        </p:spPr>
      </p:pic>
      <p:pic>
        <p:nvPicPr>
          <p:cNvPr id="6" name="Picture 5" descr="Screen shot 2014-12-09 at 12.27.35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2097" y="1890189"/>
            <a:ext cx="2659450" cy="1994588"/>
          </a:xfrm>
          <a:prstGeom prst="rect">
            <a:avLst/>
          </a:prstGeom>
        </p:spPr>
      </p:pic>
      <p:pic>
        <p:nvPicPr>
          <p:cNvPr id="10" name="Picture 9" descr="Screen shot 2014-12-09 at 12.30.26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1054" y="1898200"/>
            <a:ext cx="2603377" cy="1986577"/>
          </a:xfrm>
          <a:prstGeom prst="rect">
            <a:avLst/>
          </a:prstGeom>
        </p:spPr>
      </p:pic>
      <p:pic>
        <p:nvPicPr>
          <p:cNvPr id="14" name="Picture 13"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05095" y="3895922"/>
            <a:ext cx="368775" cy="645357"/>
          </a:xfrm>
          <a:prstGeom prst="rect">
            <a:avLst/>
          </a:prstGeom>
        </p:spPr>
      </p:pic>
      <p:pic>
        <p:nvPicPr>
          <p:cNvPr id="15" name="Picture 14" descr="latex-image-1.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72080" y="3900457"/>
            <a:ext cx="368775" cy="695643"/>
          </a:xfrm>
          <a:prstGeom prst="rect">
            <a:avLst/>
          </a:prstGeom>
        </p:spPr>
      </p:pic>
      <p:sp>
        <p:nvSpPr>
          <p:cNvPr id="16" name="Left Brace 15"/>
          <p:cNvSpPr/>
          <p:nvPr/>
        </p:nvSpPr>
        <p:spPr>
          <a:xfrm rot="16200000">
            <a:off x="5841296" y="1853137"/>
            <a:ext cx="533041" cy="5587463"/>
          </a:xfrm>
          <a:prstGeom prst="leftBrace">
            <a:avLst>
              <a:gd name="adj1" fmla="val 8333"/>
              <a:gd name="adj2" fmla="val 50281"/>
            </a:avLst>
          </a:prstGeom>
          <a:ln w="57150" cmpd="sng"/>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17" name="Picture 16" descr="Screen shot 2014-12-09 at 12.27.52 PM.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383612" y="4872695"/>
            <a:ext cx="2620936" cy="1969625"/>
          </a:xfrm>
          <a:prstGeom prst="rect">
            <a:avLst/>
          </a:prstGeom>
        </p:spPr>
      </p:pic>
      <p:pic>
        <p:nvPicPr>
          <p:cNvPr id="18" name="Picture 17" descr="Screen shot 2014-12-09 at 12.44.11 PM.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42097" y="4872695"/>
            <a:ext cx="2620936" cy="1938237"/>
          </a:xfrm>
          <a:prstGeom prst="rect">
            <a:avLst/>
          </a:prstGeom>
        </p:spPr>
      </p:pic>
      <p:pic>
        <p:nvPicPr>
          <p:cNvPr id="21" name="Picture 27" descr="Edittex"/>
          <p:cNvPicPr>
            <a:picLocks noChangeAspect="1" noChangeArrowheads="1"/>
          </p:cNvPicPr>
          <p:nvPr>
            <p:custDataLst>
              <p:tags r:id="rId1"/>
            </p:custDataLst>
          </p:nvPr>
        </p:nvPicPr>
        <p:blipFill>
          <a:blip r:embed="rId10" cstate="print"/>
          <a:srcRect/>
          <a:stretch>
            <a:fillRect/>
          </a:stretch>
        </p:blipFill>
        <p:spPr bwMode="auto">
          <a:xfrm>
            <a:off x="331054" y="5075620"/>
            <a:ext cx="2797175" cy="522287"/>
          </a:xfrm>
          <a:prstGeom prst="rect">
            <a:avLst/>
          </a:prstGeom>
          <a:noFill/>
          <a:ln w="9525">
            <a:noFill/>
            <a:miter lim="800000"/>
            <a:headEnd/>
            <a:tailEnd/>
          </a:ln>
        </p:spPr>
      </p:pic>
      <p:pic>
        <p:nvPicPr>
          <p:cNvPr id="13" name="Picture 12" descr="Screen shot 2014-12-09 at 12.28.00 PM.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432634" y="4872695"/>
            <a:ext cx="2540558" cy="1938237"/>
          </a:xfrm>
          <a:prstGeom prst="rect">
            <a:avLst/>
          </a:prstGeom>
        </p:spPr>
      </p:pic>
      <p:sp>
        <p:nvSpPr>
          <p:cNvPr id="3" name="TextBox 2"/>
          <p:cNvSpPr txBox="1"/>
          <p:nvPr/>
        </p:nvSpPr>
        <p:spPr>
          <a:xfrm>
            <a:off x="299700" y="5530517"/>
            <a:ext cx="1346456" cy="1200329"/>
          </a:xfrm>
          <a:prstGeom prst="rect">
            <a:avLst/>
          </a:prstGeom>
          <a:solidFill>
            <a:schemeClr val="bg1">
              <a:lumMod val="50000"/>
            </a:schemeClr>
          </a:solidFill>
        </p:spPr>
        <p:txBody>
          <a:bodyPr wrap="square" rtlCol="0">
            <a:spAutoFit/>
          </a:bodyPr>
          <a:lstStyle/>
          <a:p>
            <a:r>
              <a:rPr lang="en-US" dirty="0">
                <a:solidFill>
                  <a:srgbClr val="FF0000"/>
                </a:solidFill>
              </a:rPr>
              <a:t>[0, 90</a:t>
            </a:r>
            <a:r>
              <a:rPr lang="en-US" baseline="30000" dirty="0">
                <a:solidFill>
                  <a:srgbClr val="FF0000"/>
                </a:solidFill>
              </a:rPr>
              <a:t>o</a:t>
            </a:r>
            <a:r>
              <a:rPr lang="en-US" dirty="0">
                <a:solidFill>
                  <a:srgbClr val="FF0000"/>
                </a:solidFill>
              </a:rPr>
              <a:t>]</a:t>
            </a:r>
          </a:p>
          <a:p>
            <a:r>
              <a:rPr lang="en-US" dirty="0">
                <a:solidFill>
                  <a:srgbClr val="00FFFF"/>
                </a:solidFill>
              </a:rPr>
              <a:t>[90</a:t>
            </a:r>
            <a:r>
              <a:rPr lang="en-US" baseline="30000" dirty="0">
                <a:solidFill>
                  <a:srgbClr val="00FFFF"/>
                </a:solidFill>
              </a:rPr>
              <a:t>0</a:t>
            </a:r>
            <a:r>
              <a:rPr lang="en-US" dirty="0">
                <a:solidFill>
                  <a:srgbClr val="00FFFF"/>
                </a:solidFill>
              </a:rPr>
              <a:t>, 180</a:t>
            </a:r>
            <a:r>
              <a:rPr lang="en-US" baseline="30000" dirty="0">
                <a:solidFill>
                  <a:srgbClr val="00FFFF"/>
                </a:solidFill>
              </a:rPr>
              <a:t>o</a:t>
            </a:r>
            <a:r>
              <a:rPr lang="en-US" dirty="0">
                <a:solidFill>
                  <a:srgbClr val="00FFFF"/>
                </a:solidFill>
              </a:rPr>
              <a:t>]</a:t>
            </a:r>
          </a:p>
          <a:p>
            <a:r>
              <a:rPr lang="en-US" dirty="0">
                <a:solidFill>
                  <a:srgbClr val="00FF00"/>
                </a:solidFill>
              </a:rPr>
              <a:t>[180</a:t>
            </a:r>
            <a:r>
              <a:rPr lang="en-US" baseline="30000" dirty="0">
                <a:solidFill>
                  <a:srgbClr val="00FF00"/>
                </a:solidFill>
              </a:rPr>
              <a:t>o</a:t>
            </a:r>
            <a:r>
              <a:rPr lang="en-US" dirty="0">
                <a:solidFill>
                  <a:srgbClr val="00FF00"/>
                </a:solidFill>
              </a:rPr>
              <a:t>, 270</a:t>
            </a:r>
            <a:r>
              <a:rPr lang="en-US" baseline="30000" dirty="0">
                <a:solidFill>
                  <a:srgbClr val="00FF00"/>
                </a:solidFill>
              </a:rPr>
              <a:t>o</a:t>
            </a:r>
            <a:r>
              <a:rPr lang="en-US" dirty="0">
                <a:solidFill>
                  <a:srgbClr val="00FF00"/>
                </a:solidFill>
              </a:rPr>
              <a:t>]</a:t>
            </a:r>
          </a:p>
          <a:p>
            <a:r>
              <a:rPr lang="en-US" dirty="0">
                <a:solidFill>
                  <a:srgbClr val="FFFF00"/>
                </a:solidFill>
              </a:rPr>
              <a:t>[270</a:t>
            </a:r>
            <a:r>
              <a:rPr lang="en-US" baseline="30000" dirty="0">
                <a:solidFill>
                  <a:srgbClr val="FFFF00"/>
                </a:solidFill>
              </a:rPr>
              <a:t>o</a:t>
            </a:r>
            <a:r>
              <a:rPr lang="en-US" dirty="0">
                <a:solidFill>
                  <a:srgbClr val="FFFF00"/>
                </a:solidFill>
              </a:rPr>
              <a:t>, 360</a:t>
            </a:r>
            <a:r>
              <a:rPr lang="en-US" baseline="30000" dirty="0">
                <a:solidFill>
                  <a:srgbClr val="FFFF00"/>
                </a:solidFill>
              </a:rPr>
              <a:t>o</a:t>
            </a:r>
            <a:r>
              <a:rPr lang="en-US" dirty="0">
                <a:solidFill>
                  <a:srgbClr val="FFFF00"/>
                </a:solidFill>
              </a:rPr>
              <a:t>]</a:t>
            </a:r>
          </a:p>
        </p:txBody>
      </p:sp>
      <p:sp>
        <p:nvSpPr>
          <p:cNvPr id="23" name="TextBox 22"/>
          <p:cNvSpPr txBox="1"/>
          <p:nvPr/>
        </p:nvSpPr>
        <p:spPr>
          <a:xfrm>
            <a:off x="3496058" y="4971513"/>
            <a:ext cx="830978" cy="338554"/>
          </a:xfrm>
          <a:prstGeom prst="rect">
            <a:avLst/>
          </a:prstGeom>
          <a:solidFill>
            <a:schemeClr val="tx1"/>
          </a:solidFill>
        </p:spPr>
        <p:txBody>
          <a:bodyPr wrap="square" rtlCol="0">
            <a:spAutoFit/>
          </a:bodyPr>
          <a:lstStyle/>
          <a:p>
            <a:r>
              <a:rPr lang="en-US" sz="1600" dirty="0">
                <a:solidFill>
                  <a:srgbClr val="FF0000"/>
                </a:solidFill>
              </a:rPr>
              <a:t>[0, 90</a:t>
            </a:r>
            <a:r>
              <a:rPr lang="en-US" sz="1600" baseline="30000" dirty="0">
                <a:solidFill>
                  <a:srgbClr val="FF0000"/>
                </a:solidFill>
              </a:rPr>
              <a:t>o</a:t>
            </a:r>
            <a:r>
              <a:rPr lang="en-US" sz="1600" dirty="0">
                <a:solidFill>
                  <a:srgbClr val="FF0000"/>
                </a:solidFill>
              </a:rPr>
              <a:t>]</a:t>
            </a:r>
          </a:p>
        </p:txBody>
      </p:sp>
      <p:sp>
        <p:nvSpPr>
          <p:cNvPr id="24" name="TextBox 23"/>
          <p:cNvSpPr txBox="1"/>
          <p:nvPr/>
        </p:nvSpPr>
        <p:spPr>
          <a:xfrm>
            <a:off x="4954077" y="4935662"/>
            <a:ext cx="940725" cy="307777"/>
          </a:xfrm>
          <a:prstGeom prst="rect">
            <a:avLst/>
          </a:prstGeom>
          <a:solidFill>
            <a:schemeClr val="tx1"/>
          </a:solidFill>
        </p:spPr>
        <p:txBody>
          <a:bodyPr wrap="square" rtlCol="0">
            <a:spAutoFit/>
          </a:bodyPr>
          <a:lstStyle/>
          <a:p>
            <a:r>
              <a:rPr lang="en-US" sz="1400" dirty="0">
                <a:solidFill>
                  <a:srgbClr val="00FFFF"/>
                </a:solidFill>
              </a:rPr>
              <a:t>[90</a:t>
            </a:r>
            <a:r>
              <a:rPr lang="en-US" sz="1400" baseline="30000" dirty="0">
                <a:solidFill>
                  <a:srgbClr val="00FFFF"/>
                </a:solidFill>
              </a:rPr>
              <a:t>o</a:t>
            </a:r>
            <a:r>
              <a:rPr lang="en-US" sz="1400" dirty="0">
                <a:solidFill>
                  <a:srgbClr val="00FFFF"/>
                </a:solidFill>
              </a:rPr>
              <a:t>,180</a:t>
            </a:r>
            <a:r>
              <a:rPr lang="en-US" sz="1400" baseline="30000" dirty="0">
                <a:solidFill>
                  <a:srgbClr val="00FFFF"/>
                </a:solidFill>
              </a:rPr>
              <a:t>o</a:t>
            </a:r>
            <a:r>
              <a:rPr lang="en-US" sz="1400" dirty="0">
                <a:solidFill>
                  <a:srgbClr val="00FFFF"/>
                </a:solidFill>
              </a:rPr>
              <a:t>]</a:t>
            </a:r>
          </a:p>
        </p:txBody>
      </p:sp>
      <p:sp>
        <p:nvSpPr>
          <p:cNvPr id="25" name="TextBox 24"/>
          <p:cNvSpPr txBox="1"/>
          <p:nvPr/>
        </p:nvSpPr>
        <p:spPr>
          <a:xfrm>
            <a:off x="4922721" y="6456380"/>
            <a:ext cx="972081" cy="292388"/>
          </a:xfrm>
          <a:prstGeom prst="rect">
            <a:avLst/>
          </a:prstGeom>
          <a:solidFill>
            <a:schemeClr val="tx1"/>
          </a:solidFill>
        </p:spPr>
        <p:txBody>
          <a:bodyPr wrap="square" rtlCol="0">
            <a:spAutoFit/>
          </a:bodyPr>
          <a:lstStyle/>
          <a:p>
            <a:r>
              <a:rPr lang="en-US" sz="1300" dirty="0">
                <a:solidFill>
                  <a:srgbClr val="00FF00"/>
                </a:solidFill>
              </a:rPr>
              <a:t>[180</a:t>
            </a:r>
            <a:r>
              <a:rPr lang="en-US" sz="1300" baseline="30000" dirty="0">
                <a:solidFill>
                  <a:srgbClr val="00FF00"/>
                </a:solidFill>
              </a:rPr>
              <a:t>o</a:t>
            </a:r>
            <a:r>
              <a:rPr lang="en-US" sz="1300" dirty="0">
                <a:solidFill>
                  <a:srgbClr val="00FF00"/>
                </a:solidFill>
              </a:rPr>
              <a:t>,270</a:t>
            </a:r>
            <a:r>
              <a:rPr lang="en-US" sz="1300" baseline="30000" dirty="0">
                <a:solidFill>
                  <a:srgbClr val="00FF00"/>
                </a:solidFill>
              </a:rPr>
              <a:t>o</a:t>
            </a:r>
            <a:r>
              <a:rPr lang="en-US" sz="1300" dirty="0">
                <a:solidFill>
                  <a:srgbClr val="00FF00"/>
                </a:solidFill>
              </a:rPr>
              <a:t>]</a:t>
            </a:r>
          </a:p>
        </p:txBody>
      </p:sp>
      <p:sp>
        <p:nvSpPr>
          <p:cNvPr id="26" name="TextBox 25"/>
          <p:cNvSpPr txBox="1"/>
          <p:nvPr/>
        </p:nvSpPr>
        <p:spPr>
          <a:xfrm>
            <a:off x="3496847" y="6456380"/>
            <a:ext cx="1008248" cy="292388"/>
          </a:xfrm>
          <a:prstGeom prst="rect">
            <a:avLst/>
          </a:prstGeom>
          <a:solidFill>
            <a:schemeClr val="tx1"/>
          </a:solidFill>
        </p:spPr>
        <p:txBody>
          <a:bodyPr wrap="square" rtlCol="0">
            <a:spAutoFit/>
          </a:bodyPr>
          <a:lstStyle/>
          <a:p>
            <a:r>
              <a:rPr lang="en-US" sz="1300" dirty="0">
                <a:solidFill>
                  <a:srgbClr val="00FF00"/>
                </a:solidFill>
              </a:rPr>
              <a:t>[270</a:t>
            </a:r>
            <a:r>
              <a:rPr lang="en-US" sz="1300" baseline="30000" dirty="0">
                <a:solidFill>
                  <a:srgbClr val="00FF00"/>
                </a:solidFill>
              </a:rPr>
              <a:t>o</a:t>
            </a:r>
            <a:r>
              <a:rPr lang="en-US" sz="1300" dirty="0">
                <a:solidFill>
                  <a:srgbClr val="00FF00"/>
                </a:solidFill>
              </a:rPr>
              <a:t>,360</a:t>
            </a:r>
            <a:r>
              <a:rPr lang="en-US" sz="1300" baseline="30000" dirty="0">
                <a:solidFill>
                  <a:srgbClr val="00FF00"/>
                </a:solidFill>
              </a:rPr>
              <a:t>o</a:t>
            </a:r>
            <a:r>
              <a:rPr lang="en-US" sz="1300" dirty="0">
                <a:solidFill>
                  <a:srgbClr val="00FF00"/>
                </a:solidFill>
              </a:rPr>
              <a:t>]</a:t>
            </a:r>
          </a:p>
        </p:txBody>
      </p:sp>
      <p:graphicFrame>
        <p:nvGraphicFramePr>
          <p:cNvPr id="27" name="Table 26"/>
          <p:cNvGraphicFramePr>
            <a:graphicFrameLocks noGrp="1"/>
          </p:cNvGraphicFramePr>
          <p:nvPr>
            <p:extLst>
              <p:ext uri="{D42A27DB-BD31-4B8C-83A1-F6EECF244321}">
                <p14:modId xmlns:p14="http://schemas.microsoft.com/office/powerpoint/2010/main" val="1286558022"/>
              </p:ext>
            </p:extLst>
          </p:nvPr>
        </p:nvGraphicFramePr>
        <p:xfrm>
          <a:off x="4505095" y="959087"/>
          <a:ext cx="1002540" cy="914400"/>
        </p:xfrm>
        <a:graphic>
          <a:graphicData uri="http://schemas.openxmlformats.org/drawingml/2006/table">
            <a:tbl>
              <a:tblPr firstRow="1" bandRow="1">
                <a:tableStyleId>{2D5ABB26-0587-4C30-8999-92F81FD0307C}</a:tableStyleId>
              </a:tblPr>
              <a:tblGrid>
                <a:gridCol w="334180">
                  <a:extLst>
                    <a:ext uri="{9D8B030D-6E8A-4147-A177-3AD203B41FA5}">
                      <a16:colId xmlns:a16="http://schemas.microsoft.com/office/drawing/2014/main" val="20000"/>
                    </a:ext>
                  </a:extLst>
                </a:gridCol>
                <a:gridCol w="334180">
                  <a:extLst>
                    <a:ext uri="{9D8B030D-6E8A-4147-A177-3AD203B41FA5}">
                      <a16:colId xmlns:a16="http://schemas.microsoft.com/office/drawing/2014/main" val="20001"/>
                    </a:ext>
                  </a:extLst>
                </a:gridCol>
                <a:gridCol w="334180">
                  <a:extLst>
                    <a:ext uri="{9D8B030D-6E8A-4147-A177-3AD203B41FA5}">
                      <a16:colId xmlns:a16="http://schemas.microsoft.com/office/drawing/2014/main" val="20002"/>
                    </a:ext>
                  </a:extLst>
                </a:gridCol>
              </a:tblGrid>
              <a:tr h="292100">
                <a:tc>
                  <a:txBody>
                    <a:bodyPr/>
                    <a:lstStyle/>
                    <a:p>
                      <a:pPr algn="ctr"/>
                      <a:r>
                        <a:rPr lang="en-US" sz="1400" b="1" dirty="0">
                          <a:solidFill>
                            <a:schemeClr val="tx1"/>
                          </a:solidFill>
                        </a:rPr>
                        <a:t>-1</a:t>
                      </a:r>
                    </a:p>
                  </a:txBody>
                  <a:tcPr>
                    <a:lnL w="57150" cap="flat" cmpd="sng" algn="ctr">
                      <a:solidFill>
                        <a:prstClr val="black"/>
                      </a:solidFill>
                      <a:prstDash val="solid"/>
                      <a:round/>
                      <a:headEnd type="none" w="med" len="med"/>
                      <a:tailEnd type="none" w="med" len="med"/>
                    </a:lnL>
                    <a:lnR w="57150" cap="flat" cmpd="sng" algn="ctr">
                      <a:solidFill>
                        <a:prstClr val="black"/>
                      </a:solidFill>
                      <a:prstDash val="solid"/>
                      <a:round/>
                      <a:headEnd type="none" w="med" len="med"/>
                      <a:tailEnd type="none" w="med" len="med"/>
                    </a:lnR>
                    <a:lnT w="57150" cap="flat" cmpd="sng" algn="ctr">
                      <a:solidFill>
                        <a:prstClr val="black"/>
                      </a:solidFill>
                      <a:prstDash val="solid"/>
                      <a:round/>
                      <a:headEnd type="none" w="med" len="med"/>
                      <a:tailEnd type="none" w="med" len="med"/>
                    </a:lnT>
                    <a:lnB w="57150" cap="flat" cmpd="sng" algn="ctr">
                      <a:solidFill>
                        <a:prstClr val="black"/>
                      </a:solidFill>
                      <a:prstDash val="solid"/>
                      <a:round/>
                      <a:headEnd type="none" w="med" len="med"/>
                      <a:tailEnd type="none" w="med" len="med"/>
                    </a:lnB>
                    <a:solidFill>
                      <a:srgbClr val="FAC090"/>
                    </a:solidFill>
                  </a:tcPr>
                </a:tc>
                <a:tc>
                  <a:txBody>
                    <a:bodyPr/>
                    <a:lstStyle/>
                    <a:p>
                      <a:pPr algn="ctr"/>
                      <a:r>
                        <a:rPr lang="en-US" sz="1400" b="1" dirty="0">
                          <a:solidFill>
                            <a:schemeClr val="tx1"/>
                          </a:solidFill>
                        </a:rPr>
                        <a:t>0</a:t>
                      </a:r>
                    </a:p>
                  </a:txBody>
                  <a:tcPr>
                    <a:lnL w="57150" cap="flat" cmpd="sng" algn="ctr">
                      <a:solidFill>
                        <a:prstClr val="black"/>
                      </a:solidFill>
                      <a:prstDash val="solid"/>
                      <a:round/>
                      <a:headEnd type="none" w="med" len="med"/>
                      <a:tailEnd type="none" w="med" len="med"/>
                    </a:lnL>
                    <a:lnR w="57150" cap="flat" cmpd="sng" algn="ctr">
                      <a:solidFill>
                        <a:prstClr val="black"/>
                      </a:solidFill>
                      <a:prstDash val="solid"/>
                      <a:round/>
                      <a:headEnd type="none" w="med" len="med"/>
                      <a:tailEnd type="none" w="med" len="med"/>
                    </a:lnR>
                    <a:lnT w="57150" cap="flat" cmpd="sng" algn="ctr">
                      <a:solidFill>
                        <a:prstClr val="black"/>
                      </a:solidFill>
                      <a:prstDash val="solid"/>
                      <a:round/>
                      <a:headEnd type="none" w="med" len="med"/>
                      <a:tailEnd type="none" w="med" len="med"/>
                    </a:lnT>
                    <a:lnB w="57150" cap="flat" cmpd="sng" algn="ctr">
                      <a:solidFill>
                        <a:prstClr val="black"/>
                      </a:solidFill>
                      <a:prstDash val="solid"/>
                      <a:round/>
                      <a:headEnd type="none" w="med" len="med"/>
                      <a:tailEnd type="none" w="med" len="med"/>
                    </a:lnB>
                    <a:solidFill>
                      <a:srgbClr val="FAC090"/>
                    </a:solidFill>
                  </a:tcPr>
                </a:tc>
                <a:tc>
                  <a:txBody>
                    <a:bodyPr/>
                    <a:lstStyle/>
                    <a:p>
                      <a:pPr algn="ctr"/>
                      <a:r>
                        <a:rPr lang="en-US" sz="1400" b="1" dirty="0">
                          <a:solidFill>
                            <a:schemeClr val="tx1"/>
                          </a:solidFill>
                        </a:rPr>
                        <a:t>1</a:t>
                      </a:r>
                    </a:p>
                  </a:txBody>
                  <a:tcPr>
                    <a:lnL w="57150" cap="flat" cmpd="sng" algn="ctr">
                      <a:solidFill>
                        <a:prstClr val="black"/>
                      </a:solidFill>
                      <a:prstDash val="solid"/>
                      <a:round/>
                      <a:headEnd type="none" w="med" len="med"/>
                      <a:tailEnd type="none" w="med" len="med"/>
                    </a:lnL>
                    <a:lnR w="57150" cap="flat" cmpd="sng" algn="ctr">
                      <a:solidFill>
                        <a:prstClr val="black"/>
                      </a:solidFill>
                      <a:prstDash val="solid"/>
                      <a:round/>
                      <a:headEnd type="none" w="med" len="med"/>
                      <a:tailEnd type="none" w="med" len="med"/>
                    </a:lnR>
                    <a:lnT w="57150" cap="flat" cmpd="sng" algn="ctr">
                      <a:solidFill>
                        <a:prstClr val="black"/>
                      </a:solidFill>
                      <a:prstDash val="solid"/>
                      <a:round/>
                      <a:headEnd type="none" w="med" len="med"/>
                      <a:tailEnd type="none" w="med" len="med"/>
                    </a:lnT>
                    <a:lnB w="57150" cap="flat" cmpd="sng" algn="ctr">
                      <a:solidFill>
                        <a:prstClr val="black"/>
                      </a:solidFill>
                      <a:prstDash val="solid"/>
                      <a:round/>
                      <a:headEnd type="none" w="med" len="med"/>
                      <a:tailEnd type="none" w="med" len="med"/>
                    </a:lnB>
                    <a:solidFill>
                      <a:srgbClr val="FAC090"/>
                    </a:solidFill>
                  </a:tcPr>
                </a:tc>
                <a:extLst>
                  <a:ext uri="{0D108BD9-81ED-4DB2-BD59-A6C34878D82A}">
                    <a16:rowId xmlns:a16="http://schemas.microsoft.com/office/drawing/2014/main" val="10000"/>
                  </a:ext>
                </a:extLst>
              </a:tr>
              <a:tr h="292100">
                <a:tc>
                  <a:txBody>
                    <a:bodyPr/>
                    <a:lstStyle/>
                    <a:p>
                      <a:pPr algn="ctr"/>
                      <a:r>
                        <a:rPr lang="en-US" sz="1400" b="1" dirty="0">
                          <a:solidFill>
                            <a:schemeClr val="tx1"/>
                          </a:solidFill>
                        </a:rPr>
                        <a:t>-2</a:t>
                      </a:r>
                    </a:p>
                  </a:txBody>
                  <a:tcPr>
                    <a:lnL w="57150" cap="flat" cmpd="sng" algn="ctr">
                      <a:solidFill>
                        <a:prstClr val="black"/>
                      </a:solidFill>
                      <a:prstDash val="solid"/>
                      <a:round/>
                      <a:headEnd type="none" w="med" len="med"/>
                      <a:tailEnd type="none" w="med" len="med"/>
                    </a:lnL>
                    <a:lnR w="57150" cap="flat" cmpd="sng" algn="ctr">
                      <a:solidFill>
                        <a:prstClr val="black"/>
                      </a:solidFill>
                      <a:prstDash val="solid"/>
                      <a:round/>
                      <a:headEnd type="none" w="med" len="med"/>
                      <a:tailEnd type="none" w="med" len="med"/>
                    </a:lnR>
                    <a:lnT w="57150" cap="flat" cmpd="sng" algn="ctr">
                      <a:solidFill>
                        <a:prstClr val="black"/>
                      </a:solidFill>
                      <a:prstDash val="solid"/>
                      <a:round/>
                      <a:headEnd type="none" w="med" len="med"/>
                      <a:tailEnd type="none" w="med" len="med"/>
                    </a:lnT>
                    <a:lnB w="57150" cap="flat" cmpd="sng" algn="ctr">
                      <a:solidFill>
                        <a:prstClr val="black"/>
                      </a:solidFill>
                      <a:prstDash val="solid"/>
                      <a:round/>
                      <a:headEnd type="none" w="med" len="med"/>
                      <a:tailEnd type="none" w="med" len="med"/>
                    </a:lnB>
                    <a:solidFill>
                      <a:srgbClr val="FAC090"/>
                    </a:solidFill>
                  </a:tcPr>
                </a:tc>
                <a:tc>
                  <a:txBody>
                    <a:bodyPr/>
                    <a:lstStyle/>
                    <a:p>
                      <a:pPr algn="ctr"/>
                      <a:r>
                        <a:rPr lang="en-US" sz="1400" b="1" dirty="0">
                          <a:solidFill>
                            <a:schemeClr val="tx1"/>
                          </a:solidFill>
                        </a:rPr>
                        <a:t>0</a:t>
                      </a:r>
                    </a:p>
                  </a:txBody>
                  <a:tcPr>
                    <a:lnL w="57150" cap="flat" cmpd="sng" algn="ctr">
                      <a:solidFill>
                        <a:prstClr val="black"/>
                      </a:solidFill>
                      <a:prstDash val="solid"/>
                      <a:round/>
                      <a:headEnd type="none" w="med" len="med"/>
                      <a:tailEnd type="none" w="med" len="med"/>
                    </a:lnL>
                    <a:lnR w="57150" cap="flat" cmpd="sng" algn="ctr">
                      <a:solidFill>
                        <a:prstClr val="black"/>
                      </a:solidFill>
                      <a:prstDash val="solid"/>
                      <a:round/>
                      <a:headEnd type="none" w="med" len="med"/>
                      <a:tailEnd type="none" w="med" len="med"/>
                    </a:lnR>
                    <a:lnT w="57150" cap="flat" cmpd="sng" algn="ctr">
                      <a:solidFill>
                        <a:prstClr val="black"/>
                      </a:solidFill>
                      <a:prstDash val="solid"/>
                      <a:round/>
                      <a:headEnd type="none" w="med" len="med"/>
                      <a:tailEnd type="none" w="med" len="med"/>
                    </a:lnT>
                    <a:lnB w="57150" cap="flat" cmpd="sng" algn="ctr">
                      <a:solidFill>
                        <a:prstClr val="black"/>
                      </a:solidFill>
                      <a:prstDash val="solid"/>
                      <a:round/>
                      <a:headEnd type="none" w="med" len="med"/>
                      <a:tailEnd type="none" w="med" len="med"/>
                    </a:lnB>
                    <a:solidFill>
                      <a:srgbClr val="FAC090"/>
                    </a:solidFill>
                  </a:tcPr>
                </a:tc>
                <a:tc>
                  <a:txBody>
                    <a:bodyPr/>
                    <a:lstStyle/>
                    <a:p>
                      <a:pPr algn="ctr"/>
                      <a:r>
                        <a:rPr lang="en-US" sz="1400" b="1" dirty="0">
                          <a:solidFill>
                            <a:schemeClr val="tx1"/>
                          </a:solidFill>
                        </a:rPr>
                        <a:t>2</a:t>
                      </a:r>
                    </a:p>
                  </a:txBody>
                  <a:tcPr>
                    <a:lnL w="57150" cap="flat" cmpd="sng" algn="ctr">
                      <a:solidFill>
                        <a:prstClr val="black"/>
                      </a:solidFill>
                      <a:prstDash val="solid"/>
                      <a:round/>
                      <a:headEnd type="none" w="med" len="med"/>
                      <a:tailEnd type="none" w="med" len="med"/>
                    </a:lnL>
                    <a:lnR w="57150" cap="flat" cmpd="sng" algn="ctr">
                      <a:solidFill>
                        <a:prstClr val="black"/>
                      </a:solidFill>
                      <a:prstDash val="solid"/>
                      <a:round/>
                      <a:headEnd type="none" w="med" len="med"/>
                      <a:tailEnd type="none" w="med" len="med"/>
                    </a:lnR>
                    <a:lnT w="57150" cap="flat" cmpd="sng" algn="ctr">
                      <a:solidFill>
                        <a:prstClr val="black"/>
                      </a:solidFill>
                      <a:prstDash val="solid"/>
                      <a:round/>
                      <a:headEnd type="none" w="med" len="med"/>
                      <a:tailEnd type="none" w="med" len="med"/>
                    </a:lnT>
                    <a:lnB w="57150" cap="flat" cmpd="sng" algn="ctr">
                      <a:solidFill>
                        <a:prstClr val="black"/>
                      </a:solidFill>
                      <a:prstDash val="solid"/>
                      <a:round/>
                      <a:headEnd type="none" w="med" len="med"/>
                      <a:tailEnd type="none" w="med" len="med"/>
                    </a:lnB>
                    <a:solidFill>
                      <a:srgbClr val="FAC090"/>
                    </a:solidFill>
                  </a:tcPr>
                </a:tc>
                <a:extLst>
                  <a:ext uri="{0D108BD9-81ED-4DB2-BD59-A6C34878D82A}">
                    <a16:rowId xmlns:a16="http://schemas.microsoft.com/office/drawing/2014/main" val="10001"/>
                  </a:ext>
                </a:extLst>
              </a:tr>
              <a:tr h="292100">
                <a:tc>
                  <a:txBody>
                    <a:bodyPr/>
                    <a:lstStyle/>
                    <a:p>
                      <a:pPr algn="ctr"/>
                      <a:r>
                        <a:rPr lang="en-US" sz="1400" b="1" dirty="0">
                          <a:solidFill>
                            <a:schemeClr val="tx1"/>
                          </a:solidFill>
                        </a:rPr>
                        <a:t>-1</a:t>
                      </a:r>
                    </a:p>
                  </a:txBody>
                  <a:tcPr>
                    <a:lnL w="57150" cap="flat" cmpd="sng" algn="ctr">
                      <a:solidFill>
                        <a:prstClr val="black"/>
                      </a:solidFill>
                      <a:prstDash val="solid"/>
                      <a:round/>
                      <a:headEnd type="none" w="med" len="med"/>
                      <a:tailEnd type="none" w="med" len="med"/>
                    </a:lnL>
                    <a:lnR w="57150" cap="flat" cmpd="sng" algn="ctr">
                      <a:solidFill>
                        <a:prstClr val="black"/>
                      </a:solidFill>
                      <a:prstDash val="solid"/>
                      <a:round/>
                      <a:headEnd type="none" w="med" len="med"/>
                      <a:tailEnd type="none" w="med" len="med"/>
                    </a:lnR>
                    <a:lnT w="57150" cap="flat" cmpd="sng" algn="ctr">
                      <a:solidFill>
                        <a:prstClr val="black"/>
                      </a:solidFill>
                      <a:prstDash val="solid"/>
                      <a:round/>
                      <a:headEnd type="none" w="med" len="med"/>
                      <a:tailEnd type="none" w="med" len="med"/>
                    </a:lnT>
                    <a:lnB w="57150" cap="flat" cmpd="sng" algn="ctr">
                      <a:solidFill>
                        <a:prstClr val="black"/>
                      </a:solidFill>
                      <a:prstDash val="solid"/>
                      <a:round/>
                      <a:headEnd type="none" w="med" len="med"/>
                      <a:tailEnd type="none" w="med" len="med"/>
                    </a:lnB>
                    <a:solidFill>
                      <a:srgbClr val="FAC090"/>
                    </a:solidFill>
                  </a:tcPr>
                </a:tc>
                <a:tc>
                  <a:txBody>
                    <a:bodyPr/>
                    <a:lstStyle/>
                    <a:p>
                      <a:pPr algn="ctr"/>
                      <a:r>
                        <a:rPr lang="en-US" sz="1400" b="1" dirty="0">
                          <a:solidFill>
                            <a:schemeClr val="tx1"/>
                          </a:solidFill>
                        </a:rPr>
                        <a:t>0</a:t>
                      </a:r>
                    </a:p>
                  </a:txBody>
                  <a:tcPr>
                    <a:lnL w="57150" cap="flat" cmpd="sng" algn="ctr">
                      <a:solidFill>
                        <a:prstClr val="black"/>
                      </a:solidFill>
                      <a:prstDash val="solid"/>
                      <a:round/>
                      <a:headEnd type="none" w="med" len="med"/>
                      <a:tailEnd type="none" w="med" len="med"/>
                    </a:lnL>
                    <a:lnR w="57150" cap="flat" cmpd="sng" algn="ctr">
                      <a:solidFill>
                        <a:prstClr val="black"/>
                      </a:solidFill>
                      <a:prstDash val="solid"/>
                      <a:round/>
                      <a:headEnd type="none" w="med" len="med"/>
                      <a:tailEnd type="none" w="med" len="med"/>
                    </a:lnR>
                    <a:lnT w="57150" cap="flat" cmpd="sng" algn="ctr">
                      <a:solidFill>
                        <a:prstClr val="black"/>
                      </a:solidFill>
                      <a:prstDash val="solid"/>
                      <a:round/>
                      <a:headEnd type="none" w="med" len="med"/>
                      <a:tailEnd type="none" w="med" len="med"/>
                    </a:lnT>
                    <a:lnB w="57150" cap="flat" cmpd="sng" algn="ctr">
                      <a:solidFill>
                        <a:prstClr val="black"/>
                      </a:solidFill>
                      <a:prstDash val="solid"/>
                      <a:round/>
                      <a:headEnd type="none" w="med" len="med"/>
                      <a:tailEnd type="none" w="med" len="med"/>
                    </a:lnB>
                    <a:solidFill>
                      <a:srgbClr val="FAC090"/>
                    </a:solidFill>
                  </a:tcPr>
                </a:tc>
                <a:tc>
                  <a:txBody>
                    <a:bodyPr/>
                    <a:lstStyle/>
                    <a:p>
                      <a:pPr algn="ctr"/>
                      <a:r>
                        <a:rPr lang="en-US" sz="1400" b="1" dirty="0">
                          <a:solidFill>
                            <a:schemeClr val="tx1"/>
                          </a:solidFill>
                        </a:rPr>
                        <a:t>1</a:t>
                      </a:r>
                    </a:p>
                  </a:txBody>
                  <a:tcPr>
                    <a:lnL w="57150" cap="flat" cmpd="sng" algn="ctr">
                      <a:solidFill>
                        <a:prstClr val="black"/>
                      </a:solidFill>
                      <a:prstDash val="solid"/>
                      <a:round/>
                      <a:headEnd type="none" w="med" len="med"/>
                      <a:tailEnd type="none" w="med" len="med"/>
                    </a:lnL>
                    <a:lnR w="57150" cap="flat" cmpd="sng" algn="ctr">
                      <a:solidFill>
                        <a:prstClr val="black"/>
                      </a:solidFill>
                      <a:prstDash val="solid"/>
                      <a:round/>
                      <a:headEnd type="none" w="med" len="med"/>
                      <a:tailEnd type="none" w="med" len="med"/>
                    </a:lnR>
                    <a:lnT w="57150" cap="flat" cmpd="sng" algn="ctr">
                      <a:solidFill>
                        <a:prstClr val="black"/>
                      </a:solidFill>
                      <a:prstDash val="solid"/>
                      <a:round/>
                      <a:headEnd type="none" w="med" len="med"/>
                      <a:tailEnd type="none" w="med" len="med"/>
                    </a:lnT>
                    <a:lnB w="57150" cap="flat" cmpd="sng" algn="ctr">
                      <a:solidFill>
                        <a:prstClr val="black"/>
                      </a:solidFill>
                      <a:prstDash val="solid"/>
                      <a:round/>
                      <a:headEnd type="none" w="med" len="med"/>
                      <a:tailEnd type="none" w="med" len="med"/>
                    </a:lnB>
                    <a:solidFill>
                      <a:srgbClr val="FAC090"/>
                    </a:solidFill>
                  </a:tcPr>
                </a:tc>
                <a:extLst>
                  <a:ext uri="{0D108BD9-81ED-4DB2-BD59-A6C34878D82A}">
                    <a16:rowId xmlns:a16="http://schemas.microsoft.com/office/drawing/2014/main" val="10002"/>
                  </a:ext>
                </a:extLst>
              </a:tr>
            </a:tbl>
          </a:graphicData>
        </a:graphic>
      </p:graphicFrame>
      <p:sp>
        <p:nvSpPr>
          <p:cNvPr id="28" name="TextBox 27"/>
          <p:cNvSpPr txBox="1"/>
          <p:nvPr/>
        </p:nvSpPr>
        <p:spPr>
          <a:xfrm>
            <a:off x="3686354" y="1188120"/>
            <a:ext cx="651651" cy="369332"/>
          </a:xfrm>
          <a:prstGeom prst="rect">
            <a:avLst/>
          </a:prstGeom>
          <a:noFill/>
        </p:spPr>
        <p:txBody>
          <a:bodyPr wrap="square" rtlCol="0">
            <a:spAutoFit/>
          </a:bodyPr>
          <a:lstStyle/>
          <a:p>
            <a:r>
              <a:rPr lang="en-US" b="1" dirty="0" err="1"/>
              <a:t>M</a:t>
            </a:r>
            <a:r>
              <a:rPr lang="en-US" b="1" baseline="-25000" dirty="0" err="1"/>
              <a:t>x</a:t>
            </a:r>
            <a:r>
              <a:rPr lang="en-US" b="1" dirty="0"/>
              <a:t> = </a:t>
            </a:r>
          </a:p>
        </p:txBody>
      </p:sp>
      <p:graphicFrame>
        <p:nvGraphicFramePr>
          <p:cNvPr id="29" name="Table 28"/>
          <p:cNvGraphicFramePr>
            <a:graphicFrameLocks noGrp="1"/>
          </p:cNvGraphicFramePr>
          <p:nvPr>
            <p:extLst>
              <p:ext uri="{D42A27DB-BD31-4B8C-83A1-F6EECF244321}">
                <p14:modId xmlns:p14="http://schemas.microsoft.com/office/powerpoint/2010/main" val="3595667875"/>
              </p:ext>
            </p:extLst>
          </p:nvPr>
        </p:nvGraphicFramePr>
        <p:xfrm>
          <a:off x="7339585" y="940401"/>
          <a:ext cx="1002540" cy="914400"/>
        </p:xfrm>
        <a:graphic>
          <a:graphicData uri="http://schemas.openxmlformats.org/drawingml/2006/table">
            <a:tbl>
              <a:tblPr firstRow="1" bandRow="1">
                <a:tableStyleId>{2D5ABB26-0587-4C30-8999-92F81FD0307C}</a:tableStyleId>
              </a:tblPr>
              <a:tblGrid>
                <a:gridCol w="334180">
                  <a:extLst>
                    <a:ext uri="{9D8B030D-6E8A-4147-A177-3AD203B41FA5}">
                      <a16:colId xmlns:a16="http://schemas.microsoft.com/office/drawing/2014/main" val="20000"/>
                    </a:ext>
                  </a:extLst>
                </a:gridCol>
                <a:gridCol w="334180">
                  <a:extLst>
                    <a:ext uri="{9D8B030D-6E8A-4147-A177-3AD203B41FA5}">
                      <a16:colId xmlns:a16="http://schemas.microsoft.com/office/drawing/2014/main" val="20001"/>
                    </a:ext>
                  </a:extLst>
                </a:gridCol>
                <a:gridCol w="334180">
                  <a:extLst>
                    <a:ext uri="{9D8B030D-6E8A-4147-A177-3AD203B41FA5}">
                      <a16:colId xmlns:a16="http://schemas.microsoft.com/office/drawing/2014/main" val="20002"/>
                    </a:ext>
                  </a:extLst>
                </a:gridCol>
              </a:tblGrid>
              <a:tr h="292100">
                <a:tc>
                  <a:txBody>
                    <a:bodyPr/>
                    <a:lstStyle/>
                    <a:p>
                      <a:pPr algn="ctr"/>
                      <a:r>
                        <a:rPr lang="en-US" sz="1400" b="1" dirty="0">
                          <a:solidFill>
                            <a:schemeClr val="tx1"/>
                          </a:solidFill>
                        </a:rPr>
                        <a:t>-1</a:t>
                      </a:r>
                    </a:p>
                  </a:txBody>
                  <a:tcPr>
                    <a:lnL w="57150" cap="flat" cmpd="sng" algn="ctr">
                      <a:solidFill>
                        <a:prstClr val="black"/>
                      </a:solidFill>
                      <a:prstDash val="solid"/>
                      <a:round/>
                      <a:headEnd type="none" w="med" len="med"/>
                      <a:tailEnd type="none" w="med" len="med"/>
                    </a:lnL>
                    <a:lnR w="57150" cap="flat" cmpd="sng" algn="ctr">
                      <a:solidFill>
                        <a:prstClr val="black"/>
                      </a:solidFill>
                      <a:prstDash val="solid"/>
                      <a:round/>
                      <a:headEnd type="none" w="med" len="med"/>
                      <a:tailEnd type="none" w="med" len="med"/>
                    </a:lnR>
                    <a:lnT w="57150" cap="flat" cmpd="sng" algn="ctr">
                      <a:solidFill>
                        <a:prstClr val="black"/>
                      </a:solidFill>
                      <a:prstDash val="solid"/>
                      <a:round/>
                      <a:headEnd type="none" w="med" len="med"/>
                      <a:tailEnd type="none" w="med" len="med"/>
                    </a:lnT>
                    <a:lnB w="57150" cap="flat" cmpd="sng" algn="ctr">
                      <a:solidFill>
                        <a:prstClr val="black"/>
                      </a:solidFill>
                      <a:prstDash val="solid"/>
                      <a:round/>
                      <a:headEnd type="none" w="med" len="med"/>
                      <a:tailEnd type="none" w="med" len="med"/>
                    </a:lnB>
                    <a:solidFill>
                      <a:srgbClr val="FAC090"/>
                    </a:solidFill>
                  </a:tcPr>
                </a:tc>
                <a:tc>
                  <a:txBody>
                    <a:bodyPr/>
                    <a:lstStyle/>
                    <a:p>
                      <a:pPr algn="ctr"/>
                      <a:r>
                        <a:rPr lang="en-US" sz="1400" b="1" dirty="0">
                          <a:solidFill>
                            <a:schemeClr val="tx1"/>
                          </a:solidFill>
                        </a:rPr>
                        <a:t>-2</a:t>
                      </a:r>
                    </a:p>
                  </a:txBody>
                  <a:tcPr>
                    <a:lnL w="57150" cap="flat" cmpd="sng" algn="ctr">
                      <a:solidFill>
                        <a:prstClr val="black"/>
                      </a:solidFill>
                      <a:prstDash val="solid"/>
                      <a:round/>
                      <a:headEnd type="none" w="med" len="med"/>
                      <a:tailEnd type="none" w="med" len="med"/>
                    </a:lnL>
                    <a:lnR w="57150" cap="flat" cmpd="sng" algn="ctr">
                      <a:solidFill>
                        <a:prstClr val="black"/>
                      </a:solidFill>
                      <a:prstDash val="solid"/>
                      <a:round/>
                      <a:headEnd type="none" w="med" len="med"/>
                      <a:tailEnd type="none" w="med" len="med"/>
                    </a:lnR>
                    <a:lnT w="57150" cap="flat" cmpd="sng" algn="ctr">
                      <a:solidFill>
                        <a:prstClr val="black"/>
                      </a:solidFill>
                      <a:prstDash val="solid"/>
                      <a:round/>
                      <a:headEnd type="none" w="med" len="med"/>
                      <a:tailEnd type="none" w="med" len="med"/>
                    </a:lnT>
                    <a:lnB w="57150" cap="flat" cmpd="sng" algn="ctr">
                      <a:solidFill>
                        <a:prstClr val="black"/>
                      </a:solidFill>
                      <a:prstDash val="solid"/>
                      <a:round/>
                      <a:headEnd type="none" w="med" len="med"/>
                      <a:tailEnd type="none" w="med" len="med"/>
                    </a:lnB>
                    <a:solidFill>
                      <a:srgbClr val="FAC090"/>
                    </a:solidFill>
                  </a:tcPr>
                </a:tc>
                <a:tc>
                  <a:txBody>
                    <a:bodyPr/>
                    <a:lstStyle/>
                    <a:p>
                      <a:pPr algn="ctr"/>
                      <a:r>
                        <a:rPr lang="en-US" sz="1400" b="1" dirty="0">
                          <a:solidFill>
                            <a:schemeClr val="tx1"/>
                          </a:solidFill>
                        </a:rPr>
                        <a:t>-1</a:t>
                      </a:r>
                    </a:p>
                  </a:txBody>
                  <a:tcPr>
                    <a:lnL w="57150" cap="flat" cmpd="sng" algn="ctr">
                      <a:solidFill>
                        <a:prstClr val="black"/>
                      </a:solidFill>
                      <a:prstDash val="solid"/>
                      <a:round/>
                      <a:headEnd type="none" w="med" len="med"/>
                      <a:tailEnd type="none" w="med" len="med"/>
                    </a:lnL>
                    <a:lnR w="57150" cap="flat" cmpd="sng" algn="ctr">
                      <a:solidFill>
                        <a:prstClr val="black"/>
                      </a:solidFill>
                      <a:prstDash val="solid"/>
                      <a:round/>
                      <a:headEnd type="none" w="med" len="med"/>
                      <a:tailEnd type="none" w="med" len="med"/>
                    </a:lnR>
                    <a:lnT w="57150" cap="flat" cmpd="sng" algn="ctr">
                      <a:solidFill>
                        <a:prstClr val="black"/>
                      </a:solidFill>
                      <a:prstDash val="solid"/>
                      <a:round/>
                      <a:headEnd type="none" w="med" len="med"/>
                      <a:tailEnd type="none" w="med" len="med"/>
                    </a:lnT>
                    <a:lnB w="57150" cap="flat" cmpd="sng" algn="ctr">
                      <a:solidFill>
                        <a:prstClr val="black"/>
                      </a:solidFill>
                      <a:prstDash val="solid"/>
                      <a:round/>
                      <a:headEnd type="none" w="med" len="med"/>
                      <a:tailEnd type="none" w="med" len="med"/>
                    </a:lnB>
                    <a:solidFill>
                      <a:srgbClr val="FAC090"/>
                    </a:solidFill>
                  </a:tcPr>
                </a:tc>
                <a:extLst>
                  <a:ext uri="{0D108BD9-81ED-4DB2-BD59-A6C34878D82A}">
                    <a16:rowId xmlns:a16="http://schemas.microsoft.com/office/drawing/2014/main" val="10000"/>
                  </a:ext>
                </a:extLst>
              </a:tr>
              <a:tr h="292100">
                <a:tc>
                  <a:txBody>
                    <a:bodyPr/>
                    <a:lstStyle/>
                    <a:p>
                      <a:pPr algn="ctr"/>
                      <a:r>
                        <a:rPr lang="en-US" sz="1400" b="1" dirty="0">
                          <a:solidFill>
                            <a:schemeClr val="tx1"/>
                          </a:solidFill>
                        </a:rPr>
                        <a:t>0</a:t>
                      </a:r>
                    </a:p>
                  </a:txBody>
                  <a:tcPr>
                    <a:lnL w="57150" cap="flat" cmpd="sng" algn="ctr">
                      <a:solidFill>
                        <a:prstClr val="black"/>
                      </a:solidFill>
                      <a:prstDash val="solid"/>
                      <a:round/>
                      <a:headEnd type="none" w="med" len="med"/>
                      <a:tailEnd type="none" w="med" len="med"/>
                    </a:lnL>
                    <a:lnR w="57150" cap="flat" cmpd="sng" algn="ctr">
                      <a:solidFill>
                        <a:prstClr val="black"/>
                      </a:solidFill>
                      <a:prstDash val="solid"/>
                      <a:round/>
                      <a:headEnd type="none" w="med" len="med"/>
                      <a:tailEnd type="none" w="med" len="med"/>
                    </a:lnR>
                    <a:lnT w="57150" cap="flat" cmpd="sng" algn="ctr">
                      <a:solidFill>
                        <a:prstClr val="black"/>
                      </a:solidFill>
                      <a:prstDash val="solid"/>
                      <a:round/>
                      <a:headEnd type="none" w="med" len="med"/>
                      <a:tailEnd type="none" w="med" len="med"/>
                    </a:lnT>
                    <a:lnB w="57150" cap="flat" cmpd="sng" algn="ctr">
                      <a:solidFill>
                        <a:prstClr val="black"/>
                      </a:solidFill>
                      <a:prstDash val="solid"/>
                      <a:round/>
                      <a:headEnd type="none" w="med" len="med"/>
                      <a:tailEnd type="none" w="med" len="med"/>
                    </a:lnB>
                    <a:solidFill>
                      <a:srgbClr val="FAC090"/>
                    </a:solidFill>
                  </a:tcPr>
                </a:tc>
                <a:tc>
                  <a:txBody>
                    <a:bodyPr/>
                    <a:lstStyle/>
                    <a:p>
                      <a:pPr algn="ctr"/>
                      <a:r>
                        <a:rPr lang="en-US" sz="1400" b="1" dirty="0">
                          <a:solidFill>
                            <a:schemeClr val="tx1"/>
                          </a:solidFill>
                        </a:rPr>
                        <a:t>0</a:t>
                      </a:r>
                    </a:p>
                  </a:txBody>
                  <a:tcPr>
                    <a:lnL w="57150" cap="flat" cmpd="sng" algn="ctr">
                      <a:solidFill>
                        <a:prstClr val="black"/>
                      </a:solidFill>
                      <a:prstDash val="solid"/>
                      <a:round/>
                      <a:headEnd type="none" w="med" len="med"/>
                      <a:tailEnd type="none" w="med" len="med"/>
                    </a:lnL>
                    <a:lnR w="57150" cap="flat" cmpd="sng" algn="ctr">
                      <a:solidFill>
                        <a:prstClr val="black"/>
                      </a:solidFill>
                      <a:prstDash val="solid"/>
                      <a:round/>
                      <a:headEnd type="none" w="med" len="med"/>
                      <a:tailEnd type="none" w="med" len="med"/>
                    </a:lnR>
                    <a:lnT w="57150" cap="flat" cmpd="sng" algn="ctr">
                      <a:solidFill>
                        <a:prstClr val="black"/>
                      </a:solidFill>
                      <a:prstDash val="solid"/>
                      <a:round/>
                      <a:headEnd type="none" w="med" len="med"/>
                      <a:tailEnd type="none" w="med" len="med"/>
                    </a:lnT>
                    <a:lnB w="57150" cap="flat" cmpd="sng" algn="ctr">
                      <a:solidFill>
                        <a:prstClr val="black"/>
                      </a:solidFill>
                      <a:prstDash val="solid"/>
                      <a:round/>
                      <a:headEnd type="none" w="med" len="med"/>
                      <a:tailEnd type="none" w="med" len="med"/>
                    </a:lnB>
                    <a:solidFill>
                      <a:srgbClr val="FAC090"/>
                    </a:solidFill>
                  </a:tcPr>
                </a:tc>
                <a:tc>
                  <a:txBody>
                    <a:bodyPr/>
                    <a:lstStyle/>
                    <a:p>
                      <a:pPr algn="ctr"/>
                      <a:r>
                        <a:rPr lang="en-US" sz="1400" b="1" dirty="0">
                          <a:solidFill>
                            <a:schemeClr val="tx1"/>
                          </a:solidFill>
                        </a:rPr>
                        <a:t>0</a:t>
                      </a:r>
                    </a:p>
                  </a:txBody>
                  <a:tcPr>
                    <a:lnL w="57150" cap="flat" cmpd="sng" algn="ctr">
                      <a:solidFill>
                        <a:prstClr val="black"/>
                      </a:solidFill>
                      <a:prstDash val="solid"/>
                      <a:round/>
                      <a:headEnd type="none" w="med" len="med"/>
                      <a:tailEnd type="none" w="med" len="med"/>
                    </a:lnL>
                    <a:lnR w="57150" cap="flat" cmpd="sng" algn="ctr">
                      <a:solidFill>
                        <a:prstClr val="black"/>
                      </a:solidFill>
                      <a:prstDash val="solid"/>
                      <a:round/>
                      <a:headEnd type="none" w="med" len="med"/>
                      <a:tailEnd type="none" w="med" len="med"/>
                    </a:lnR>
                    <a:lnT w="57150" cap="flat" cmpd="sng" algn="ctr">
                      <a:solidFill>
                        <a:prstClr val="black"/>
                      </a:solidFill>
                      <a:prstDash val="solid"/>
                      <a:round/>
                      <a:headEnd type="none" w="med" len="med"/>
                      <a:tailEnd type="none" w="med" len="med"/>
                    </a:lnT>
                    <a:lnB w="57150" cap="flat" cmpd="sng" algn="ctr">
                      <a:solidFill>
                        <a:prstClr val="black"/>
                      </a:solidFill>
                      <a:prstDash val="solid"/>
                      <a:round/>
                      <a:headEnd type="none" w="med" len="med"/>
                      <a:tailEnd type="none" w="med" len="med"/>
                    </a:lnB>
                    <a:solidFill>
                      <a:srgbClr val="FAC090"/>
                    </a:solidFill>
                  </a:tcPr>
                </a:tc>
                <a:extLst>
                  <a:ext uri="{0D108BD9-81ED-4DB2-BD59-A6C34878D82A}">
                    <a16:rowId xmlns:a16="http://schemas.microsoft.com/office/drawing/2014/main" val="10001"/>
                  </a:ext>
                </a:extLst>
              </a:tr>
              <a:tr h="292100">
                <a:tc>
                  <a:txBody>
                    <a:bodyPr/>
                    <a:lstStyle/>
                    <a:p>
                      <a:pPr algn="ctr"/>
                      <a:r>
                        <a:rPr lang="en-US" sz="1400" b="1" dirty="0">
                          <a:solidFill>
                            <a:schemeClr val="tx1"/>
                          </a:solidFill>
                        </a:rPr>
                        <a:t>1</a:t>
                      </a:r>
                    </a:p>
                  </a:txBody>
                  <a:tcPr>
                    <a:lnL w="57150" cap="flat" cmpd="sng" algn="ctr">
                      <a:solidFill>
                        <a:prstClr val="black"/>
                      </a:solidFill>
                      <a:prstDash val="solid"/>
                      <a:round/>
                      <a:headEnd type="none" w="med" len="med"/>
                      <a:tailEnd type="none" w="med" len="med"/>
                    </a:lnL>
                    <a:lnR w="57150" cap="flat" cmpd="sng" algn="ctr">
                      <a:solidFill>
                        <a:prstClr val="black"/>
                      </a:solidFill>
                      <a:prstDash val="solid"/>
                      <a:round/>
                      <a:headEnd type="none" w="med" len="med"/>
                      <a:tailEnd type="none" w="med" len="med"/>
                    </a:lnR>
                    <a:lnT w="57150" cap="flat" cmpd="sng" algn="ctr">
                      <a:solidFill>
                        <a:prstClr val="black"/>
                      </a:solidFill>
                      <a:prstDash val="solid"/>
                      <a:round/>
                      <a:headEnd type="none" w="med" len="med"/>
                      <a:tailEnd type="none" w="med" len="med"/>
                    </a:lnT>
                    <a:lnB w="57150" cap="flat" cmpd="sng" algn="ctr">
                      <a:solidFill>
                        <a:prstClr val="black"/>
                      </a:solidFill>
                      <a:prstDash val="solid"/>
                      <a:round/>
                      <a:headEnd type="none" w="med" len="med"/>
                      <a:tailEnd type="none" w="med" len="med"/>
                    </a:lnB>
                    <a:solidFill>
                      <a:srgbClr val="FAC090"/>
                    </a:solidFill>
                  </a:tcPr>
                </a:tc>
                <a:tc>
                  <a:txBody>
                    <a:bodyPr/>
                    <a:lstStyle/>
                    <a:p>
                      <a:pPr algn="ctr"/>
                      <a:r>
                        <a:rPr lang="en-US" sz="1400" b="1" dirty="0">
                          <a:solidFill>
                            <a:schemeClr val="tx1"/>
                          </a:solidFill>
                        </a:rPr>
                        <a:t>2</a:t>
                      </a:r>
                    </a:p>
                  </a:txBody>
                  <a:tcPr>
                    <a:lnL w="57150" cap="flat" cmpd="sng" algn="ctr">
                      <a:solidFill>
                        <a:prstClr val="black"/>
                      </a:solidFill>
                      <a:prstDash val="solid"/>
                      <a:round/>
                      <a:headEnd type="none" w="med" len="med"/>
                      <a:tailEnd type="none" w="med" len="med"/>
                    </a:lnL>
                    <a:lnR w="57150" cap="flat" cmpd="sng" algn="ctr">
                      <a:solidFill>
                        <a:prstClr val="black"/>
                      </a:solidFill>
                      <a:prstDash val="solid"/>
                      <a:round/>
                      <a:headEnd type="none" w="med" len="med"/>
                      <a:tailEnd type="none" w="med" len="med"/>
                    </a:lnR>
                    <a:lnT w="57150" cap="flat" cmpd="sng" algn="ctr">
                      <a:solidFill>
                        <a:prstClr val="black"/>
                      </a:solidFill>
                      <a:prstDash val="solid"/>
                      <a:round/>
                      <a:headEnd type="none" w="med" len="med"/>
                      <a:tailEnd type="none" w="med" len="med"/>
                    </a:lnT>
                    <a:lnB w="57150" cap="flat" cmpd="sng" algn="ctr">
                      <a:solidFill>
                        <a:prstClr val="black"/>
                      </a:solidFill>
                      <a:prstDash val="solid"/>
                      <a:round/>
                      <a:headEnd type="none" w="med" len="med"/>
                      <a:tailEnd type="none" w="med" len="med"/>
                    </a:lnB>
                    <a:solidFill>
                      <a:srgbClr val="FAC090"/>
                    </a:solidFill>
                  </a:tcPr>
                </a:tc>
                <a:tc>
                  <a:txBody>
                    <a:bodyPr/>
                    <a:lstStyle/>
                    <a:p>
                      <a:pPr algn="ctr"/>
                      <a:r>
                        <a:rPr lang="en-US" sz="1400" b="1" dirty="0">
                          <a:solidFill>
                            <a:schemeClr val="tx1"/>
                          </a:solidFill>
                        </a:rPr>
                        <a:t>1</a:t>
                      </a:r>
                    </a:p>
                  </a:txBody>
                  <a:tcPr>
                    <a:lnL w="57150" cap="flat" cmpd="sng" algn="ctr">
                      <a:solidFill>
                        <a:prstClr val="black"/>
                      </a:solidFill>
                      <a:prstDash val="solid"/>
                      <a:round/>
                      <a:headEnd type="none" w="med" len="med"/>
                      <a:tailEnd type="none" w="med" len="med"/>
                    </a:lnL>
                    <a:lnR w="57150" cap="flat" cmpd="sng" algn="ctr">
                      <a:solidFill>
                        <a:prstClr val="black"/>
                      </a:solidFill>
                      <a:prstDash val="solid"/>
                      <a:round/>
                      <a:headEnd type="none" w="med" len="med"/>
                      <a:tailEnd type="none" w="med" len="med"/>
                    </a:lnR>
                    <a:lnT w="57150" cap="flat" cmpd="sng" algn="ctr">
                      <a:solidFill>
                        <a:prstClr val="black"/>
                      </a:solidFill>
                      <a:prstDash val="solid"/>
                      <a:round/>
                      <a:headEnd type="none" w="med" len="med"/>
                      <a:tailEnd type="none" w="med" len="med"/>
                    </a:lnT>
                    <a:lnB w="57150" cap="flat" cmpd="sng" algn="ctr">
                      <a:solidFill>
                        <a:prstClr val="black"/>
                      </a:solidFill>
                      <a:prstDash val="solid"/>
                      <a:round/>
                      <a:headEnd type="none" w="med" len="med"/>
                      <a:tailEnd type="none" w="med" len="med"/>
                    </a:lnB>
                    <a:solidFill>
                      <a:srgbClr val="FAC090"/>
                    </a:solidFill>
                  </a:tcPr>
                </a:tc>
                <a:extLst>
                  <a:ext uri="{0D108BD9-81ED-4DB2-BD59-A6C34878D82A}">
                    <a16:rowId xmlns:a16="http://schemas.microsoft.com/office/drawing/2014/main" val="10002"/>
                  </a:ext>
                </a:extLst>
              </a:tr>
            </a:tbl>
          </a:graphicData>
        </a:graphic>
      </p:graphicFrame>
      <p:sp>
        <p:nvSpPr>
          <p:cNvPr id="30" name="TextBox 29"/>
          <p:cNvSpPr txBox="1"/>
          <p:nvPr/>
        </p:nvSpPr>
        <p:spPr>
          <a:xfrm>
            <a:off x="6520844" y="1144720"/>
            <a:ext cx="651651" cy="369332"/>
          </a:xfrm>
          <a:prstGeom prst="rect">
            <a:avLst/>
          </a:prstGeom>
          <a:noFill/>
        </p:spPr>
        <p:txBody>
          <a:bodyPr wrap="square" rtlCol="0">
            <a:spAutoFit/>
          </a:bodyPr>
          <a:lstStyle/>
          <a:p>
            <a:r>
              <a:rPr lang="en-US" b="1" dirty="0"/>
              <a:t>M</a:t>
            </a:r>
            <a:r>
              <a:rPr lang="en-US" b="1" baseline="-25000" dirty="0"/>
              <a:t>y</a:t>
            </a:r>
            <a:r>
              <a:rPr lang="en-US" b="1" dirty="0"/>
              <a:t> = </a:t>
            </a:r>
          </a:p>
        </p:txBody>
      </p:sp>
      <p:sp>
        <p:nvSpPr>
          <p:cNvPr id="31" name="Title 1"/>
          <p:cNvSpPr>
            <a:spLocks noGrp="1"/>
          </p:cNvSpPr>
          <p:nvPr>
            <p:ph type="title"/>
          </p:nvPr>
        </p:nvSpPr>
        <p:spPr>
          <a:xfrm>
            <a:off x="457200" y="-84049"/>
            <a:ext cx="8229600" cy="1143000"/>
          </a:xfrm>
        </p:spPr>
        <p:txBody>
          <a:bodyPr/>
          <a:lstStyle/>
          <a:p>
            <a:r>
              <a:rPr lang="en-US" dirty="0"/>
              <a:t>Computing image gradient</a:t>
            </a:r>
          </a:p>
        </p:txBody>
      </p:sp>
      <p:sp>
        <p:nvSpPr>
          <p:cNvPr id="32" name="TextBox 31"/>
          <p:cNvSpPr txBox="1"/>
          <p:nvPr/>
        </p:nvSpPr>
        <p:spPr>
          <a:xfrm>
            <a:off x="331054" y="3900457"/>
            <a:ext cx="2603377" cy="369332"/>
          </a:xfrm>
          <a:prstGeom prst="rect">
            <a:avLst/>
          </a:prstGeom>
          <a:noFill/>
        </p:spPr>
        <p:txBody>
          <a:bodyPr wrap="square" rtlCol="0">
            <a:spAutoFit/>
          </a:bodyPr>
          <a:lstStyle/>
          <a:p>
            <a:pPr algn="ctr"/>
            <a:r>
              <a:rPr lang="en-US" dirty="0"/>
              <a:t>image f</a:t>
            </a:r>
          </a:p>
        </p:txBody>
      </p:sp>
    </p:spTree>
    <p:extLst>
      <p:ext uri="{BB962C8B-B14F-4D97-AF65-F5344CB8AC3E}">
        <p14:creationId xmlns:p14="http://schemas.microsoft.com/office/powerpoint/2010/main" val="312509771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4" cstate="print"/>
          <a:srcRect t="49619"/>
          <a:stretch>
            <a:fillRect/>
          </a:stretch>
        </p:blipFill>
        <p:spPr bwMode="auto">
          <a:xfrm>
            <a:off x="295581" y="1604540"/>
            <a:ext cx="5614988" cy="2517775"/>
          </a:xfrm>
          <a:prstGeom prst="rect">
            <a:avLst/>
          </a:prstGeom>
          <a:noFill/>
          <a:ln w="9525">
            <a:noFill/>
            <a:miter lim="800000"/>
            <a:headEnd/>
            <a:tailEnd/>
          </a:ln>
        </p:spPr>
      </p:pic>
      <p:pic>
        <p:nvPicPr>
          <p:cNvPr id="9" name="Picture 2"/>
          <p:cNvPicPr>
            <a:picLocks noChangeAspect="1" noChangeArrowheads="1"/>
          </p:cNvPicPr>
          <p:nvPr/>
        </p:nvPicPr>
        <p:blipFill>
          <a:blip r:embed="rId4" cstate="print"/>
          <a:srcRect l="48772" t="2193" r="5710" b="50317"/>
          <a:stretch>
            <a:fillRect/>
          </a:stretch>
        </p:blipFill>
        <p:spPr bwMode="auto">
          <a:xfrm>
            <a:off x="6201942" y="1604540"/>
            <a:ext cx="2555875" cy="2373313"/>
          </a:xfrm>
          <a:prstGeom prst="rect">
            <a:avLst/>
          </a:prstGeom>
          <a:noFill/>
          <a:ln w="9525">
            <a:noFill/>
            <a:miter lim="800000"/>
            <a:headEnd/>
            <a:tailEnd/>
          </a:ln>
        </p:spPr>
      </p:pic>
      <p:pic>
        <p:nvPicPr>
          <p:cNvPr id="10" name="Picture 9"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6840" y="4122315"/>
            <a:ext cx="1612900" cy="977900"/>
          </a:xfrm>
          <a:prstGeom prst="rect">
            <a:avLst/>
          </a:prstGeom>
        </p:spPr>
      </p:pic>
      <p:pic>
        <p:nvPicPr>
          <p:cNvPr id="11" name="Picture 10"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79712" y="4122315"/>
            <a:ext cx="1612900" cy="1066800"/>
          </a:xfrm>
          <a:prstGeom prst="rect">
            <a:avLst/>
          </a:prstGeom>
        </p:spPr>
      </p:pic>
      <p:pic>
        <p:nvPicPr>
          <p:cNvPr id="12" name="Picture 28" descr="Edittex"/>
          <p:cNvPicPr>
            <a:picLocks noChangeAspect="1" noChangeArrowheads="1"/>
          </p:cNvPicPr>
          <p:nvPr>
            <p:custDataLst>
              <p:tags r:id="rId1"/>
            </p:custDataLst>
          </p:nvPr>
        </p:nvPicPr>
        <p:blipFill rotWithShape="1">
          <a:blip r:embed="rId7" cstate="print"/>
          <a:srcRect l="33582"/>
          <a:stretch/>
        </p:blipFill>
        <p:spPr bwMode="auto">
          <a:xfrm>
            <a:off x="6078462" y="4117467"/>
            <a:ext cx="2718293" cy="737598"/>
          </a:xfrm>
          <a:prstGeom prst="rect">
            <a:avLst/>
          </a:prstGeom>
          <a:noFill/>
          <a:ln w="9525">
            <a:noFill/>
            <a:miter lim="800000"/>
            <a:headEnd/>
            <a:tailEnd/>
          </a:ln>
        </p:spPr>
      </p:pic>
      <p:sp>
        <p:nvSpPr>
          <p:cNvPr id="13" name="TextBox 12"/>
          <p:cNvSpPr txBox="1"/>
          <p:nvPr/>
        </p:nvSpPr>
        <p:spPr>
          <a:xfrm>
            <a:off x="6482584" y="4930503"/>
            <a:ext cx="2156985" cy="369332"/>
          </a:xfrm>
          <a:prstGeom prst="rect">
            <a:avLst/>
          </a:prstGeom>
          <a:noFill/>
        </p:spPr>
        <p:txBody>
          <a:bodyPr wrap="square" rtlCol="0">
            <a:spAutoFit/>
          </a:bodyPr>
          <a:lstStyle/>
          <a:p>
            <a:r>
              <a:rPr lang="en-US" dirty="0"/>
              <a:t>Gradient magnitude</a:t>
            </a:r>
          </a:p>
        </p:txBody>
      </p:sp>
      <p:sp>
        <p:nvSpPr>
          <p:cNvPr id="15" name="Title 1"/>
          <p:cNvSpPr>
            <a:spLocks noGrp="1"/>
          </p:cNvSpPr>
          <p:nvPr>
            <p:ph type="title"/>
          </p:nvPr>
        </p:nvSpPr>
        <p:spPr>
          <a:xfrm>
            <a:off x="457200" y="-84049"/>
            <a:ext cx="8229600" cy="1143000"/>
          </a:xfrm>
        </p:spPr>
        <p:txBody>
          <a:bodyPr/>
          <a:lstStyle/>
          <a:p>
            <a:r>
              <a:rPr lang="en-US" dirty="0"/>
              <a:t>Computing image gradient</a:t>
            </a:r>
          </a:p>
        </p:txBody>
      </p:sp>
    </p:spTree>
    <p:extLst>
      <p:ext uri="{BB962C8B-B14F-4D97-AF65-F5344CB8AC3E}">
        <p14:creationId xmlns:p14="http://schemas.microsoft.com/office/powerpoint/2010/main" val="139306935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9"/>
          <p:cNvSpPr>
            <a:spLocks noChangeArrowheads="1"/>
          </p:cNvSpPr>
          <p:nvPr/>
        </p:nvSpPr>
        <p:spPr bwMode="auto">
          <a:xfrm>
            <a:off x="685800" y="3429000"/>
            <a:ext cx="8394700" cy="457199"/>
          </a:xfrm>
          <a:prstGeom prst="rect">
            <a:avLst/>
          </a:prstGeom>
          <a:noFill/>
          <a:ln w="9525">
            <a:noFill/>
            <a:miter lim="800000"/>
            <a:headEnd/>
            <a:tailEnd/>
          </a:ln>
        </p:spPr>
        <p:txBody>
          <a:bodyPr/>
          <a:lstStyle/>
          <a:p>
            <a:pPr marL="342900" indent="-342900">
              <a:spcBef>
                <a:spcPct val="20000"/>
              </a:spcBef>
            </a:pPr>
            <a:r>
              <a:rPr lang="en-US" sz="2400" dirty="0"/>
              <a:t>The gradient shows the direction of the largest intensity variation</a:t>
            </a:r>
            <a:br>
              <a:rPr lang="en-US" sz="2400" dirty="0"/>
            </a:br>
            <a:br>
              <a:rPr lang="en-US" sz="2400" dirty="0"/>
            </a:br>
            <a:br>
              <a:rPr lang="en-US" sz="2400" dirty="0"/>
            </a:br>
            <a:endParaRPr lang="en-US" sz="2400" dirty="0"/>
          </a:p>
        </p:txBody>
      </p:sp>
      <p:sp>
        <p:nvSpPr>
          <p:cNvPr id="974853" name="Rectangle 5"/>
          <p:cNvSpPr>
            <a:spLocks noChangeArrowheads="1"/>
          </p:cNvSpPr>
          <p:nvPr/>
        </p:nvSpPr>
        <p:spPr bwMode="auto">
          <a:xfrm>
            <a:off x="6096000" y="2057400"/>
            <a:ext cx="990600" cy="990600"/>
          </a:xfrm>
          <a:prstGeom prst="rect">
            <a:avLst/>
          </a:prstGeom>
          <a:gradFill rotWithShape="0">
            <a:gsLst>
              <a:gs pos="0">
                <a:schemeClr val="tx1"/>
              </a:gs>
              <a:gs pos="100000">
                <a:schemeClr val="tx1">
                  <a:gamma/>
                  <a:tint val="0"/>
                  <a:invGamma/>
                </a:schemeClr>
              </a:gs>
            </a:gsLst>
            <a:lin ang="18900000" scaled="1"/>
          </a:gradFill>
          <a:ln w="9525">
            <a:noFill/>
            <a:miter lim="800000"/>
            <a:headEnd/>
            <a:tailEnd/>
          </a:ln>
          <a:effectLst/>
        </p:spPr>
        <p:txBody>
          <a:bodyPr wrap="none" anchor="ctr"/>
          <a:lstStyle/>
          <a:p>
            <a:pPr>
              <a:defRPr/>
            </a:pPr>
            <a:endParaRPr lang="en-US"/>
          </a:p>
        </p:txBody>
      </p:sp>
      <p:sp>
        <p:nvSpPr>
          <p:cNvPr id="9248" name="Line 6"/>
          <p:cNvSpPr>
            <a:spLocks noChangeShapeType="1"/>
          </p:cNvSpPr>
          <p:nvPr/>
        </p:nvSpPr>
        <p:spPr bwMode="auto">
          <a:xfrm flipV="1">
            <a:off x="6605588" y="2209800"/>
            <a:ext cx="328613" cy="328613"/>
          </a:xfrm>
          <a:prstGeom prst="line">
            <a:avLst/>
          </a:prstGeom>
          <a:noFill/>
          <a:ln w="28575">
            <a:solidFill>
              <a:srgbClr val="FF0000"/>
            </a:solidFill>
            <a:round/>
            <a:headEnd/>
            <a:tailEnd type="triangle" w="med" len="med"/>
          </a:ln>
        </p:spPr>
        <p:txBody>
          <a:bodyPr/>
          <a:lstStyle/>
          <a:p>
            <a:endParaRPr lang="en-US"/>
          </a:p>
        </p:txBody>
      </p:sp>
      <p:pic>
        <p:nvPicPr>
          <p:cNvPr id="9246" name="Picture 7" descr="Edittex"/>
          <p:cNvPicPr>
            <a:picLocks noChangeAspect="1" noChangeArrowheads="1"/>
          </p:cNvPicPr>
          <p:nvPr>
            <p:custDataLst>
              <p:tags r:id="rId1"/>
            </p:custDataLst>
          </p:nvPr>
        </p:nvPicPr>
        <p:blipFill>
          <a:blip r:embed="rId9" cstate="print"/>
          <a:srcRect/>
          <a:stretch>
            <a:fillRect/>
          </a:stretch>
        </p:blipFill>
        <p:spPr bwMode="auto">
          <a:xfrm>
            <a:off x="7151688" y="2133600"/>
            <a:ext cx="1535113" cy="393700"/>
          </a:xfrm>
          <a:prstGeom prst="rect">
            <a:avLst/>
          </a:prstGeom>
          <a:noFill/>
          <a:ln w="9525">
            <a:noFill/>
            <a:miter lim="800000"/>
            <a:headEnd/>
            <a:tailEnd/>
          </a:ln>
        </p:spPr>
      </p:pic>
      <p:sp>
        <p:nvSpPr>
          <p:cNvPr id="9244" name="Oval 8"/>
          <p:cNvSpPr>
            <a:spLocks noChangeArrowheads="1"/>
          </p:cNvSpPr>
          <p:nvPr/>
        </p:nvSpPr>
        <p:spPr bwMode="auto">
          <a:xfrm>
            <a:off x="6553200" y="2514600"/>
            <a:ext cx="76200" cy="76200"/>
          </a:xfrm>
          <a:prstGeom prst="ellipse">
            <a:avLst/>
          </a:prstGeom>
          <a:solidFill>
            <a:srgbClr val="FF0000"/>
          </a:solidFill>
          <a:ln w="9525">
            <a:noFill/>
            <a:round/>
            <a:headEnd/>
            <a:tailEnd/>
          </a:ln>
        </p:spPr>
        <p:txBody>
          <a:bodyPr wrap="none" anchor="ctr"/>
          <a:lstStyle/>
          <a:p>
            <a:endParaRPr lang="en-US"/>
          </a:p>
        </p:txBody>
      </p:sp>
      <p:sp>
        <p:nvSpPr>
          <p:cNvPr id="9221" name="Rectangle 10"/>
          <p:cNvSpPr>
            <a:spLocks noGrp="1" noChangeArrowheads="1"/>
          </p:cNvSpPr>
          <p:nvPr>
            <p:ph type="body" idx="1"/>
          </p:nvPr>
        </p:nvSpPr>
        <p:spPr>
          <a:xfrm>
            <a:off x="685800" y="1219200"/>
            <a:ext cx="8077200" cy="1295400"/>
          </a:xfrm>
        </p:spPr>
        <p:txBody>
          <a:bodyPr>
            <a:normAutofit/>
          </a:bodyPr>
          <a:lstStyle/>
          <a:p>
            <a:pPr marL="0" indent="0">
              <a:buNone/>
            </a:pPr>
            <a:r>
              <a:rPr lang="en-US" sz="2400" dirty="0"/>
              <a:t>Image Gradient:</a:t>
            </a:r>
          </a:p>
          <a:p>
            <a:pPr marL="0" indent="0">
              <a:buNone/>
            </a:pPr>
            <a:r>
              <a:rPr lang="en-US" sz="2400" dirty="0"/>
              <a:t> </a:t>
            </a:r>
          </a:p>
        </p:txBody>
      </p:sp>
      <p:pic>
        <p:nvPicPr>
          <p:cNvPr id="9222" name="Picture 11" descr="Edittex"/>
          <p:cNvPicPr>
            <a:picLocks noChangeAspect="1" noChangeArrowheads="1"/>
          </p:cNvPicPr>
          <p:nvPr>
            <p:custDataLst>
              <p:tags r:id="rId2"/>
            </p:custDataLst>
          </p:nvPr>
        </p:nvPicPr>
        <p:blipFill>
          <a:blip r:embed="rId9" cstate="print"/>
          <a:srcRect/>
          <a:stretch>
            <a:fillRect/>
          </a:stretch>
        </p:blipFill>
        <p:spPr bwMode="auto">
          <a:xfrm>
            <a:off x="4572000" y="1143000"/>
            <a:ext cx="2468563" cy="633413"/>
          </a:xfrm>
          <a:prstGeom prst="rect">
            <a:avLst/>
          </a:prstGeom>
          <a:noFill/>
          <a:ln w="9525">
            <a:noFill/>
            <a:miter lim="800000"/>
            <a:headEnd/>
            <a:tailEnd/>
          </a:ln>
        </p:spPr>
      </p:pic>
      <p:sp>
        <p:nvSpPr>
          <p:cNvPr id="974860" name="Rectangle 12"/>
          <p:cNvSpPr>
            <a:spLocks noChangeArrowheads="1"/>
          </p:cNvSpPr>
          <p:nvPr/>
        </p:nvSpPr>
        <p:spPr bwMode="auto">
          <a:xfrm>
            <a:off x="1066800" y="2057400"/>
            <a:ext cx="304800" cy="990600"/>
          </a:xfrm>
          <a:prstGeom prst="rect">
            <a:avLst/>
          </a:prstGeom>
          <a:gradFill rotWithShape="0">
            <a:gsLst>
              <a:gs pos="0">
                <a:schemeClr val="tx1"/>
              </a:gs>
              <a:gs pos="100000">
                <a:schemeClr val="tx1">
                  <a:gamma/>
                  <a:tint val="0"/>
                  <a:invGamma/>
                </a:schemeClr>
              </a:gs>
            </a:gsLst>
            <a:lin ang="0" scaled="1"/>
          </a:gradFill>
          <a:ln w="9525">
            <a:noFill/>
            <a:miter lim="800000"/>
            <a:headEnd/>
            <a:tailEnd/>
          </a:ln>
          <a:effectLst/>
        </p:spPr>
        <p:txBody>
          <a:bodyPr wrap="none" anchor="ctr"/>
          <a:lstStyle/>
          <a:p>
            <a:pPr>
              <a:defRPr/>
            </a:pPr>
            <a:endParaRPr lang="en-US"/>
          </a:p>
        </p:txBody>
      </p:sp>
      <p:sp>
        <p:nvSpPr>
          <p:cNvPr id="9224" name="Line 13"/>
          <p:cNvSpPr>
            <a:spLocks noChangeShapeType="1"/>
          </p:cNvSpPr>
          <p:nvPr/>
        </p:nvSpPr>
        <p:spPr bwMode="auto">
          <a:xfrm>
            <a:off x="1219200" y="2590800"/>
            <a:ext cx="533400" cy="0"/>
          </a:xfrm>
          <a:prstGeom prst="line">
            <a:avLst/>
          </a:prstGeom>
          <a:noFill/>
          <a:ln w="28575">
            <a:solidFill>
              <a:srgbClr val="FF0000"/>
            </a:solidFill>
            <a:round/>
            <a:headEnd/>
            <a:tailEnd type="triangle" w="med" len="med"/>
          </a:ln>
        </p:spPr>
        <p:txBody>
          <a:bodyPr/>
          <a:lstStyle/>
          <a:p>
            <a:endParaRPr lang="en-US"/>
          </a:p>
        </p:txBody>
      </p:sp>
      <p:sp>
        <p:nvSpPr>
          <p:cNvPr id="9225" name="Oval 14"/>
          <p:cNvSpPr>
            <a:spLocks noChangeArrowheads="1"/>
          </p:cNvSpPr>
          <p:nvPr/>
        </p:nvSpPr>
        <p:spPr bwMode="auto">
          <a:xfrm>
            <a:off x="1162050" y="2552700"/>
            <a:ext cx="76200" cy="76200"/>
          </a:xfrm>
          <a:prstGeom prst="ellipse">
            <a:avLst/>
          </a:prstGeom>
          <a:solidFill>
            <a:srgbClr val="FF0000"/>
          </a:solidFill>
          <a:ln w="9525">
            <a:noFill/>
            <a:round/>
            <a:headEnd/>
            <a:tailEnd/>
          </a:ln>
        </p:spPr>
        <p:txBody>
          <a:bodyPr wrap="none" anchor="ctr"/>
          <a:lstStyle/>
          <a:p>
            <a:endParaRPr lang="en-US"/>
          </a:p>
        </p:txBody>
      </p:sp>
      <p:pic>
        <p:nvPicPr>
          <p:cNvPr id="9226" name="Picture 15" descr="Edittex"/>
          <p:cNvPicPr>
            <a:picLocks noChangeAspect="1" noChangeArrowheads="1"/>
          </p:cNvPicPr>
          <p:nvPr>
            <p:custDataLst>
              <p:tags r:id="rId3"/>
            </p:custDataLst>
          </p:nvPr>
        </p:nvPicPr>
        <p:blipFill>
          <a:blip r:embed="rId10" cstate="print"/>
          <a:srcRect/>
          <a:stretch>
            <a:fillRect/>
          </a:stretch>
        </p:blipFill>
        <p:spPr bwMode="auto">
          <a:xfrm>
            <a:off x="1524000" y="2132013"/>
            <a:ext cx="1408113" cy="382587"/>
          </a:xfrm>
          <a:prstGeom prst="rect">
            <a:avLst/>
          </a:prstGeom>
          <a:noFill/>
          <a:ln w="9525">
            <a:noFill/>
            <a:miter lim="800000"/>
            <a:headEnd/>
            <a:tailEnd/>
          </a:ln>
        </p:spPr>
      </p:pic>
      <p:pic>
        <p:nvPicPr>
          <p:cNvPr id="9239" name="Picture 17" descr="Edittex"/>
          <p:cNvPicPr>
            <a:picLocks noChangeAspect="1" noChangeArrowheads="1"/>
          </p:cNvPicPr>
          <p:nvPr>
            <p:custDataLst>
              <p:tags r:id="rId4"/>
            </p:custDataLst>
          </p:nvPr>
        </p:nvPicPr>
        <p:blipFill>
          <a:blip r:embed="rId11" cstate="print"/>
          <a:srcRect/>
          <a:stretch>
            <a:fillRect/>
          </a:stretch>
        </p:blipFill>
        <p:spPr bwMode="auto">
          <a:xfrm>
            <a:off x="4267201" y="2819400"/>
            <a:ext cx="1417638" cy="395288"/>
          </a:xfrm>
          <a:prstGeom prst="rect">
            <a:avLst/>
          </a:prstGeom>
          <a:noFill/>
          <a:ln w="9525">
            <a:noFill/>
            <a:miter lim="800000"/>
            <a:headEnd/>
            <a:tailEnd/>
          </a:ln>
        </p:spPr>
      </p:pic>
      <p:sp>
        <p:nvSpPr>
          <p:cNvPr id="974866" name="Rectangle 18"/>
          <p:cNvSpPr>
            <a:spLocks noChangeArrowheads="1"/>
          </p:cNvSpPr>
          <p:nvPr/>
        </p:nvSpPr>
        <p:spPr bwMode="auto">
          <a:xfrm rot="5400000">
            <a:off x="4187825" y="1671638"/>
            <a:ext cx="304800" cy="1074738"/>
          </a:xfrm>
          <a:prstGeom prst="rect">
            <a:avLst/>
          </a:prstGeom>
          <a:gradFill rotWithShape="0">
            <a:gsLst>
              <a:gs pos="0">
                <a:schemeClr val="tx1"/>
              </a:gs>
              <a:gs pos="100000">
                <a:schemeClr val="tx1">
                  <a:gamma/>
                  <a:tint val="0"/>
                  <a:invGamma/>
                </a:schemeClr>
              </a:gs>
            </a:gsLst>
            <a:lin ang="5400000" scaled="1"/>
          </a:gradFill>
          <a:ln w="9525">
            <a:noFill/>
            <a:miter lim="800000"/>
            <a:headEnd/>
            <a:tailEnd/>
          </a:ln>
          <a:effectLst/>
        </p:spPr>
        <p:txBody>
          <a:bodyPr wrap="none" anchor="ctr"/>
          <a:lstStyle/>
          <a:p>
            <a:pPr>
              <a:defRPr/>
            </a:pPr>
            <a:endParaRPr lang="en-US"/>
          </a:p>
        </p:txBody>
      </p:sp>
      <p:sp>
        <p:nvSpPr>
          <p:cNvPr id="9241" name="Line 19"/>
          <p:cNvSpPr>
            <a:spLocks noChangeShapeType="1"/>
          </p:cNvSpPr>
          <p:nvPr/>
        </p:nvSpPr>
        <p:spPr bwMode="auto">
          <a:xfrm rot="5400000">
            <a:off x="4076700" y="2476500"/>
            <a:ext cx="533400" cy="0"/>
          </a:xfrm>
          <a:prstGeom prst="line">
            <a:avLst/>
          </a:prstGeom>
          <a:noFill/>
          <a:ln w="28575">
            <a:solidFill>
              <a:srgbClr val="FF0000"/>
            </a:solidFill>
            <a:round/>
            <a:headEnd/>
            <a:tailEnd type="triangle" w="med" len="med"/>
          </a:ln>
        </p:spPr>
        <p:txBody>
          <a:bodyPr/>
          <a:lstStyle/>
          <a:p>
            <a:endParaRPr lang="en-US"/>
          </a:p>
        </p:txBody>
      </p:sp>
      <p:sp>
        <p:nvSpPr>
          <p:cNvPr id="9242" name="Oval 20"/>
          <p:cNvSpPr>
            <a:spLocks noChangeArrowheads="1"/>
          </p:cNvSpPr>
          <p:nvPr/>
        </p:nvSpPr>
        <p:spPr bwMode="auto">
          <a:xfrm>
            <a:off x="4305301" y="2171700"/>
            <a:ext cx="76200" cy="76200"/>
          </a:xfrm>
          <a:prstGeom prst="ellipse">
            <a:avLst/>
          </a:prstGeom>
          <a:solidFill>
            <a:srgbClr val="FF0000"/>
          </a:solidFill>
          <a:ln w="9525">
            <a:noFill/>
            <a:round/>
            <a:headEnd/>
            <a:tailEnd/>
          </a:ln>
        </p:spPr>
        <p:txBody>
          <a:bodyPr wrap="none" anchor="ctr"/>
          <a:lstStyle/>
          <a:p>
            <a:endParaRPr lang="en-US"/>
          </a:p>
        </p:txBody>
      </p:sp>
      <p:sp>
        <p:nvSpPr>
          <p:cNvPr id="9229" name="Rectangle 26"/>
          <p:cNvSpPr>
            <a:spLocks noChangeArrowheads="1"/>
          </p:cNvSpPr>
          <p:nvPr/>
        </p:nvSpPr>
        <p:spPr bwMode="auto">
          <a:xfrm>
            <a:off x="685800" y="4724400"/>
            <a:ext cx="8077200" cy="609600"/>
          </a:xfrm>
          <a:prstGeom prst="rect">
            <a:avLst/>
          </a:prstGeom>
          <a:noFill/>
          <a:ln w="9525">
            <a:noFill/>
            <a:miter lim="800000"/>
            <a:headEnd/>
            <a:tailEnd/>
          </a:ln>
        </p:spPr>
        <p:txBody>
          <a:bodyPr/>
          <a:lstStyle/>
          <a:p>
            <a:pPr marL="342900" indent="-342900">
              <a:spcBef>
                <a:spcPct val="20000"/>
              </a:spcBef>
            </a:pPr>
            <a:r>
              <a:rPr lang="en-US" sz="2400" dirty="0"/>
              <a:t>Gradient direction is given by:</a:t>
            </a:r>
          </a:p>
        </p:txBody>
      </p:sp>
      <p:pic>
        <p:nvPicPr>
          <p:cNvPr id="9230" name="Picture 27" descr="Edittex"/>
          <p:cNvPicPr>
            <a:picLocks noChangeAspect="1" noChangeArrowheads="1"/>
          </p:cNvPicPr>
          <p:nvPr>
            <p:custDataLst>
              <p:tags r:id="rId5"/>
            </p:custDataLst>
          </p:nvPr>
        </p:nvPicPr>
        <p:blipFill>
          <a:blip r:embed="rId12" cstate="print"/>
          <a:srcRect/>
          <a:stretch>
            <a:fillRect/>
          </a:stretch>
        </p:blipFill>
        <p:spPr bwMode="auto">
          <a:xfrm>
            <a:off x="4577184" y="4666063"/>
            <a:ext cx="3461819" cy="646389"/>
          </a:xfrm>
          <a:prstGeom prst="rect">
            <a:avLst/>
          </a:prstGeom>
          <a:noFill/>
          <a:ln w="9525">
            <a:noFill/>
            <a:miter lim="800000"/>
            <a:headEnd/>
            <a:tailEnd/>
          </a:ln>
        </p:spPr>
      </p:pic>
      <p:pic>
        <p:nvPicPr>
          <p:cNvPr id="9231" name="Picture 28" descr="Edittex"/>
          <p:cNvPicPr>
            <a:picLocks noChangeAspect="1" noChangeArrowheads="1"/>
          </p:cNvPicPr>
          <p:nvPr>
            <p:custDataLst>
              <p:tags r:id="rId6"/>
            </p:custDataLst>
          </p:nvPr>
        </p:nvPicPr>
        <p:blipFill>
          <a:blip r:embed="rId13" cstate="print"/>
          <a:srcRect/>
          <a:stretch>
            <a:fillRect/>
          </a:stretch>
        </p:blipFill>
        <p:spPr bwMode="auto">
          <a:xfrm>
            <a:off x="685800" y="6037263"/>
            <a:ext cx="3708400" cy="668337"/>
          </a:xfrm>
          <a:prstGeom prst="rect">
            <a:avLst/>
          </a:prstGeom>
          <a:noFill/>
          <a:ln w="9525">
            <a:noFill/>
            <a:miter lim="800000"/>
            <a:headEnd/>
            <a:tailEnd/>
          </a:ln>
        </p:spPr>
      </p:pic>
      <p:sp>
        <p:nvSpPr>
          <p:cNvPr id="31" name="Rectangle 30"/>
          <p:cNvSpPr>
            <a:spLocks noChangeArrowheads="1"/>
          </p:cNvSpPr>
          <p:nvPr/>
        </p:nvSpPr>
        <p:spPr bwMode="auto">
          <a:xfrm>
            <a:off x="685800" y="5427663"/>
            <a:ext cx="8077200" cy="461665"/>
          </a:xfrm>
          <a:prstGeom prst="rect">
            <a:avLst/>
          </a:prstGeom>
          <a:noFill/>
          <a:ln w="9525">
            <a:noFill/>
            <a:miter lim="800000"/>
            <a:headEnd/>
            <a:tailEnd/>
          </a:ln>
        </p:spPr>
        <p:txBody>
          <a:bodyPr>
            <a:spAutoFit/>
          </a:bodyPr>
          <a:lstStyle/>
          <a:p>
            <a:pPr marL="342900" indent="-342900">
              <a:spcBef>
                <a:spcPct val="20000"/>
              </a:spcBef>
            </a:pPr>
            <a:r>
              <a:rPr lang="en-US" sz="2400" dirty="0">
                <a:solidFill>
                  <a:srgbClr val="000000"/>
                </a:solidFill>
              </a:rPr>
              <a:t>An edge is characterized by the gradient magnitude</a:t>
            </a:r>
            <a:r>
              <a:rPr lang="en-US" sz="2400" dirty="0"/>
              <a:t>:</a:t>
            </a:r>
          </a:p>
        </p:txBody>
      </p:sp>
      <p:sp>
        <p:nvSpPr>
          <p:cNvPr id="32" name="Rectangle 31"/>
          <p:cNvSpPr>
            <a:spLocks noChangeArrowheads="1"/>
          </p:cNvSpPr>
          <p:nvPr/>
        </p:nvSpPr>
        <p:spPr bwMode="auto">
          <a:xfrm>
            <a:off x="381000" y="3891671"/>
            <a:ext cx="8382000" cy="400110"/>
          </a:xfrm>
          <a:prstGeom prst="rect">
            <a:avLst/>
          </a:prstGeom>
          <a:noFill/>
          <a:ln w="9525">
            <a:noFill/>
            <a:miter lim="800000"/>
            <a:headEnd/>
            <a:tailEnd/>
          </a:ln>
        </p:spPr>
        <p:txBody>
          <a:bodyPr wrap="square">
            <a:spAutoFit/>
          </a:bodyPr>
          <a:lstStyle/>
          <a:p>
            <a:pPr marL="342900" indent="-342900">
              <a:spcBef>
                <a:spcPct val="20000"/>
              </a:spcBef>
              <a:buFont typeface="Arial" charset="0"/>
              <a:buChar char="•"/>
            </a:pPr>
            <a:r>
              <a:rPr lang="en-US" sz="2000" dirty="0">
                <a:solidFill>
                  <a:srgbClr val="0070C0"/>
                </a:solidFill>
              </a:rPr>
              <a:t>What is the link between the direction of the gradient and that of the edge?</a:t>
            </a:r>
          </a:p>
        </p:txBody>
      </p:sp>
      <p:sp>
        <p:nvSpPr>
          <p:cNvPr id="33" name="Rectangle 9"/>
          <p:cNvSpPr>
            <a:spLocks noGrp="1" noChangeArrowheads="1"/>
          </p:cNvSpPr>
          <p:nvPr>
            <p:ph type="title" idx="4294967295"/>
          </p:nvPr>
        </p:nvSpPr>
        <p:spPr>
          <a:xfrm>
            <a:off x="457200" y="0"/>
            <a:ext cx="8229600" cy="1048182"/>
          </a:xfrm>
        </p:spPr>
        <p:txBody>
          <a:bodyPr/>
          <a:lstStyle/>
          <a:p>
            <a:pPr eaLnBrk="1" hangingPunct="1"/>
            <a:r>
              <a:rPr lang="en-US" dirty="0"/>
              <a:t>Image Gradient: Summary</a:t>
            </a:r>
          </a:p>
        </p:txBody>
      </p:sp>
      <p:sp>
        <p:nvSpPr>
          <p:cNvPr id="34" name="Rectangle 33"/>
          <p:cNvSpPr>
            <a:spLocks noChangeArrowheads="1"/>
          </p:cNvSpPr>
          <p:nvPr/>
        </p:nvSpPr>
        <p:spPr bwMode="auto">
          <a:xfrm>
            <a:off x="377142" y="4302894"/>
            <a:ext cx="7772400" cy="400110"/>
          </a:xfrm>
          <a:prstGeom prst="rect">
            <a:avLst/>
          </a:prstGeom>
          <a:noFill/>
          <a:ln w="9525">
            <a:noFill/>
            <a:miter lim="800000"/>
            <a:headEnd/>
            <a:tailEnd/>
          </a:ln>
        </p:spPr>
        <p:txBody>
          <a:bodyPr>
            <a:spAutoFit/>
          </a:bodyPr>
          <a:lstStyle/>
          <a:p>
            <a:pPr marL="342900" indent="-342900">
              <a:spcBef>
                <a:spcPct val="20000"/>
              </a:spcBef>
              <a:buFont typeface="Arial" charset="0"/>
              <a:buChar char="•"/>
            </a:pPr>
            <a:r>
              <a:rPr lang="en-US" sz="2000" b="1" dirty="0"/>
              <a:t>The gradient direction is perpendicular on the edge direction</a:t>
            </a:r>
          </a:p>
        </p:txBody>
      </p:sp>
      <p:pic>
        <p:nvPicPr>
          <p:cNvPr id="2" name="Picture 1" descr="latex-image-1.pdf"/>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244116" y="5989899"/>
            <a:ext cx="3052601" cy="799261"/>
          </a:xfrm>
          <a:prstGeom prst="rect">
            <a:avLst/>
          </a:prstGeom>
        </p:spPr>
      </p:pic>
      <p:sp>
        <p:nvSpPr>
          <p:cNvPr id="3" name="TextBox 2"/>
          <p:cNvSpPr txBox="1"/>
          <p:nvPr/>
        </p:nvSpPr>
        <p:spPr>
          <a:xfrm>
            <a:off x="4605418" y="6175112"/>
            <a:ext cx="902286" cy="369332"/>
          </a:xfrm>
          <a:prstGeom prst="rect">
            <a:avLst/>
          </a:prstGeom>
          <a:noFill/>
        </p:spPr>
        <p:txBody>
          <a:bodyPr wrap="square" rtlCol="0">
            <a:spAutoFit/>
          </a:bodyPr>
          <a:lstStyle/>
          <a:p>
            <a:r>
              <a:rPr lang="en-US" dirty="0"/>
              <a:t>or</a:t>
            </a:r>
          </a:p>
        </p:txBody>
      </p:sp>
    </p:spTree>
    <p:extLst>
      <p:ext uri="{BB962C8B-B14F-4D97-AF65-F5344CB8AC3E}">
        <p14:creationId xmlns:p14="http://schemas.microsoft.com/office/powerpoint/2010/main" val="2688878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7486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22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22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2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7486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24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23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24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24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97485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924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924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921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9229"/>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923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1"/>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9231"/>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3"/>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8" grpId="0"/>
      <p:bldP spid="974853" grpId="0" animBg="1"/>
      <p:bldP spid="9248" grpId="0" animBg="1"/>
      <p:bldP spid="9244" grpId="0" animBg="1"/>
      <p:bldP spid="974860" grpId="0" animBg="1"/>
      <p:bldP spid="9224" grpId="0" animBg="1"/>
      <p:bldP spid="9225" grpId="0" animBg="1"/>
      <p:bldP spid="974866" grpId="0" animBg="1"/>
      <p:bldP spid="9241" grpId="0" animBg="1"/>
      <p:bldP spid="9242" grpId="0" animBg="1"/>
      <p:bldP spid="9229" grpId="0"/>
      <p:bldP spid="31" grpId="0"/>
      <p:bldP spid="32" grpId="0"/>
      <p:bldP spid="34" grpId="0"/>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4"/>
          <p:cNvSpPr txBox="1">
            <a:spLocks noChangeArrowheads="1"/>
          </p:cNvSpPr>
          <p:nvPr/>
        </p:nvSpPr>
        <p:spPr bwMode="auto">
          <a:xfrm>
            <a:off x="4594" y="96387"/>
            <a:ext cx="4105611"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400" dirty="0">
                <a:solidFill>
                  <a:srgbClr val="000000"/>
                </a:solidFill>
              </a:rPr>
              <a:t>Identification: Which palace?</a:t>
            </a:r>
          </a:p>
        </p:txBody>
      </p:sp>
      <p:pic>
        <p:nvPicPr>
          <p:cNvPr id="30723" name="Picture 6" descr="IMG_3534"/>
          <p:cNvPicPr>
            <a:picLocks noChangeAspect="1" noChangeArrowheads="1"/>
          </p:cNvPicPr>
          <p:nvPr/>
        </p:nvPicPr>
        <p:blipFill>
          <a:blip r:embed="rId3">
            <a:extLst>
              <a:ext uri="{28A0092B-C50C-407E-A947-70E740481C1C}">
                <a14:useLocalDpi xmlns:a14="http://schemas.microsoft.com/office/drawing/2010/main" val="0"/>
              </a:ext>
            </a:extLst>
          </a:blip>
          <a:srcRect t="8163" b="17346"/>
          <a:stretch>
            <a:fillRect/>
          </a:stretch>
        </p:blipFill>
        <p:spPr bwMode="auto">
          <a:xfrm>
            <a:off x="1752600" y="685800"/>
            <a:ext cx="5772150" cy="6172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24" name="Oval 7"/>
          <p:cNvSpPr>
            <a:spLocks noChangeArrowheads="1"/>
          </p:cNvSpPr>
          <p:nvPr/>
        </p:nvSpPr>
        <p:spPr bwMode="auto">
          <a:xfrm>
            <a:off x="2057400" y="1447800"/>
            <a:ext cx="4267200" cy="1600200"/>
          </a:xfrm>
          <a:prstGeom prst="ellipse">
            <a:avLst/>
          </a:prstGeom>
          <a:solidFill>
            <a:srgbClr val="FF99CC">
              <a:alpha val="34901"/>
            </a:srgbClr>
          </a:solidFill>
          <a:ln w="101600">
            <a:solidFill>
              <a:srgbClr val="FF00FF"/>
            </a:solidFill>
            <a:round/>
            <a:headEnd/>
            <a:tailEnd/>
          </a:ln>
        </p:spPr>
        <p:txBody>
          <a:bodyPr wrap="none" anchor="ctr"/>
          <a:lstStyle/>
          <a:p>
            <a:pPr fontAlgn="base">
              <a:spcBef>
                <a:spcPct val="0"/>
              </a:spcBef>
              <a:spcAft>
                <a:spcPct val="0"/>
              </a:spcAft>
            </a:pPr>
            <a:endParaRPr lang="en-US">
              <a:solidFill>
                <a:srgbClr val="000000"/>
              </a:solidFill>
            </a:endParaRPr>
          </a:p>
        </p:txBody>
      </p:sp>
      <p:sp>
        <p:nvSpPr>
          <p:cNvPr id="2" name="TextBox 1"/>
          <p:cNvSpPr txBox="1"/>
          <p:nvPr/>
        </p:nvSpPr>
        <p:spPr>
          <a:xfrm>
            <a:off x="4110205" y="96386"/>
            <a:ext cx="5203888" cy="461665"/>
          </a:xfrm>
          <a:prstGeom prst="rect">
            <a:avLst/>
          </a:prstGeom>
          <a:noFill/>
        </p:spPr>
        <p:txBody>
          <a:bodyPr wrap="square" rtlCol="0">
            <a:spAutoFit/>
          </a:bodyPr>
          <a:lstStyle/>
          <a:p>
            <a:r>
              <a:rPr lang="en-US" sz="2400" dirty="0">
                <a:solidFill>
                  <a:srgbClr val="660066"/>
                </a:solidFill>
              </a:rPr>
              <a:t>Instantiation: </a:t>
            </a:r>
            <a:r>
              <a:rPr lang="en-US" sz="2400" dirty="0" err="1">
                <a:solidFill>
                  <a:srgbClr val="660066"/>
                </a:solidFill>
              </a:rPr>
              <a:t>Potala</a:t>
            </a:r>
            <a:r>
              <a:rPr lang="en-US" sz="2400" dirty="0">
                <a:solidFill>
                  <a:srgbClr val="660066"/>
                </a:solidFill>
              </a:rPr>
              <a:t> Palace of Tibet</a:t>
            </a:r>
          </a:p>
        </p:txBody>
      </p:sp>
    </p:spTree>
    <p:extLst>
      <p:ext uri="{BB962C8B-B14F-4D97-AF65-F5344CB8AC3E}">
        <p14:creationId xmlns:p14="http://schemas.microsoft.com/office/powerpoint/2010/main" val="2172590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a:xfrm>
            <a:off x="-304800" y="0"/>
            <a:ext cx="9829800" cy="1143000"/>
          </a:xfrm>
        </p:spPr>
        <p:txBody>
          <a:bodyPr/>
          <a:lstStyle/>
          <a:p>
            <a:r>
              <a:rPr lang="en-US" sz="3800" dirty="0">
                <a:latin typeface="Arial" pitchFamily="34" charset="0"/>
                <a:cs typeface="Arial" pitchFamily="34" charset="0"/>
              </a:rPr>
              <a:t>SIFT Descriptor [Lowe 2004] </a:t>
            </a:r>
          </a:p>
        </p:txBody>
      </p:sp>
      <p:sp>
        <p:nvSpPr>
          <p:cNvPr id="38915" name="Content Placeholder 2"/>
          <p:cNvSpPr>
            <a:spLocks noGrp="1"/>
          </p:cNvSpPr>
          <p:nvPr>
            <p:ph idx="1"/>
          </p:nvPr>
        </p:nvSpPr>
        <p:spPr>
          <a:xfrm>
            <a:off x="457200" y="1059440"/>
            <a:ext cx="7914009" cy="2057400"/>
          </a:xfrm>
        </p:spPr>
        <p:txBody>
          <a:bodyPr>
            <a:normAutofit/>
          </a:bodyPr>
          <a:lstStyle/>
          <a:p>
            <a:r>
              <a:rPr lang="en-US" sz="2200" dirty="0">
                <a:latin typeface="Arial" pitchFamily="34" charset="0"/>
                <a:cs typeface="Arial" pitchFamily="34" charset="0"/>
              </a:rPr>
              <a:t>Divides the patch into 4x4 blocks = 16 blocks</a:t>
            </a:r>
          </a:p>
          <a:p>
            <a:r>
              <a:rPr lang="en-US" sz="2200" dirty="0">
                <a:latin typeface="Arial" pitchFamily="34" charset="0"/>
                <a:cs typeface="Arial" pitchFamily="34" charset="0"/>
              </a:rPr>
              <a:t>For each block, computes a histogram of gradient orientations (taking 8 intervals between 0-360</a:t>
            </a:r>
            <a:r>
              <a:rPr lang="en-US" sz="2200" baseline="30000" dirty="0">
                <a:latin typeface="Arial" pitchFamily="34" charset="0"/>
                <a:cs typeface="Arial" pitchFamily="34" charset="0"/>
              </a:rPr>
              <a:t>0</a:t>
            </a:r>
            <a:r>
              <a:rPr lang="en-US" sz="2200" dirty="0">
                <a:latin typeface="Arial" pitchFamily="34" charset="0"/>
                <a:cs typeface="Arial" pitchFamily="34" charset="0"/>
              </a:rPr>
              <a:t>)</a:t>
            </a:r>
          </a:p>
          <a:p>
            <a:r>
              <a:rPr lang="en-US" sz="2200" dirty="0">
                <a:latin typeface="Arial" pitchFamily="34" charset="0"/>
                <a:cs typeface="Arial" pitchFamily="34" charset="0"/>
              </a:rPr>
              <a:t>SIFT descriptor = 16 blocks = 16 histograms x 8 values = vector of 128 components</a:t>
            </a:r>
          </a:p>
        </p:txBody>
      </p:sp>
      <p:grpSp>
        <p:nvGrpSpPr>
          <p:cNvPr id="2" name="Group 5"/>
          <p:cNvGrpSpPr>
            <a:grpSpLocks/>
          </p:cNvGrpSpPr>
          <p:nvPr/>
        </p:nvGrpSpPr>
        <p:grpSpPr bwMode="auto">
          <a:xfrm>
            <a:off x="1371600" y="2887632"/>
            <a:ext cx="4648200" cy="1905000"/>
            <a:chOff x="1381" y="2880"/>
            <a:chExt cx="3323" cy="1296"/>
          </a:xfrm>
        </p:grpSpPr>
        <p:grpSp>
          <p:nvGrpSpPr>
            <p:cNvPr id="3" name="Group 6"/>
            <p:cNvGrpSpPr>
              <a:grpSpLocks/>
            </p:cNvGrpSpPr>
            <p:nvPr/>
          </p:nvGrpSpPr>
          <p:grpSpPr bwMode="auto">
            <a:xfrm>
              <a:off x="1381" y="2880"/>
              <a:ext cx="3324" cy="1315"/>
              <a:chOff x="1056" y="2544"/>
              <a:chExt cx="4094" cy="1656"/>
            </a:xfrm>
          </p:grpSpPr>
          <p:pic>
            <p:nvPicPr>
              <p:cNvPr id="38963" name="Picture 7" descr="descrip"/>
              <p:cNvPicPr>
                <a:picLocks noChangeAspect="1" noChangeArrowheads="1"/>
              </p:cNvPicPr>
              <p:nvPr/>
            </p:nvPicPr>
            <p:blipFill>
              <a:blip r:embed="rId3" cstate="print"/>
              <a:srcRect r="56557" b="8105"/>
              <a:stretch>
                <a:fillRect/>
              </a:stretch>
            </p:blipFill>
            <p:spPr bwMode="auto">
              <a:xfrm>
                <a:off x="1056" y="2544"/>
                <a:ext cx="1505" cy="1515"/>
              </a:xfrm>
              <a:prstGeom prst="rect">
                <a:avLst/>
              </a:prstGeom>
              <a:noFill/>
              <a:ln w="9525">
                <a:noFill/>
                <a:miter lim="800000"/>
                <a:headEnd/>
                <a:tailEnd/>
              </a:ln>
            </p:spPr>
          </p:pic>
          <p:grpSp>
            <p:nvGrpSpPr>
              <p:cNvPr id="4" name="Group 8"/>
              <p:cNvGrpSpPr>
                <a:grpSpLocks/>
              </p:cNvGrpSpPr>
              <p:nvPr/>
            </p:nvGrpSpPr>
            <p:grpSpPr bwMode="auto">
              <a:xfrm>
                <a:off x="2725" y="2802"/>
                <a:ext cx="2425" cy="1398"/>
                <a:chOff x="2725" y="2802"/>
                <a:chExt cx="2425" cy="1398"/>
              </a:xfrm>
            </p:grpSpPr>
            <p:grpSp>
              <p:nvGrpSpPr>
                <p:cNvPr id="5" name="Group 9"/>
                <p:cNvGrpSpPr>
                  <a:grpSpLocks/>
                </p:cNvGrpSpPr>
                <p:nvPr/>
              </p:nvGrpSpPr>
              <p:grpSpPr bwMode="auto">
                <a:xfrm>
                  <a:off x="3455" y="2802"/>
                  <a:ext cx="1695" cy="1398"/>
                  <a:chOff x="4080" y="3573"/>
                  <a:chExt cx="1075" cy="699"/>
                </a:xfrm>
              </p:grpSpPr>
              <p:sp>
                <p:nvSpPr>
                  <p:cNvPr id="38967" name="Freeform 10"/>
                  <p:cNvSpPr>
                    <a:spLocks/>
                  </p:cNvSpPr>
                  <p:nvPr/>
                </p:nvSpPr>
                <p:spPr bwMode="auto">
                  <a:xfrm>
                    <a:off x="4129" y="3573"/>
                    <a:ext cx="958" cy="11"/>
                  </a:xfrm>
                  <a:custGeom>
                    <a:avLst/>
                    <a:gdLst>
                      <a:gd name="T0" fmla="*/ 106 w 8621"/>
                      <a:gd name="T1" fmla="*/ 1 h 101"/>
                      <a:gd name="T2" fmla="*/ 106 w 8621"/>
                      <a:gd name="T3" fmla="*/ 0 h 101"/>
                      <a:gd name="T4" fmla="*/ 0 w 8621"/>
                      <a:gd name="T5" fmla="*/ 0 h 101"/>
                      <a:gd name="T6" fmla="*/ 0 w 8621"/>
                      <a:gd name="T7" fmla="*/ 1 h 101"/>
                      <a:gd name="T8" fmla="*/ 106 w 8621"/>
                      <a:gd name="T9" fmla="*/ 1 h 101"/>
                      <a:gd name="T10" fmla="*/ 105 w 8621"/>
                      <a:gd name="T11" fmla="*/ 1 h 101"/>
                      <a:gd name="T12" fmla="*/ 106 w 8621"/>
                      <a:gd name="T13" fmla="*/ 1 h 101"/>
                      <a:gd name="T14" fmla="*/ 106 w 8621"/>
                      <a:gd name="T15" fmla="*/ 0 h 101"/>
                      <a:gd name="T16" fmla="*/ 106 w 8621"/>
                      <a:gd name="T17" fmla="*/ 0 h 101"/>
                      <a:gd name="T18" fmla="*/ 106 w 8621"/>
                      <a:gd name="T19" fmla="*/ 1 h 10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621"/>
                      <a:gd name="T31" fmla="*/ 0 h 101"/>
                      <a:gd name="T32" fmla="*/ 8621 w 8621"/>
                      <a:gd name="T33" fmla="*/ 101 h 10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621" h="101">
                        <a:moveTo>
                          <a:pt x="8621" y="51"/>
                        </a:moveTo>
                        <a:lnTo>
                          <a:pt x="8576" y="0"/>
                        </a:lnTo>
                        <a:lnTo>
                          <a:pt x="0" y="0"/>
                        </a:lnTo>
                        <a:lnTo>
                          <a:pt x="0" y="101"/>
                        </a:lnTo>
                        <a:lnTo>
                          <a:pt x="8576" y="101"/>
                        </a:lnTo>
                        <a:lnTo>
                          <a:pt x="8530" y="51"/>
                        </a:lnTo>
                        <a:lnTo>
                          <a:pt x="8621" y="51"/>
                        </a:lnTo>
                        <a:lnTo>
                          <a:pt x="8621" y="0"/>
                        </a:lnTo>
                        <a:lnTo>
                          <a:pt x="8576" y="0"/>
                        </a:lnTo>
                        <a:lnTo>
                          <a:pt x="8621" y="51"/>
                        </a:lnTo>
                        <a:close/>
                      </a:path>
                    </a:pathLst>
                  </a:custGeom>
                  <a:solidFill>
                    <a:srgbClr val="1F1A17"/>
                  </a:solidFill>
                  <a:ln w="9525">
                    <a:noFill/>
                    <a:round/>
                    <a:headEnd/>
                    <a:tailEnd/>
                  </a:ln>
                </p:spPr>
                <p:txBody>
                  <a:bodyPr/>
                  <a:lstStyle/>
                  <a:p>
                    <a:pPr eaLnBrk="0" fontAlgn="base" hangingPunct="0">
                      <a:spcBef>
                        <a:spcPct val="0"/>
                      </a:spcBef>
                      <a:spcAft>
                        <a:spcPct val="0"/>
                      </a:spcAft>
                    </a:pPr>
                    <a:endParaRPr lang="en-US">
                      <a:solidFill>
                        <a:srgbClr val="000000"/>
                      </a:solidFill>
                      <a:latin typeface="Arial" pitchFamily="34" charset="0"/>
                    </a:endParaRPr>
                  </a:p>
                </p:txBody>
              </p:sp>
              <p:sp>
                <p:nvSpPr>
                  <p:cNvPr id="38968" name="Freeform 11"/>
                  <p:cNvSpPr>
                    <a:spLocks/>
                  </p:cNvSpPr>
                  <p:nvPr/>
                </p:nvSpPr>
                <p:spPr bwMode="auto">
                  <a:xfrm>
                    <a:off x="5076" y="3579"/>
                    <a:ext cx="11" cy="545"/>
                  </a:xfrm>
                  <a:custGeom>
                    <a:avLst/>
                    <a:gdLst>
                      <a:gd name="T0" fmla="*/ 1 w 91"/>
                      <a:gd name="T1" fmla="*/ 54 h 5457"/>
                      <a:gd name="T2" fmla="*/ 1 w 91"/>
                      <a:gd name="T3" fmla="*/ 54 h 5457"/>
                      <a:gd name="T4" fmla="*/ 1 w 91"/>
                      <a:gd name="T5" fmla="*/ 0 h 5457"/>
                      <a:gd name="T6" fmla="*/ 0 w 91"/>
                      <a:gd name="T7" fmla="*/ 0 h 5457"/>
                      <a:gd name="T8" fmla="*/ 0 w 91"/>
                      <a:gd name="T9" fmla="*/ 54 h 5457"/>
                      <a:gd name="T10" fmla="*/ 1 w 91"/>
                      <a:gd name="T11" fmla="*/ 53 h 5457"/>
                      <a:gd name="T12" fmla="*/ 1 w 91"/>
                      <a:gd name="T13" fmla="*/ 54 h 5457"/>
                      <a:gd name="T14" fmla="*/ 1 w 91"/>
                      <a:gd name="T15" fmla="*/ 54 h 5457"/>
                      <a:gd name="T16" fmla="*/ 1 w 91"/>
                      <a:gd name="T17" fmla="*/ 54 h 5457"/>
                      <a:gd name="T18" fmla="*/ 1 w 91"/>
                      <a:gd name="T19" fmla="*/ 54 h 545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1"/>
                      <a:gd name="T31" fmla="*/ 0 h 5457"/>
                      <a:gd name="T32" fmla="*/ 91 w 91"/>
                      <a:gd name="T33" fmla="*/ 5457 h 545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1" h="5457">
                        <a:moveTo>
                          <a:pt x="46" y="5457"/>
                        </a:moveTo>
                        <a:lnTo>
                          <a:pt x="91" y="5407"/>
                        </a:lnTo>
                        <a:lnTo>
                          <a:pt x="91" y="0"/>
                        </a:lnTo>
                        <a:lnTo>
                          <a:pt x="0" y="0"/>
                        </a:lnTo>
                        <a:lnTo>
                          <a:pt x="0" y="5407"/>
                        </a:lnTo>
                        <a:lnTo>
                          <a:pt x="46" y="5357"/>
                        </a:lnTo>
                        <a:lnTo>
                          <a:pt x="46" y="5457"/>
                        </a:lnTo>
                        <a:lnTo>
                          <a:pt x="91" y="5457"/>
                        </a:lnTo>
                        <a:lnTo>
                          <a:pt x="91" y="5407"/>
                        </a:lnTo>
                        <a:lnTo>
                          <a:pt x="46" y="5457"/>
                        </a:lnTo>
                        <a:close/>
                      </a:path>
                    </a:pathLst>
                  </a:custGeom>
                  <a:solidFill>
                    <a:srgbClr val="1F1A17"/>
                  </a:solidFill>
                  <a:ln w="9525">
                    <a:noFill/>
                    <a:round/>
                    <a:headEnd/>
                    <a:tailEnd/>
                  </a:ln>
                </p:spPr>
                <p:txBody>
                  <a:bodyPr/>
                  <a:lstStyle/>
                  <a:p>
                    <a:pPr eaLnBrk="0" fontAlgn="base" hangingPunct="0">
                      <a:spcBef>
                        <a:spcPct val="0"/>
                      </a:spcBef>
                      <a:spcAft>
                        <a:spcPct val="0"/>
                      </a:spcAft>
                    </a:pPr>
                    <a:endParaRPr lang="en-US">
                      <a:solidFill>
                        <a:srgbClr val="000000"/>
                      </a:solidFill>
                      <a:latin typeface="Arial" pitchFamily="34" charset="0"/>
                    </a:endParaRPr>
                  </a:p>
                </p:txBody>
              </p:sp>
              <p:sp>
                <p:nvSpPr>
                  <p:cNvPr id="38969" name="Freeform 12"/>
                  <p:cNvSpPr>
                    <a:spLocks/>
                  </p:cNvSpPr>
                  <p:nvPr/>
                </p:nvSpPr>
                <p:spPr bwMode="auto">
                  <a:xfrm>
                    <a:off x="4124" y="4114"/>
                    <a:ext cx="958" cy="10"/>
                  </a:xfrm>
                  <a:custGeom>
                    <a:avLst/>
                    <a:gdLst>
                      <a:gd name="T0" fmla="*/ 0 w 8622"/>
                      <a:gd name="T1" fmla="*/ 1 h 100"/>
                      <a:gd name="T2" fmla="*/ 1 w 8622"/>
                      <a:gd name="T3" fmla="*/ 1 h 100"/>
                      <a:gd name="T4" fmla="*/ 106 w 8622"/>
                      <a:gd name="T5" fmla="*/ 1 h 100"/>
                      <a:gd name="T6" fmla="*/ 106 w 8622"/>
                      <a:gd name="T7" fmla="*/ 0 h 100"/>
                      <a:gd name="T8" fmla="*/ 1 w 8622"/>
                      <a:gd name="T9" fmla="*/ 0 h 100"/>
                      <a:gd name="T10" fmla="*/ 1 w 8622"/>
                      <a:gd name="T11" fmla="*/ 1 h 100"/>
                      <a:gd name="T12" fmla="*/ 0 w 8622"/>
                      <a:gd name="T13" fmla="*/ 1 h 100"/>
                      <a:gd name="T14" fmla="*/ 0 w 8622"/>
                      <a:gd name="T15" fmla="*/ 1 h 100"/>
                      <a:gd name="T16" fmla="*/ 1 w 8622"/>
                      <a:gd name="T17" fmla="*/ 1 h 100"/>
                      <a:gd name="T18" fmla="*/ 0 w 8622"/>
                      <a:gd name="T19" fmla="*/ 1 h 1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622"/>
                      <a:gd name="T31" fmla="*/ 0 h 100"/>
                      <a:gd name="T32" fmla="*/ 8622 w 8622"/>
                      <a:gd name="T33" fmla="*/ 100 h 1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622" h="100">
                        <a:moveTo>
                          <a:pt x="0" y="50"/>
                        </a:moveTo>
                        <a:lnTo>
                          <a:pt x="46" y="100"/>
                        </a:lnTo>
                        <a:lnTo>
                          <a:pt x="8622" y="100"/>
                        </a:lnTo>
                        <a:lnTo>
                          <a:pt x="8622" y="0"/>
                        </a:lnTo>
                        <a:lnTo>
                          <a:pt x="46" y="0"/>
                        </a:lnTo>
                        <a:lnTo>
                          <a:pt x="91" y="50"/>
                        </a:lnTo>
                        <a:lnTo>
                          <a:pt x="0" y="50"/>
                        </a:lnTo>
                        <a:lnTo>
                          <a:pt x="0" y="100"/>
                        </a:lnTo>
                        <a:lnTo>
                          <a:pt x="46" y="100"/>
                        </a:lnTo>
                        <a:lnTo>
                          <a:pt x="0" y="50"/>
                        </a:lnTo>
                        <a:close/>
                      </a:path>
                    </a:pathLst>
                  </a:custGeom>
                  <a:solidFill>
                    <a:srgbClr val="1F1A17"/>
                  </a:solidFill>
                  <a:ln w="9525">
                    <a:noFill/>
                    <a:round/>
                    <a:headEnd/>
                    <a:tailEnd/>
                  </a:ln>
                </p:spPr>
                <p:txBody>
                  <a:bodyPr/>
                  <a:lstStyle/>
                  <a:p>
                    <a:pPr eaLnBrk="0" fontAlgn="base" hangingPunct="0">
                      <a:spcBef>
                        <a:spcPct val="0"/>
                      </a:spcBef>
                      <a:spcAft>
                        <a:spcPct val="0"/>
                      </a:spcAft>
                    </a:pPr>
                    <a:endParaRPr lang="en-US">
                      <a:solidFill>
                        <a:srgbClr val="000000"/>
                      </a:solidFill>
                      <a:latin typeface="Arial" pitchFamily="34" charset="0"/>
                    </a:endParaRPr>
                  </a:p>
                </p:txBody>
              </p:sp>
              <p:sp>
                <p:nvSpPr>
                  <p:cNvPr id="38970" name="Freeform 13"/>
                  <p:cNvSpPr>
                    <a:spLocks/>
                  </p:cNvSpPr>
                  <p:nvPr/>
                </p:nvSpPr>
                <p:spPr bwMode="auto">
                  <a:xfrm>
                    <a:off x="4124" y="3573"/>
                    <a:ext cx="10" cy="546"/>
                  </a:xfrm>
                  <a:custGeom>
                    <a:avLst/>
                    <a:gdLst>
                      <a:gd name="T0" fmla="*/ 1 w 91"/>
                      <a:gd name="T1" fmla="*/ 0 h 5458"/>
                      <a:gd name="T2" fmla="*/ 0 w 91"/>
                      <a:gd name="T3" fmla="*/ 1 h 5458"/>
                      <a:gd name="T4" fmla="*/ 0 w 91"/>
                      <a:gd name="T5" fmla="*/ 55 h 5458"/>
                      <a:gd name="T6" fmla="*/ 1 w 91"/>
                      <a:gd name="T7" fmla="*/ 55 h 5458"/>
                      <a:gd name="T8" fmla="*/ 1 w 91"/>
                      <a:gd name="T9" fmla="*/ 1 h 5458"/>
                      <a:gd name="T10" fmla="*/ 1 w 91"/>
                      <a:gd name="T11" fmla="*/ 1 h 5458"/>
                      <a:gd name="T12" fmla="*/ 1 w 91"/>
                      <a:gd name="T13" fmla="*/ 0 h 5458"/>
                      <a:gd name="T14" fmla="*/ 0 w 91"/>
                      <a:gd name="T15" fmla="*/ 0 h 5458"/>
                      <a:gd name="T16" fmla="*/ 0 w 91"/>
                      <a:gd name="T17" fmla="*/ 1 h 5458"/>
                      <a:gd name="T18" fmla="*/ 1 w 91"/>
                      <a:gd name="T19" fmla="*/ 0 h 54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1"/>
                      <a:gd name="T31" fmla="*/ 0 h 5458"/>
                      <a:gd name="T32" fmla="*/ 91 w 91"/>
                      <a:gd name="T33" fmla="*/ 5458 h 545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1" h="5458">
                        <a:moveTo>
                          <a:pt x="46" y="0"/>
                        </a:moveTo>
                        <a:lnTo>
                          <a:pt x="0" y="51"/>
                        </a:lnTo>
                        <a:lnTo>
                          <a:pt x="0" y="5458"/>
                        </a:lnTo>
                        <a:lnTo>
                          <a:pt x="91" y="5458"/>
                        </a:lnTo>
                        <a:lnTo>
                          <a:pt x="91" y="51"/>
                        </a:lnTo>
                        <a:lnTo>
                          <a:pt x="46" y="101"/>
                        </a:lnTo>
                        <a:lnTo>
                          <a:pt x="46" y="0"/>
                        </a:lnTo>
                        <a:lnTo>
                          <a:pt x="0" y="0"/>
                        </a:lnTo>
                        <a:lnTo>
                          <a:pt x="0" y="51"/>
                        </a:lnTo>
                        <a:lnTo>
                          <a:pt x="46" y="0"/>
                        </a:lnTo>
                        <a:close/>
                      </a:path>
                    </a:pathLst>
                  </a:custGeom>
                  <a:solidFill>
                    <a:srgbClr val="1F1A17"/>
                  </a:solidFill>
                  <a:ln w="9525">
                    <a:noFill/>
                    <a:round/>
                    <a:headEnd/>
                    <a:tailEnd/>
                  </a:ln>
                </p:spPr>
                <p:txBody>
                  <a:bodyPr/>
                  <a:lstStyle/>
                  <a:p>
                    <a:pPr eaLnBrk="0" fontAlgn="base" hangingPunct="0">
                      <a:spcBef>
                        <a:spcPct val="0"/>
                      </a:spcBef>
                      <a:spcAft>
                        <a:spcPct val="0"/>
                      </a:spcAft>
                    </a:pPr>
                    <a:endParaRPr lang="en-US">
                      <a:solidFill>
                        <a:srgbClr val="000000"/>
                      </a:solidFill>
                      <a:latin typeface="Arial" pitchFamily="34" charset="0"/>
                    </a:endParaRPr>
                  </a:p>
                </p:txBody>
              </p:sp>
              <p:sp>
                <p:nvSpPr>
                  <p:cNvPr id="38971" name="Rectangle 14"/>
                  <p:cNvSpPr>
                    <a:spLocks noChangeArrowheads="1"/>
                  </p:cNvSpPr>
                  <p:nvPr/>
                </p:nvSpPr>
                <p:spPr bwMode="auto">
                  <a:xfrm>
                    <a:off x="4129" y="3984"/>
                    <a:ext cx="136" cy="135"/>
                  </a:xfrm>
                  <a:prstGeom prst="rect">
                    <a:avLst/>
                  </a:prstGeom>
                  <a:solidFill>
                    <a:srgbClr val="DC2B19"/>
                  </a:solidFill>
                  <a:ln w="9525">
                    <a:noFill/>
                    <a:miter lim="800000"/>
                    <a:headEnd/>
                    <a:tailEnd/>
                  </a:ln>
                </p:spPr>
                <p:txBody>
                  <a:bodyPr/>
                  <a:lstStyle/>
                  <a:p>
                    <a:pPr eaLnBrk="0" fontAlgn="base" hangingPunct="0">
                      <a:spcBef>
                        <a:spcPct val="0"/>
                      </a:spcBef>
                      <a:spcAft>
                        <a:spcPct val="0"/>
                      </a:spcAft>
                    </a:pPr>
                    <a:endParaRPr lang="en-US">
                      <a:solidFill>
                        <a:srgbClr val="000000"/>
                      </a:solidFill>
                      <a:latin typeface="Arial" pitchFamily="34" charset="0"/>
                    </a:endParaRPr>
                  </a:p>
                </p:txBody>
              </p:sp>
              <p:sp>
                <p:nvSpPr>
                  <p:cNvPr id="38972" name="Freeform 15"/>
                  <p:cNvSpPr>
                    <a:spLocks/>
                  </p:cNvSpPr>
                  <p:nvPr/>
                </p:nvSpPr>
                <p:spPr bwMode="auto">
                  <a:xfrm>
                    <a:off x="4129" y="3979"/>
                    <a:ext cx="141" cy="10"/>
                  </a:xfrm>
                  <a:custGeom>
                    <a:avLst/>
                    <a:gdLst>
                      <a:gd name="T0" fmla="*/ 16 w 1270"/>
                      <a:gd name="T1" fmla="*/ 1 h 100"/>
                      <a:gd name="T2" fmla="*/ 15 w 1270"/>
                      <a:gd name="T3" fmla="*/ 0 h 100"/>
                      <a:gd name="T4" fmla="*/ 0 w 1270"/>
                      <a:gd name="T5" fmla="*/ 0 h 100"/>
                      <a:gd name="T6" fmla="*/ 0 w 1270"/>
                      <a:gd name="T7" fmla="*/ 1 h 100"/>
                      <a:gd name="T8" fmla="*/ 15 w 1270"/>
                      <a:gd name="T9" fmla="*/ 1 h 100"/>
                      <a:gd name="T10" fmla="*/ 15 w 1270"/>
                      <a:gd name="T11" fmla="*/ 1 h 100"/>
                      <a:gd name="T12" fmla="*/ 16 w 1270"/>
                      <a:gd name="T13" fmla="*/ 1 h 100"/>
                      <a:gd name="T14" fmla="*/ 16 w 1270"/>
                      <a:gd name="T15" fmla="*/ 0 h 100"/>
                      <a:gd name="T16" fmla="*/ 15 w 1270"/>
                      <a:gd name="T17" fmla="*/ 0 h 100"/>
                      <a:gd name="T18" fmla="*/ 16 w 1270"/>
                      <a:gd name="T19" fmla="*/ 1 h 1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70"/>
                      <a:gd name="T31" fmla="*/ 0 h 100"/>
                      <a:gd name="T32" fmla="*/ 1270 w 1270"/>
                      <a:gd name="T33" fmla="*/ 100 h 1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70" h="100">
                        <a:moveTo>
                          <a:pt x="1270" y="50"/>
                        </a:moveTo>
                        <a:lnTo>
                          <a:pt x="1225" y="0"/>
                        </a:lnTo>
                        <a:lnTo>
                          <a:pt x="0" y="0"/>
                        </a:lnTo>
                        <a:lnTo>
                          <a:pt x="0" y="100"/>
                        </a:lnTo>
                        <a:lnTo>
                          <a:pt x="1225" y="100"/>
                        </a:lnTo>
                        <a:lnTo>
                          <a:pt x="1180" y="50"/>
                        </a:lnTo>
                        <a:lnTo>
                          <a:pt x="1270" y="50"/>
                        </a:lnTo>
                        <a:lnTo>
                          <a:pt x="1270" y="0"/>
                        </a:lnTo>
                        <a:lnTo>
                          <a:pt x="1225" y="0"/>
                        </a:lnTo>
                        <a:lnTo>
                          <a:pt x="1270" y="50"/>
                        </a:lnTo>
                        <a:close/>
                      </a:path>
                    </a:pathLst>
                  </a:custGeom>
                  <a:solidFill>
                    <a:srgbClr val="1F1A17"/>
                  </a:solidFill>
                  <a:ln w="9525">
                    <a:noFill/>
                    <a:round/>
                    <a:headEnd/>
                    <a:tailEnd/>
                  </a:ln>
                </p:spPr>
                <p:txBody>
                  <a:bodyPr/>
                  <a:lstStyle/>
                  <a:p>
                    <a:pPr eaLnBrk="0" fontAlgn="base" hangingPunct="0">
                      <a:spcBef>
                        <a:spcPct val="0"/>
                      </a:spcBef>
                      <a:spcAft>
                        <a:spcPct val="0"/>
                      </a:spcAft>
                    </a:pPr>
                    <a:endParaRPr lang="en-US">
                      <a:solidFill>
                        <a:srgbClr val="000000"/>
                      </a:solidFill>
                      <a:latin typeface="Arial" pitchFamily="34" charset="0"/>
                    </a:endParaRPr>
                  </a:p>
                </p:txBody>
              </p:sp>
              <p:sp>
                <p:nvSpPr>
                  <p:cNvPr id="38973" name="Freeform 16"/>
                  <p:cNvSpPr>
                    <a:spLocks/>
                  </p:cNvSpPr>
                  <p:nvPr/>
                </p:nvSpPr>
                <p:spPr bwMode="auto">
                  <a:xfrm>
                    <a:off x="4260" y="3984"/>
                    <a:ext cx="10" cy="140"/>
                  </a:xfrm>
                  <a:custGeom>
                    <a:avLst/>
                    <a:gdLst>
                      <a:gd name="T0" fmla="*/ 1 w 90"/>
                      <a:gd name="T1" fmla="*/ 14 h 1402"/>
                      <a:gd name="T2" fmla="*/ 1 w 90"/>
                      <a:gd name="T3" fmla="*/ 13 h 1402"/>
                      <a:gd name="T4" fmla="*/ 1 w 90"/>
                      <a:gd name="T5" fmla="*/ 0 h 1402"/>
                      <a:gd name="T6" fmla="*/ 0 w 90"/>
                      <a:gd name="T7" fmla="*/ 0 h 1402"/>
                      <a:gd name="T8" fmla="*/ 0 w 90"/>
                      <a:gd name="T9" fmla="*/ 13 h 1402"/>
                      <a:gd name="T10" fmla="*/ 1 w 90"/>
                      <a:gd name="T11" fmla="*/ 13 h 1402"/>
                      <a:gd name="T12" fmla="*/ 1 w 90"/>
                      <a:gd name="T13" fmla="*/ 14 h 1402"/>
                      <a:gd name="T14" fmla="*/ 1 w 90"/>
                      <a:gd name="T15" fmla="*/ 14 h 1402"/>
                      <a:gd name="T16" fmla="*/ 1 w 90"/>
                      <a:gd name="T17" fmla="*/ 13 h 1402"/>
                      <a:gd name="T18" fmla="*/ 1 w 90"/>
                      <a:gd name="T19" fmla="*/ 14 h 140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0"/>
                      <a:gd name="T31" fmla="*/ 0 h 1402"/>
                      <a:gd name="T32" fmla="*/ 90 w 90"/>
                      <a:gd name="T33" fmla="*/ 1402 h 140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0" h="1402">
                        <a:moveTo>
                          <a:pt x="45" y="1402"/>
                        </a:moveTo>
                        <a:lnTo>
                          <a:pt x="90" y="1352"/>
                        </a:lnTo>
                        <a:lnTo>
                          <a:pt x="90" y="0"/>
                        </a:lnTo>
                        <a:lnTo>
                          <a:pt x="0" y="0"/>
                        </a:lnTo>
                        <a:lnTo>
                          <a:pt x="0" y="1352"/>
                        </a:lnTo>
                        <a:lnTo>
                          <a:pt x="45" y="1302"/>
                        </a:lnTo>
                        <a:lnTo>
                          <a:pt x="45" y="1402"/>
                        </a:lnTo>
                        <a:lnTo>
                          <a:pt x="90" y="1402"/>
                        </a:lnTo>
                        <a:lnTo>
                          <a:pt x="90" y="1352"/>
                        </a:lnTo>
                        <a:lnTo>
                          <a:pt x="45" y="1402"/>
                        </a:lnTo>
                        <a:close/>
                      </a:path>
                    </a:pathLst>
                  </a:custGeom>
                  <a:solidFill>
                    <a:srgbClr val="1F1A17"/>
                  </a:solidFill>
                  <a:ln w="9525">
                    <a:noFill/>
                    <a:round/>
                    <a:headEnd/>
                    <a:tailEnd/>
                  </a:ln>
                </p:spPr>
                <p:txBody>
                  <a:bodyPr/>
                  <a:lstStyle/>
                  <a:p>
                    <a:pPr eaLnBrk="0" fontAlgn="base" hangingPunct="0">
                      <a:spcBef>
                        <a:spcPct val="0"/>
                      </a:spcBef>
                      <a:spcAft>
                        <a:spcPct val="0"/>
                      </a:spcAft>
                    </a:pPr>
                    <a:endParaRPr lang="en-US">
                      <a:solidFill>
                        <a:srgbClr val="000000"/>
                      </a:solidFill>
                      <a:latin typeface="Arial" pitchFamily="34" charset="0"/>
                    </a:endParaRPr>
                  </a:p>
                </p:txBody>
              </p:sp>
              <p:sp>
                <p:nvSpPr>
                  <p:cNvPr id="38974" name="Freeform 17"/>
                  <p:cNvSpPr>
                    <a:spLocks/>
                  </p:cNvSpPr>
                  <p:nvPr/>
                </p:nvSpPr>
                <p:spPr bwMode="auto">
                  <a:xfrm>
                    <a:off x="4124" y="4114"/>
                    <a:ext cx="141" cy="10"/>
                  </a:xfrm>
                  <a:custGeom>
                    <a:avLst/>
                    <a:gdLst>
                      <a:gd name="T0" fmla="*/ 0 w 1271"/>
                      <a:gd name="T1" fmla="*/ 1 h 100"/>
                      <a:gd name="T2" fmla="*/ 1 w 1271"/>
                      <a:gd name="T3" fmla="*/ 1 h 100"/>
                      <a:gd name="T4" fmla="*/ 16 w 1271"/>
                      <a:gd name="T5" fmla="*/ 1 h 100"/>
                      <a:gd name="T6" fmla="*/ 16 w 1271"/>
                      <a:gd name="T7" fmla="*/ 0 h 100"/>
                      <a:gd name="T8" fmla="*/ 1 w 1271"/>
                      <a:gd name="T9" fmla="*/ 0 h 100"/>
                      <a:gd name="T10" fmla="*/ 1 w 1271"/>
                      <a:gd name="T11" fmla="*/ 1 h 100"/>
                      <a:gd name="T12" fmla="*/ 0 w 1271"/>
                      <a:gd name="T13" fmla="*/ 1 h 100"/>
                      <a:gd name="T14" fmla="*/ 0 w 1271"/>
                      <a:gd name="T15" fmla="*/ 1 h 100"/>
                      <a:gd name="T16" fmla="*/ 1 w 1271"/>
                      <a:gd name="T17" fmla="*/ 1 h 100"/>
                      <a:gd name="T18" fmla="*/ 0 w 1271"/>
                      <a:gd name="T19" fmla="*/ 1 h 1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71"/>
                      <a:gd name="T31" fmla="*/ 0 h 100"/>
                      <a:gd name="T32" fmla="*/ 1271 w 1271"/>
                      <a:gd name="T33" fmla="*/ 100 h 1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71" h="100">
                        <a:moveTo>
                          <a:pt x="0" y="50"/>
                        </a:moveTo>
                        <a:lnTo>
                          <a:pt x="46" y="100"/>
                        </a:lnTo>
                        <a:lnTo>
                          <a:pt x="1271" y="100"/>
                        </a:lnTo>
                        <a:lnTo>
                          <a:pt x="1271" y="0"/>
                        </a:lnTo>
                        <a:lnTo>
                          <a:pt x="46" y="0"/>
                        </a:lnTo>
                        <a:lnTo>
                          <a:pt x="91" y="50"/>
                        </a:lnTo>
                        <a:lnTo>
                          <a:pt x="0" y="50"/>
                        </a:lnTo>
                        <a:lnTo>
                          <a:pt x="0" y="100"/>
                        </a:lnTo>
                        <a:lnTo>
                          <a:pt x="46" y="100"/>
                        </a:lnTo>
                        <a:lnTo>
                          <a:pt x="0" y="50"/>
                        </a:lnTo>
                        <a:close/>
                      </a:path>
                    </a:pathLst>
                  </a:custGeom>
                  <a:solidFill>
                    <a:srgbClr val="1F1A17"/>
                  </a:solidFill>
                  <a:ln w="9525">
                    <a:noFill/>
                    <a:round/>
                    <a:headEnd/>
                    <a:tailEnd/>
                  </a:ln>
                </p:spPr>
                <p:txBody>
                  <a:bodyPr/>
                  <a:lstStyle/>
                  <a:p>
                    <a:pPr eaLnBrk="0" fontAlgn="base" hangingPunct="0">
                      <a:spcBef>
                        <a:spcPct val="0"/>
                      </a:spcBef>
                      <a:spcAft>
                        <a:spcPct val="0"/>
                      </a:spcAft>
                    </a:pPr>
                    <a:endParaRPr lang="en-US">
                      <a:solidFill>
                        <a:srgbClr val="000000"/>
                      </a:solidFill>
                      <a:latin typeface="Arial" pitchFamily="34" charset="0"/>
                    </a:endParaRPr>
                  </a:p>
                </p:txBody>
              </p:sp>
              <p:sp>
                <p:nvSpPr>
                  <p:cNvPr id="38975" name="Freeform 18"/>
                  <p:cNvSpPr>
                    <a:spLocks/>
                  </p:cNvSpPr>
                  <p:nvPr/>
                </p:nvSpPr>
                <p:spPr bwMode="auto">
                  <a:xfrm>
                    <a:off x="4124" y="3979"/>
                    <a:ext cx="10" cy="140"/>
                  </a:xfrm>
                  <a:custGeom>
                    <a:avLst/>
                    <a:gdLst>
                      <a:gd name="T0" fmla="*/ 1 w 91"/>
                      <a:gd name="T1" fmla="*/ 0 h 1402"/>
                      <a:gd name="T2" fmla="*/ 0 w 91"/>
                      <a:gd name="T3" fmla="*/ 0 h 1402"/>
                      <a:gd name="T4" fmla="*/ 0 w 91"/>
                      <a:gd name="T5" fmla="*/ 14 h 1402"/>
                      <a:gd name="T6" fmla="*/ 1 w 91"/>
                      <a:gd name="T7" fmla="*/ 14 h 1402"/>
                      <a:gd name="T8" fmla="*/ 1 w 91"/>
                      <a:gd name="T9" fmla="*/ 0 h 1402"/>
                      <a:gd name="T10" fmla="*/ 1 w 91"/>
                      <a:gd name="T11" fmla="*/ 1 h 1402"/>
                      <a:gd name="T12" fmla="*/ 1 w 91"/>
                      <a:gd name="T13" fmla="*/ 0 h 1402"/>
                      <a:gd name="T14" fmla="*/ 0 w 91"/>
                      <a:gd name="T15" fmla="*/ 0 h 1402"/>
                      <a:gd name="T16" fmla="*/ 0 w 91"/>
                      <a:gd name="T17" fmla="*/ 0 h 1402"/>
                      <a:gd name="T18" fmla="*/ 1 w 91"/>
                      <a:gd name="T19" fmla="*/ 0 h 140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1"/>
                      <a:gd name="T31" fmla="*/ 0 h 1402"/>
                      <a:gd name="T32" fmla="*/ 91 w 91"/>
                      <a:gd name="T33" fmla="*/ 1402 h 140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1" h="1402">
                        <a:moveTo>
                          <a:pt x="46" y="0"/>
                        </a:moveTo>
                        <a:lnTo>
                          <a:pt x="0" y="50"/>
                        </a:lnTo>
                        <a:lnTo>
                          <a:pt x="0" y="1402"/>
                        </a:lnTo>
                        <a:lnTo>
                          <a:pt x="91" y="1402"/>
                        </a:lnTo>
                        <a:lnTo>
                          <a:pt x="91" y="50"/>
                        </a:lnTo>
                        <a:lnTo>
                          <a:pt x="46" y="100"/>
                        </a:lnTo>
                        <a:lnTo>
                          <a:pt x="46" y="0"/>
                        </a:lnTo>
                        <a:lnTo>
                          <a:pt x="0" y="0"/>
                        </a:lnTo>
                        <a:lnTo>
                          <a:pt x="0" y="50"/>
                        </a:lnTo>
                        <a:lnTo>
                          <a:pt x="46" y="0"/>
                        </a:lnTo>
                        <a:close/>
                      </a:path>
                    </a:pathLst>
                  </a:custGeom>
                  <a:solidFill>
                    <a:srgbClr val="1F1A17"/>
                  </a:solidFill>
                  <a:ln w="9525">
                    <a:noFill/>
                    <a:round/>
                    <a:headEnd/>
                    <a:tailEnd/>
                  </a:ln>
                </p:spPr>
                <p:txBody>
                  <a:bodyPr/>
                  <a:lstStyle/>
                  <a:p>
                    <a:pPr eaLnBrk="0" fontAlgn="base" hangingPunct="0">
                      <a:spcBef>
                        <a:spcPct val="0"/>
                      </a:spcBef>
                      <a:spcAft>
                        <a:spcPct val="0"/>
                      </a:spcAft>
                    </a:pPr>
                    <a:endParaRPr lang="en-US">
                      <a:solidFill>
                        <a:srgbClr val="000000"/>
                      </a:solidFill>
                      <a:latin typeface="Arial" pitchFamily="34" charset="0"/>
                    </a:endParaRPr>
                  </a:p>
                </p:txBody>
              </p:sp>
              <p:sp>
                <p:nvSpPr>
                  <p:cNvPr id="38976" name="Rectangle 19"/>
                  <p:cNvSpPr>
                    <a:spLocks noChangeArrowheads="1"/>
                  </p:cNvSpPr>
                  <p:nvPr/>
                </p:nvSpPr>
                <p:spPr bwMode="auto">
                  <a:xfrm>
                    <a:off x="4265" y="3714"/>
                    <a:ext cx="136" cy="405"/>
                  </a:xfrm>
                  <a:prstGeom prst="rect">
                    <a:avLst/>
                  </a:prstGeom>
                  <a:solidFill>
                    <a:srgbClr val="DC2B19"/>
                  </a:solidFill>
                  <a:ln w="9525">
                    <a:noFill/>
                    <a:miter lim="800000"/>
                    <a:headEnd/>
                    <a:tailEnd/>
                  </a:ln>
                </p:spPr>
                <p:txBody>
                  <a:bodyPr/>
                  <a:lstStyle/>
                  <a:p>
                    <a:pPr eaLnBrk="0" fontAlgn="base" hangingPunct="0">
                      <a:spcBef>
                        <a:spcPct val="0"/>
                      </a:spcBef>
                      <a:spcAft>
                        <a:spcPct val="0"/>
                      </a:spcAft>
                    </a:pPr>
                    <a:endParaRPr lang="en-US">
                      <a:solidFill>
                        <a:srgbClr val="000000"/>
                      </a:solidFill>
                      <a:latin typeface="Arial" pitchFamily="34" charset="0"/>
                    </a:endParaRPr>
                  </a:p>
                </p:txBody>
              </p:sp>
              <p:sp>
                <p:nvSpPr>
                  <p:cNvPr id="38977" name="Freeform 20"/>
                  <p:cNvSpPr>
                    <a:spLocks/>
                  </p:cNvSpPr>
                  <p:nvPr/>
                </p:nvSpPr>
                <p:spPr bwMode="auto">
                  <a:xfrm>
                    <a:off x="4265" y="3709"/>
                    <a:ext cx="141" cy="10"/>
                  </a:xfrm>
                  <a:custGeom>
                    <a:avLst/>
                    <a:gdLst>
                      <a:gd name="T0" fmla="*/ 16 w 1271"/>
                      <a:gd name="T1" fmla="*/ 1 h 100"/>
                      <a:gd name="T2" fmla="*/ 15 w 1271"/>
                      <a:gd name="T3" fmla="*/ 0 h 100"/>
                      <a:gd name="T4" fmla="*/ 0 w 1271"/>
                      <a:gd name="T5" fmla="*/ 0 h 100"/>
                      <a:gd name="T6" fmla="*/ 0 w 1271"/>
                      <a:gd name="T7" fmla="*/ 1 h 100"/>
                      <a:gd name="T8" fmla="*/ 15 w 1271"/>
                      <a:gd name="T9" fmla="*/ 1 h 100"/>
                      <a:gd name="T10" fmla="*/ 15 w 1271"/>
                      <a:gd name="T11" fmla="*/ 1 h 100"/>
                      <a:gd name="T12" fmla="*/ 16 w 1271"/>
                      <a:gd name="T13" fmla="*/ 1 h 100"/>
                      <a:gd name="T14" fmla="*/ 16 w 1271"/>
                      <a:gd name="T15" fmla="*/ 0 h 100"/>
                      <a:gd name="T16" fmla="*/ 15 w 1271"/>
                      <a:gd name="T17" fmla="*/ 0 h 100"/>
                      <a:gd name="T18" fmla="*/ 16 w 1271"/>
                      <a:gd name="T19" fmla="*/ 1 h 1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71"/>
                      <a:gd name="T31" fmla="*/ 0 h 100"/>
                      <a:gd name="T32" fmla="*/ 1271 w 1271"/>
                      <a:gd name="T33" fmla="*/ 100 h 1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71" h="100">
                        <a:moveTo>
                          <a:pt x="1271" y="50"/>
                        </a:moveTo>
                        <a:lnTo>
                          <a:pt x="1225" y="0"/>
                        </a:lnTo>
                        <a:lnTo>
                          <a:pt x="0" y="0"/>
                        </a:lnTo>
                        <a:lnTo>
                          <a:pt x="0" y="100"/>
                        </a:lnTo>
                        <a:lnTo>
                          <a:pt x="1225" y="100"/>
                        </a:lnTo>
                        <a:lnTo>
                          <a:pt x="1179" y="50"/>
                        </a:lnTo>
                        <a:lnTo>
                          <a:pt x="1271" y="50"/>
                        </a:lnTo>
                        <a:lnTo>
                          <a:pt x="1271" y="0"/>
                        </a:lnTo>
                        <a:lnTo>
                          <a:pt x="1225" y="0"/>
                        </a:lnTo>
                        <a:lnTo>
                          <a:pt x="1271" y="50"/>
                        </a:lnTo>
                        <a:close/>
                      </a:path>
                    </a:pathLst>
                  </a:custGeom>
                  <a:solidFill>
                    <a:srgbClr val="1F1A17"/>
                  </a:solidFill>
                  <a:ln w="9525">
                    <a:noFill/>
                    <a:round/>
                    <a:headEnd/>
                    <a:tailEnd/>
                  </a:ln>
                </p:spPr>
                <p:txBody>
                  <a:bodyPr/>
                  <a:lstStyle/>
                  <a:p>
                    <a:pPr eaLnBrk="0" fontAlgn="base" hangingPunct="0">
                      <a:spcBef>
                        <a:spcPct val="0"/>
                      </a:spcBef>
                      <a:spcAft>
                        <a:spcPct val="0"/>
                      </a:spcAft>
                    </a:pPr>
                    <a:endParaRPr lang="en-US">
                      <a:solidFill>
                        <a:srgbClr val="000000"/>
                      </a:solidFill>
                      <a:latin typeface="Arial" pitchFamily="34" charset="0"/>
                    </a:endParaRPr>
                  </a:p>
                </p:txBody>
              </p:sp>
              <p:sp>
                <p:nvSpPr>
                  <p:cNvPr id="38978" name="Freeform 21"/>
                  <p:cNvSpPr>
                    <a:spLocks/>
                  </p:cNvSpPr>
                  <p:nvPr/>
                </p:nvSpPr>
                <p:spPr bwMode="auto">
                  <a:xfrm>
                    <a:off x="4396" y="3714"/>
                    <a:ext cx="10" cy="410"/>
                  </a:xfrm>
                  <a:custGeom>
                    <a:avLst/>
                    <a:gdLst>
                      <a:gd name="T0" fmla="*/ 1 w 92"/>
                      <a:gd name="T1" fmla="*/ 41 h 4106"/>
                      <a:gd name="T2" fmla="*/ 1 w 92"/>
                      <a:gd name="T3" fmla="*/ 40 h 4106"/>
                      <a:gd name="T4" fmla="*/ 1 w 92"/>
                      <a:gd name="T5" fmla="*/ 0 h 4106"/>
                      <a:gd name="T6" fmla="*/ 0 w 92"/>
                      <a:gd name="T7" fmla="*/ 0 h 4106"/>
                      <a:gd name="T8" fmla="*/ 0 w 92"/>
                      <a:gd name="T9" fmla="*/ 40 h 4106"/>
                      <a:gd name="T10" fmla="*/ 1 w 92"/>
                      <a:gd name="T11" fmla="*/ 40 h 4106"/>
                      <a:gd name="T12" fmla="*/ 1 w 92"/>
                      <a:gd name="T13" fmla="*/ 41 h 4106"/>
                      <a:gd name="T14" fmla="*/ 1 w 92"/>
                      <a:gd name="T15" fmla="*/ 41 h 4106"/>
                      <a:gd name="T16" fmla="*/ 1 w 92"/>
                      <a:gd name="T17" fmla="*/ 40 h 4106"/>
                      <a:gd name="T18" fmla="*/ 1 w 92"/>
                      <a:gd name="T19" fmla="*/ 41 h 410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2"/>
                      <a:gd name="T31" fmla="*/ 0 h 4106"/>
                      <a:gd name="T32" fmla="*/ 92 w 92"/>
                      <a:gd name="T33" fmla="*/ 4106 h 410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2" h="4106">
                        <a:moveTo>
                          <a:pt x="46" y="4106"/>
                        </a:moveTo>
                        <a:lnTo>
                          <a:pt x="92" y="4056"/>
                        </a:lnTo>
                        <a:lnTo>
                          <a:pt x="92" y="0"/>
                        </a:lnTo>
                        <a:lnTo>
                          <a:pt x="0" y="0"/>
                        </a:lnTo>
                        <a:lnTo>
                          <a:pt x="0" y="4056"/>
                        </a:lnTo>
                        <a:lnTo>
                          <a:pt x="46" y="4006"/>
                        </a:lnTo>
                        <a:lnTo>
                          <a:pt x="46" y="4106"/>
                        </a:lnTo>
                        <a:lnTo>
                          <a:pt x="92" y="4106"/>
                        </a:lnTo>
                        <a:lnTo>
                          <a:pt x="92" y="4056"/>
                        </a:lnTo>
                        <a:lnTo>
                          <a:pt x="46" y="4106"/>
                        </a:lnTo>
                        <a:close/>
                      </a:path>
                    </a:pathLst>
                  </a:custGeom>
                  <a:solidFill>
                    <a:srgbClr val="1F1A17"/>
                  </a:solidFill>
                  <a:ln w="9525">
                    <a:noFill/>
                    <a:round/>
                    <a:headEnd/>
                    <a:tailEnd/>
                  </a:ln>
                </p:spPr>
                <p:txBody>
                  <a:bodyPr/>
                  <a:lstStyle/>
                  <a:p>
                    <a:pPr eaLnBrk="0" fontAlgn="base" hangingPunct="0">
                      <a:spcBef>
                        <a:spcPct val="0"/>
                      </a:spcBef>
                      <a:spcAft>
                        <a:spcPct val="0"/>
                      </a:spcAft>
                    </a:pPr>
                    <a:endParaRPr lang="en-US">
                      <a:solidFill>
                        <a:srgbClr val="000000"/>
                      </a:solidFill>
                      <a:latin typeface="Arial" pitchFamily="34" charset="0"/>
                    </a:endParaRPr>
                  </a:p>
                </p:txBody>
              </p:sp>
              <p:sp>
                <p:nvSpPr>
                  <p:cNvPr id="38979" name="Freeform 22"/>
                  <p:cNvSpPr>
                    <a:spLocks/>
                  </p:cNvSpPr>
                  <p:nvPr/>
                </p:nvSpPr>
                <p:spPr bwMode="auto">
                  <a:xfrm>
                    <a:off x="4260" y="4114"/>
                    <a:ext cx="141" cy="10"/>
                  </a:xfrm>
                  <a:custGeom>
                    <a:avLst/>
                    <a:gdLst>
                      <a:gd name="T0" fmla="*/ 0 w 1270"/>
                      <a:gd name="T1" fmla="*/ 1 h 100"/>
                      <a:gd name="T2" fmla="*/ 1 w 1270"/>
                      <a:gd name="T3" fmla="*/ 1 h 100"/>
                      <a:gd name="T4" fmla="*/ 16 w 1270"/>
                      <a:gd name="T5" fmla="*/ 1 h 100"/>
                      <a:gd name="T6" fmla="*/ 16 w 1270"/>
                      <a:gd name="T7" fmla="*/ 0 h 100"/>
                      <a:gd name="T8" fmla="*/ 1 w 1270"/>
                      <a:gd name="T9" fmla="*/ 0 h 100"/>
                      <a:gd name="T10" fmla="*/ 1 w 1270"/>
                      <a:gd name="T11" fmla="*/ 1 h 100"/>
                      <a:gd name="T12" fmla="*/ 0 w 1270"/>
                      <a:gd name="T13" fmla="*/ 1 h 100"/>
                      <a:gd name="T14" fmla="*/ 0 w 1270"/>
                      <a:gd name="T15" fmla="*/ 1 h 100"/>
                      <a:gd name="T16" fmla="*/ 1 w 1270"/>
                      <a:gd name="T17" fmla="*/ 1 h 100"/>
                      <a:gd name="T18" fmla="*/ 0 w 1270"/>
                      <a:gd name="T19" fmla="*/ 1 h 1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70"/>
                      <a:gd name="T31" fmla="*/ 0 h 100"/>
                      <a:gd name="T32" fmla="*/ 1270 w 1270"/>
                      <a:gd name="T33" fmla="*/ 100 h 1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70" h="100">
                        <a:moveTo>
                          <a:pt x="0" y="50"/>
                        </a:moveTo>
                        <a:lnTo>
                          <a:pt x="45" y="100"/>
                        </a:lnTo>
                        <a:lnTo>
                          <a:pt x="1270" y="100"/>
                        </a:lnTo>
                        <a:lnTo>
                          <a:pt x="1270" y="0"/>
                        </a:lnTo>
                        <a:lnTo>
                          <a:pt x="45" y="0"/>
                        </a:lnTo>
                        <a:lnTo>
                          <a:pt x="90" y="50"/>
                        </a:lnTo>
                        <a:lnTo>
                          <a:pt x="0" y="50"/>
                        </a:lnTo>
                        <a:lnTo>
                          <a:pt x="0" y="100"/>
                        </a:lnTo>
                        <a:lnTo>
                          <a:pt x="45" y="100"/>
                        </a:lnTo>
                        <a:lnTo>
                          <a:pt x="0" y="50"/>
                        </a:lnTo>
                        <a:close/>
                      </a:path>
                    </a:pathLst>
                  </a:custGeom>
                  <a:solidFill>
                    <a:srgbClr val="1F1A17"/>
                  </a:solidFill>
                  <a:ln w="9525">
                    <a:noFill/>
                    <a:round/>
                    <a:headEnd/>
                    <a:tailEnd/>
                  </a:ln>
                </p:spPr>
                <p:txBody>
                  <a:bodyPr/>
                  <a:lstStyle/>
                  <a:p>
                    <a:pPr eaLnBrk="0" fontAlgn="base" hangingPunct="0">
                      <a:spcBef>
                        <a:spcPct val="0"/>
                      </a:spcBef>
                      <a:spcAft>
                        <a:spcPct val="0"/>
                      </a:spcAft>
                    </a:pPr>
                    <a:endParaRPr lang="en-US">
                      <a:solidFill>
                        <a:srgbClr val="000000"/>
                      </a:solidFill>
                      <a:latin typeface="Arial" pitchFamily="34" charset="0"/>
                    </a:endParaRPr>
                  </a:p>
                </p:txBody>
              </p:sp>
              <p:sp>
                <p:nvSpPr>
                  <p:cNvPr id="38980" name="Freeform 23"/>
                  <p:cNvSpPr>
                    <a:spLocks/>
                  </p:cNvSpPr>
                  <p:nvPr/>
                </p:nvSpPr>
                <p:spPr bwMode="auto">
                  <a:xfrm>
                    <a:off x="4260" y="3709"/>
                    <a:ext cx="10" cy="410"/>
                  </a:xfrm>
                  <a:custGeom>
                    <a:avLst/>
                    <a:gdLst>
                      <a:gd name="T0" fmla="*/ 1 w 90"/>
                      <a:gd name="T1" fmla="*/ 0 h 4106"/>
                      <a:gd name="T2" fmla="*/ 0 w 90"/>
                      <a:gd name="T3" fmla="*/ 0 h 4106"/>
                      <a:gd name="T4" fmla="*/ 0 w 90"/>
                      <a:gd name="T5" fmla="*/ 41 h 4106"/>
                      <a:gd name="T6" fmla="*/ 1 w 90"/>
                      <a:gd name="T7" fmla="*/ 41 h 4106"/>
                      <a:gd name="T8" fmla="*/ 1 w 90"/>
                      <a:gd name="T9" fmla="*/ 0 h 4106"/>
                      <a:gd name="T10" fmla="*/ 1 w 90"/>
                      <a:gd name="T11" fmla="*/ 1 h 4106"/>
                      <a:gd name="T12" fmla="*/ 1 w 90"/>
                      <a:gd name="T13" fmla="*/ 0 h 4106"/>
                      <a:gd name="T14" fmla="*/ 0 w 90"/>
                      <a:gd name="T15" fmla="*/ 0 h 4106"/>
                      <a:gd name="T16" fmla="*/ 0 w 90"/>
                      <a:gd name="T17" fmla="*/ 0 h 4106"/>
                      <a:gd name="T18" fmla="*/ 1 w 90"/>
                      <a:gd name="T19" fmla="*/ 0 h 410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0"/>
                      <a:gd name="T31" fmla="*/ 0 h 4106"/>
                      <a:gd name="T32" fmla="*/ 90 w 90"/>
                      <a:gd name="T33" fmla="*/ 4106 h 410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0" h="4106">
                        <a:moveTo>
                          <a:pt x="45" y="0"/>
                        </a:moveTo>
                        <a:lnTo>
                          <a:pt x="0" y="50"/>
                        </a:lnTo>
                        <a:lnTo>
                          <a:pt x="0" y="4106"/>
                        </a:lnTo>
                        <a:lnTo>
                          <a:pt x="90" y="4106"/>
                        </a:lnTo>
                        <a:lnTo>
                          <a:pt x="90" y="50"/>
                        </a:lnTo>
                        <a:lnTo>
                          <a:pt x="45" y="100"/>
                        </a:lnTo>
                        <a:lnTo>
                          <a:pt x="45" y="0"/>
                        </a:lnTo>
                        <a:lnTo>
                          <a:pt x="0" y="0"/>
                        </a:lnTo>
                        <a:lnTo>
                          <a:pt x="0" y="50"/>
                        </a:lnTo>
                        <a:lnTo>
                          <a:pt x="45" y="0"/>
                        </a:lnTo>
                        <a:close/>
                      </a:path>
                    </a:pathLst>
                  </a:custGeom>
                  <a:solidFill>
                    <a:srgbClr val="1F1A17"/>
                  </a:solidFill>
                  <a:ln w="9525">
                    <a:noFill/>
                    <a:round/>
                    <a:headEnd/>
                    <a:tailEnd/>
                  </a:ln>
                </p:spPr>
                <p:txBody>
                  <a:bodyPr/>
                  <a:lstStyle/>
                  <a:p>
                    <a:pPr eaLnBrk="0" fontAlgn="base" hangingPunct="0">
                      <a:spcBef>
                        <a:spcPct val="0"/>
                      </a:spcBef>
                      <a:spcAft>
                        <a:spcPct val="0"/>
                      </a:spcAft>
                    </a:pPr>
                    <a:endParaRPr lang="en-US">
                      <a:solidFill>
                        <a:srgbClr val="000000"/>
                      </a:solidFill>
                      <a:latin typeface="Arial" pitchFamily="34" charset="0"/>
                    </a:endParaRPr>
                  </a:p>
                </p:txBody>
              </p:sp>
              <p:sp>
                <p:nvSpPr>
                  <p:cNvPr id="38981" name="Rectangle 24"/>
                  <p:cNvSpPr>
                    <a:spLocks noChangeArrowheads="1"/>
                  </p:cNvSpPr>
                  <p:nvPr/>
                </p:nvSpPr>
                <p:spPr bwMode="auto">
                  <a:xfrm>
                    <a:off x="4401" y="3849"/>
                    <a:ext cx="136" cy="270"/>
                  </a:xfrm>
                  <a:prstGeom prst="rect">
                    <a:avLst/>
                  </a:prstGeom>
                  <a:solidFill>
                    <a:srgbClr val="DC2B19"/>
                  </a:solidFill>
                  <a:ln w="9525">
                    <a:noFill/>
                    <a:miter lim="800000"/>
                    <a:headEnd/>
                    <a:tailEnd/>
                  </a:ln>
                </p:spPr>
                <p:txBody>
                  <a:bodyPr/>
                  <a:lstStyle/>
                  <a:p>
                    <a:pPr eaLnBrk="0" fontAlgn="base" hangingPunct="0">
                      <a:spcBef>
                        <a:spcPct val="0"/>
                      </a:spcBef>
                      <a:spcAft>
                        <a:spcPct val="0"/>
                      </a:spcAft>
                    </a:pPr>
                    <a:endParaRPr lang="en-US">
                      <a:solidFill>
                        <a:srgbClr val="000000"/>
                      </a:solidFill>
                      <a:latin typeface="Arial" pitchFamily="34" charset="0"/>
                    </a:endParaRPr>
                  </a:p>
                </p:txBody>
              </p:sp>
              <p:sp>
                <p:nvSpPr>
                  <p:cNvPr id="38982" name="Freeform 25"/>
                  <p:cNvSpPr>
                    <a:spLocks/>
                  </p:cNvSpPr>
                  <p:nvPr/>
                </p:nvSpPr>
                <p:spPr bwMode="auto">
                  <a:xfrm>
                    <a:off x="4396" y="3844"/>
                    <a:ext cx="141" cy="10"/>
                  </a:xfrm>
                  <a:custGeom>
                    <a:avLst/>
                    <a:gdLst>
                      <a:gd name="T0" fmla="*/ 1 w 1271"/>
                      <a:gd name="T1" fmla="*/ 1 h 100"/>
                      <a:gd name="T2" fmla="*/ 1 w 1271"/>
                      <a:gd name="T3" fmla="*/ 1 h 100"/>
                      <a:gd name="T4" fmla="*/ 16 w 1271"/>
                      <a:gd name="T5" fmla="*/ 1 h 100"/>
                      <a:gd name="T6" fmla="*/ 16 w 1271"/>
                      <a:gd name="T7" fmla="*/ 0 h 100"/>
                      <a:gd name="T8" fmla="*/ 1 w 1271"/>
                      <a:gd name="T9" fmla="*/ 0 h 100"/>
                      <a:gd name="T10" fmla="*/ 0 w 1271"/>
                      <a:gd name="T11" fmla="*/ 1 h 100"/>
                      <a:gd name="T12" fmla="*/ 1 w 1271"/>
                      <a:gd name="T13" fmla="*/ 0 h 100"/>
                      <a:gd name="T14" fmla="*/ 0 w 1271"/>
                      <a:gd name="T15" fmla="*/ 0 h 100"/>
                      <a:gd name="T16" fmla="*/ 0 w 1271"/>
                      <a:gd name="T17" fmla="*/ 1 h 100"/>
                      <a:gd name="T18" fmla="*/ 1 w 1271"/>
                      <a:gd name="T19" fmla="*/ 1 h 1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71"/>
                      <a:gd name="T31" fmla="*/ 0 h 100"/>
                      <a:gd name="T32" fmla="*/ 1271 w 1271"/>
                      <a:gd name="T33" fmla="*/ 100 h 1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71" h="100">
                        <a:moveTo>
                          <a:pt x="92" y="50"/>
                        </a:moveTo>
                        <a:lnTo>
                          <a:pt x="46" y="100"/>
                        </a:lnTo>
                        <a:lnTo>
                          <a:pt x="1271" y="100"/>
                        </a:lnTo>
                        <a:lnTo>
                          <a:pt x="1271" y="0"/>
                        </a:lnTo>
                        <a:lnTo>
                          <a:pt x="46" y="0"/>
                        </a:lnTo>
                        <a:lnTo>
                          <a:pt x="0" y="50"/>
                        </a:lnTo>
                        <a:lnTo>
                          <a:pt x="46" y="0"/>
                        </a:lnTo>
                        <a:lnTo>
                          <a:pt x="0" y="0"/>
                        </a:lnTo>
                        <a:lnTo>
                          <a:pt x="0" y="50"/>
                        </a:lnTo>
                        <a:lnTo>
                          <a:pt x="92" y="50"/>
                        </a:lnTo>
                        <a:close/>
                      </a:path>
                    </a:pathLst>
                  </a:custGeom>
                  <a:solidFill>
                    <a:srgbClr val="1F1A17"/>
                  </a:solidFill>
                  <a:ln w="9525">
                    <a:noFill/>
                    <a:round/>
                    <a:headEnd/>
                    <a:tailEnd/>
                  </a:ln>
                </p:spPr>
                <p:txBody>
                  <a:bodyPr/>
                  <a:lstStyle/>
                  <a:p>
                    <a:pPr eaLnBrk="0" fontAlgn="base" hangingPunct="0">
                      <a:spcBef>
                        <a:spcPct val="0"/>
                      </a:spcBef>
                      <a:spcAft>
                        <a:spcPct val="0"/>
                      </a:spcAft>
                    </a:pPr>
                    <a:endParaRPr lang="en-US">
                      <a:solidFill>
                        <a:srgbClr val="000000"/>
                      </a:solidFill>
                      <a:latin typeface="Arial" pitchFamily="34" charset="0"/>
                    </a:endParaRPr>
                  </a:p>
                </p:txBody>
              </p:sp>
              <p:sp>
                <p:nvSpPr>
                  <p:cNvPr id="38983" name="Freeform 26"/>
                  <p:cNvSpPr>
                    <a:spLocks/>
                  </p:cNvSpPr>
                  <p:nvPr/>
                </p:nvSpPr>
                <p:spPr bwMode="auto">
                  <a:xfrm>
                    <a:off x="4396" y="3849"/>
                    <a:ext cx="10" cy="275"/>
                  </a:xfrm>
                  <a:custGeom>
                    <a:avLst/>
                    <a:gdLst>
                      <a:gd name="T0" fmla="*/ 1 w 92"/>
                      <a:gd name="T1" fmla="*/ 26 h 2754"/>
                      <a:gd name="T2" fmla="*/ 1 w 92"/>
                      <a:gd name="T3" fmla="*/ 27 h 2754"/>
                      <a:gd name="T4" fmla="*/ 1 w 92"/>
                      <a:gd name="T5" fmla="*/ 0 h 2754"/>
                      <a:gd name="T6" fmla="*/ 0 w 92"/>
                      <a:gd name="T7" fmla="*/ 0 h 2754"/>
                      <a:gd name="T8" fmla="*/ 0 w 92"/>
                      <a:gd name="T9" fmla="*/ 27 h 2754"/>
                      <a:gd name="T10" fmla="*/ 1 w 92"/>
                      <a:gd name="T11" fmla="*/ 27 h 2754"/>
                      <a:gd name="T12" fmla="*/ 0 w 92"/>
                      <a:gd name="T13" fmla="*/ 27 h 2754"/>
                      <a:gd name="T14" fmla="*/ 0 w 92"/>
                      <a:gd name="T15" fmla="*/ 27 h 2754"/>
                      <a:gd name="T16" fmla="*/ 1 w 92"/>
                      <a:gd name="T17" fmla="*/ 27 h 2754"/>
                      <a:gd name="T18" fmla="*/ 1 w 92"/>
                      <a:gd name="T19" fmla="*/ 26 h 275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2"/>
                      <a:gd name="T31" fmla="*/ 0 h 2754"/>
                      <a:gd name="T32" fmla="*/ 92 w 92"/>
                      <a:gd name="T33" fmla="*/ 2754 h 275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2" h="2754">
                        <a:moveTo>
                          <a:pt x="46" y="2654"/>
                        </a:moveTo>
                        <a:lnTo>
                          <a:pt x="92" y="2704"/>
                        </a:lnTo>
                        <a:lnTo>
                          <a:pt x="92" y="0"/>
                        </a:lnTo>
                        <a:lnTo>
                          <a:pt x="0" y="0"/>
                        </a:lnTo>
                        <a:lnTo>
                          <a:pt x="0" y="2704"/>
                        </a:lnTo>
                        <a:lnTo>
                          <a:pt x="46" y="2754"/>
                        </a:lnTo>
                        <a:lnTo>
                          <a:pt x="0" y="2704"/>
                        </a:lnTo>
                        <a:lnTo>
                          <a:pt x="0" y="2754"/>
                        </a:lnTo>
                        <a:lnTo>
                          <a:pt x="46" y="2754"/>
                        </a:lnTo>
                        <a:lnTo>
                          <a:pt x="46" y="2654"/>
                        </a:lnTo>
                        <a:close/>
                      </a:path>
                    </a:pathLst>
                  </a:custGeom>
                  <a:solidFill>
                    <a:srgbClr val="1F1A17"/>
                  </a:solidFill>
                  <a:ln w="9525">
                    <a:noFill/>
                    <a:round/>
                    <a:headEnd/>
                    <a:tailEnd/>
                  </a:ln>
                </p:spPr>
                <p:txBody>
                  <a:bodyPr/>
                  <a:lstStyle/>
                  <a:p>
                    <a:pPr eaLnBrk="0" fontAlgn="base" hangingPunct="0">
                      <a:spcBef>
                        <a:spcPct val="0"/>
                      </a:spcBef>
                      <a:spcAft>
                        <a:spcPct val="0"/>
                      </a:spcAft>
                    </a:pPr>
                    <a:endParaRPr lang="en-US">
                      <a:solidFill>
                        <a:srgbClr val="000000"/>
                      </a:solidFill>
                      <a:latin typeface="Arial" pitchFamily="34" charset="0"/>
                    </a:endParaRPr>
                  </a:p>
                </p:txBody>
              </p:sp>
              <p:sp>
                <p:nvSpPr>
                  <p:cNvPr id="38984" name="Freeform 27"/>
                  <p:cNvSpPr>
                    <a:spLocks/>
                  </p:cNvSpPr>
                  <p:nvPr/>
                </p:nvSpPr>
                <p:spPr bwMode="auto">
                  <a:xfrm>
                    <a:off x="4401" y="4114"/>
                    <a:ext cx="141" cy="10"/>
                  </a:xfrm>
                  <a:custGeom>
                    <a:avLst/>
                    <a:gdLst>
                      <a:gd name="T0" fmla="*/ 15 w 1270"/>
                      <a:gd name="T1" fmla="*/ 1 h 100"/>
                      <a:gd name="T2" fmla="*/ 15 w 1270"/>
                      <a:gd name="T3" fmla="*/ 0 h 100"/>
                      <a:gd name="T4" fmla="*/ 0 w 1270"/>
                      <a:gd name="T5" fmla="*/ 0 h 100"/>
                      <a:gd name="T6" fmla="*/ 0 w 1270"/>
                      <a:gd name="T7" fmla="*/ 1 h 100"/>
                      <a:gd name="T8" fmla="*/ 15 w 1270"/>
                      <a:gd name="T9" fmla="*/ 1 h 100"/>
                      <a:gd name="T10" fmla="*/ 16 w 1270"/>
                      <a:gd name="T11" fmla="*/ 1 h 100"/>
                      <a:gd name="T12" fmla="*/ 15 w 1270"/>
                      <a:gd name="T13" fmla="*/ 1 h 100"/>
                      <a:gd name="T14" fmla="*/ 16 w 1270"/>
                      <a:gd name="T15" fmla="*/ 1 h 100"/>
                      <a:gd name="T16" fmla="*/ 16 w 1270"/>
                      <a:gd name="T17" fmla="*/ 1 h 100"/>
                      <a:gd name="T18" fmla="*/ 15 w 1270"/>
                      <a:gd name="T19" fmla="*/ 1 h 1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70"/>
                      <a:gd name="T31" fmla="*/ 0 h 100"/>
                      <a:gd name="T32" fmla="*/ 1270 w 1270"/>
                      <a:gd name="T33" fmla="*/ 100 h 1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70" h="100">
                        <a:moveTo>
                          <a:pt x="1179" y="50"/>
                        </a:moveTo>
                        <a:lnTo>
                          <a:pt x="1225" y="0"/>
                        </a:lnTo>
                        <a:lnTo>
                          <a:pt x="0" y="0"/>
                        </a:lnTo>
                        <a:lnTo>
                          <a:pt x="0" y="100"/>
                        </a:lnTo>
                        <a:lnTo>
                          <a:pt x="1225" y="100"/>
                        </a:lnTo>
                        <a:lnTo>
                          <a:pt x="1270" y="50"/>
                        </a:lnTo>
                        <a:lnTo>
                          <a:pt x="1225" y="100"/>
                        </a:lnTo>
                        <a:lnTo>
                          <a:pt x="1270" y="100"/>
                        </a:lnTo>
                        <a:lnTo>
                          <a:pt x="1270" y="50"/>
                        </a:lnTo>
                        <a:lnTo>
                          <a:pt x="1179" y="50"/>
                        </a:lnTo>
                        <a:close/>
                      </a:path>
                    </a:pathLst>
                  </a:custGeom>
                  <a:solidFill>
                    <a:srgbClr val="1F1A17"/>
                  </a:solidFill>
                  <a:ln w="9525">
                    <a:noFill/>
                    <a:round/>
                    <a:headEnd/>
                    <a:tailEnd/>
                  </a:ln>
                </p:spPr>
                <p:txBody>
                  <a:bodyPr/>
                  <a:lstStyle/>
                  <a:p>
                    <a:pPr eaLnBrk="0" fontAlgn="base" hangingPunct="0">
                      <a:spcBef>
                        <a:spcPct val="0"/>
                      </a:spcBef>
                      <a:spcAft>
                        <a:spcPct val="0"/>
                      </a:spcAft>
                    </a:pPr>
                    <a:endParaRPr lang="en-US">
                      <a:solidFill>
                        <a:srgbClr val="000000"/>
                      </a:solidFill>
                      <a:latin typeface="Arial" pitchFamily="34" charset="0"/>
                    </a:endParaRPr>
                  </a:p>
                </p:txBody>
              </p:sp>
              <p:sp>
                <p:nvSpPr>
                  <p:cNvPr id="38985" name="Freeform 28"/>
                  <p:cNvSpPr>
                    <a:spLocks/>
                  </p:cNvSpPr>
                  <p:nvPr/>
                </p:nvSpPr>
                <p:spPr bwMode="auto">
                  <a:xfrm>
                    <a:off x="4532" y="3844"/>
                    <a:ext cx="10" cy="275"/>
                  </a:xfrm>
                  <a:custGeom>
                    <a:avLst/>
                    <a:gdLst>
                      <a:gd name="T0" fmla="*/ 1 w 91"/>
                      <a:gd name="T1" fmla="*/ 1 h 2754"/>
                      <a:gd name="T2" fmla="*/ 0 w 91"/>
                      <a:gd name="T3" fmla="*/ 0 h 2754"/>
                      <a:gd name="T4" fmla="*/ 0 w 91"/>
                      <a:gd name="T5" fmla="*/ 27 h 2754"/>
                      <a:gd name="T6" fmla="*/ 1 w 91"/>
                      <a:gd name="T7" fmla="*/ 27 h 2754"/>
                      <a:gd name="T8" fmla="*/ 1 w 91"/>
                      <a:gd name="T9" fmla="*/ 0 h 2754"/>
                      <a:gd name="T10" fmla="*/ 1 w 91"/>
                      <a:gd name="T11" fmla="*/ 0 h 2754"/>
                      <a:gd name="T12" fmla="*/ 1 w 91"/>
                      <a:gd name="T13" fmla="*/ 0 h 2754"/>
                      <a:gd name="T14" fmla="*/ 1 w 91"/>
                      <a:gd name="T15" fmla="*/ 0 h 2754"/>
                      <a:gd name="T16" fmla="*/ 1 w 91"/>
                      <a:gd name="T17" fmla="*/ 0 h 2754"/>
                      <a:gd name="T18" fmla="*/ 1 w 91"/>
                      <a:gd name="T19" fmla="*/ 1 h 275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1"/>
                      <a:gd name="T31" fmla="*/ 0 h 2754"/>
                      <a:gd name="T32" fmla="*/ 91 w 91"/>
                      <a:gd name="T33" fmla="*/ 2754 h 275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1" h="2754">
                        <a:moveTo>
                          <a:pt x="46" y="100"/>
                        </a:moveTo>
                        <a:lnTo>
                          <a:pt x="0" y="50"/>
                        </a:lnTo>
                        <a:lnTo>
                          <a:pt x="0" y="2754"/>
                        </a:lnTo>
                        <a:lnTo>
                          <a:pt x="91" y="2754"/>
                        </a:lnTo>
                        <a:lnTo>
                          <a:pt x="91" y="50"/>
                        </a:lnTo>
                        <a:lnTo>
                          <a:pt x="46" y="0"/>
                        </a:lnTo>
                        <a:lnTo>
                          <a:pt x="91" y="50"/>
                        </a:lnTo>
                        <a:lnTo>
                          <a:pt x="91" y="0"/>
                        </a:lnTo>
                        <a:lnTo>
                          <a:pt x="46" y="0"/>
                        </a:lnTo>
                        <a:lnTo>
                          <a:pt x="46" y="100"/>
                        </a:lnTo>
                        <a:close/>
                      </a:path>
                    </a:pathLst>
                  </a:custGeom>
                  <a:solidFill>
                    <a:srgbClr val="1F1A17"/>
                  </a:solidFill>
                  <a:ln w="9525">
                    <a:noFill/>
                    <a:round/>
                    <a:headEnd/>
                    <a:tailEnd/>
                  </a:ln>
                </p:spPr>
                <p:txBody>
                  <a:bodyPr/>
                  <a:lstStyle/>
                  <a:p>
                    <a:pPr eaLnBrk="0" fontAlgn="base" hangingPunct="0">
                      <a:spcBef>
                        <a:spcPct val="0"/>
                      </a:spcBef>
                      <a:spcAft>
                        <a:spcPct val="0"/>
                      </a:spcAft>
                    </a:pPr>
                    <a:endParaRPr lang="en-US">
                      <a:solidFill>
                        <a:srgbClr val="000000"/>
                      </a:solidFill>
                      <a:latin typeface="Arial" pitchFamily="34" charset="0"/>
                    </a:endParaRPr>
                  </a:p>
                </p:txBody>
              </p:sp>
              <p:sp>
                <p:nvSpPr>
                  <p:cNvPr id="38986" name="Rectangle 29"/>
                  <p:cNvSpPr>
                    <a:spLocks noChangeArrowheads="1"/>
                  </p:cNvSpPr>
                  <p:nvPr/>
                </p:nvSpPr>
                <p:spPr bwMode="auto">
                  <a:xfrm>
                    <a:off x="4537" y="4029"/>
                    <a:ext cx="136" cy="90"/>
                  </a:xfrm>
                  <a:prstGeom prst="rect">
                    <a:avLst/>
                  </a:prstGeom>
                  <a:solidFill>
                    <a:srgbClr val="DC2B19"/>
                  </a:solidFill>
                  <a:ln w="9525">
                    <a:noFill/>
                    <a:miter lim="800000"/>
                    <a:headEnd/>
                    <a:tailEnd/>
                  </a:ln>
                </p:spPr>
                <p:txBody>
                  <a:bodyPr/>
                  <a:lstStyle/>
                  <a:p>
                    <a:pPr eaLnBrk="0" fontAlgn="base" hangingPunct="0">
                      <a:spcBef>
                        <a:spcPct val="0"/>
                      </a:spcBef>
                      <a:spcAft>
                        <a:spcPct val="0"/>
                      </a:spcAft>
                    </a:pPr>
                    <a:endParaRPr lang="en-US">
                      <a:solidFill>
                        <a:srgbClr val="000000"/>
                      </a:solidFill>
                      <a:latin typeface="Arial" pitchFamily="34" charset="0"/>
                    </a:endParaRPr>
                  </a:p>
                </p:txBody>
              </p:sp>
              <p:sp>
                <p:nvSpPr>
                  <p:cNvPr id="38987" name="Freeform 30"/>
                  <p:cNvSpPr>
                    <a:spLocks/>
                  </p:cNvSpPr>
                  <p:nvPr/>
                </p:nvSpPr>
                <p:spPr bwMode="auto">
                  <a:xfrm>
                    <a:off x="4537" y="4024"/>
                    <a:ext cx="141" cy="10"/>
                  </a:xfrm>
                  <a:custGeom>
                    <a:avLst/>
                    <a:gdLst>
                      <a:gd name="T0" fmla="*/ 16 w 1270"/>
                      <a:gd name="T1" fmla="*/ 1 h 100"/>
                      <a:gd name="T2" fmla="*/ 15 w 1270"/>
                      <a:gd name="T3" fmla="*/ 0 h 100"/>
                      <a:gd name="T4" fmla="*/ 0 w 1270"/>
                      <a:gd name="T5" fmla="*/ 0 h 100"/>
                      <a:gd name="T6" fmla="*/ 0 w 1270"/>
                      <a:gd name="T7" fmla="*/ 1 h 100"/>
                      <a:gd name="T8" fmla="*/ 15 w 1270"/>
                      <a:gd name="T9" fmla="*/ 1 h 100"/>
                      <a:gd name="T10" fmla="*/ 15 w 1270"/>
                      <a:gd name="T11" fmla="*/ 1 h 100"/>
                      <a:gd name="T12" fmla="*/ 16 w 1270"/>
                      <a:gd name="T13" fmla="*/ 1 h 100"/>
                      <a:gd name="T14" fmla="*/ 16 w 1270"/>
                      <a:gd name="T15" fmla="*/ 0 h 100"/>
                      <a:gd name="T16" fmla="*/ 15 w 1270"/>
                      <a:gd name="T17" fmla="*/ 0 h 100"/>
                      <a:gd name="T18" fmla="*/ 16 w 1270"/>
                      <a:gd name="T19" fmla="*/ 1 h 1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70"/>
                      <a:gd name="T31" fmla="*/ 0 h 100"/>
                      <a:gd name="T32" fmla="*/ 1270 w 1270"/>
                      <a:gd name="T33" fmla="*/ 100 h 1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70" h="100">
                        <a:moveTo>
                          <a:pt x="1270" y="50"/>
                        </a:moveTo>
                        <a:lnTo>
                          <a:pt x="1225" y="0"/>
                        </a:lnTo>
                        <a:lnTo>
                          <a:pt x="0" y="0"/>
                        </a:lnTo>
                        <a:lnTo>
                          <a:pt x="0" y="100"/>
                        </a:lnTo>
                        <a:lnTo>
                          <a:pt x="1225" y="100"/>
                        </a:lnTo>
                        <a:lnTo>
                          <a:pt x="1180" y="50"/>
                        </a:lnTo>
                        <a:lnTo>
                          <a:pt x="1270" y="50"/>
                        </a:lnTo>
                        <a:lnTo>
                          <a:pt x="1270" y="0"/>
                        </a:lnTo>
                        <a:lnTo>
                          <a:pt x="1225" y="0"/>
                        </a:lnTo>
                        <a:lnTo>
                          <a:pt x="1270" y="50"/>
                        </a:lnTo>
                        <a:close/>
                      </a:path>
                    </a:pathLst>
                  </a:custGeom>
                  <a:solidFill>
                    <a:srgbClr val="1F1A17"/>
                  </a:solidFill>
                  <a:ln w="9525">
                    <a:noFill/>
                    <a:round/>
                    <a:headEnd/>
                    <a:tailEnd/>
                  </a:ln>
                </p:spPr>
                <p:txBody>
                  <a:bodyPr/>
                  <a:lstStyle/>
                  <a:p>
                    <a:pPr eaLnBrk="0" fontAlgn="base" hangingPunct="0">
                      <a:spcBef>
                        <a:spcPct val="0"/>
                      </a:spcBef>
                      <a:spcAft>
                        <a:spcPct val="0"/>
                      </a:spcAft>
                    </a:pPr>
                    <a:endParaRPr lang="en-US">
                      <a:solidFill>
                        <a:srgbClr val="000000"/>
                      </a:solidFill>
                      <a:latin typeface="Arial" pitchFamily="34" charset="0"/>
                    </a:endParaRPr>
                  </a:p>
                </p:txBody>
              </p:sp>
              <p:sp>
                <p:nvSpPr>
                  <p:cNvPr id="38988" name="Freeform 31"/>
                  <p:cNvSpPr>
                    <a:spLocks/>
                  </p:cNvSpPr>
                  <p:nvPr/>
                </p:nvSpPr>
                <p:spPr bwMode="auto">
                  <a:xfrm>
                    <a:off x="4668" y="4029"/>
                    <a:ext cx="10" cy="95"/>
                  </a:xfrm>
                  <a:custGeom>
                    <a:avLst/>
                    <a:gdLst>
                      <a:gd name="T0" fmla="*/ 1 w 90"/>
                      <a:gd name="T1" fmla="*/ 9 h 952"/>
                      <a:gd name="T2" fmla="*/ 1 w 90"/>
                      <a:gd name="T3" fmla="*/ 9 h 952"/>
                      <a:gd name="T4" fmla="*/ 1 w 90"/>
                      <a:gd name="T5" fmla="*/ 0 h 952"/>
                      <a:gd name="T6" fmla="*/ 0 w 90"/>
                      <a:gd name="T7" fmla="*/ 0 h 952"/>
                      <a:gd name="T8" fmla="*/ 0 w 90"/>
                      <a:gd name="T9" fmla="*/ 9 h 952"/>
                      <a:gd name="T10" fmla="*/ 1 w 90"/>
                      <a:gd name="T11" fmla="*/ 8 h 952"/>
                      <a:gd name="T12" fmla="*/ 1 w 90"/>
                      <a:gd name="T13" fmla="*/ 9 h 952"/>
                      <a:gd name="T14" fmla="*/ 1 w 90"/>
                      <a:gd name="T15" fmla="*/ 9 h 952"/>
                      <a:gd name="T16" fmla="*/ 1 w 90"/>
                      <a:gd name="T17" fmla="*/ 9 h 952"/>
                      <a:gd name="T18" fmla="*/ 1 w 90"/>
                      <a:gd name="T19" fmla="*/ 9 h 95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0"/>
                      <a:gd name="T31" fmla="*/ 0 h 952"/>
                      <a:gd name="T32" fmla="*/ 90 w 90"/>
                      <a:gd name="T33" fmla="*/ 952 h 95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0" h="952">
                        <a:moveTo>
                          <a:pt x="45" y="952"/>
                        </a:moveTo>
                        <a:lnTo>
                          <a:pt x="90" y="902"/>
                        </a:lnTo>
                        <a:lnTo>
                          <a:pt x="90" y="0"/>
                        </a:lnTo>
                        <a:lnTo>
                          <a:pt x="0" y="0"/>
                        </a:lnTo>
                        <a:lnTo>
                          <a:pt x="0" y="902"/>
                        </a:lnTo>
                        <a:lnTo>
                          <a:pt x="45" y="852"/>
                        </a:lnTo>
                        <a:lnTo>
                          <a:pt x="45" y="952"/>
                        </a:lnTo>
                        <a:lnTo>
                          <a:pt x="90" y="952"/>
                        </a:lnTo>
                        <a:lnTo>
                          <a:pt x="90" y="902"/>
                        </a:lnTo>
                        <a:lnTo>
                          <a:pt x="45" y="952"/>
                        </a:lnTo>
                        <a:close/>
                      </a:path>
                    </a:pathLst>
                  </a:custGeom>
                  <a:solidFill>
                    <a:srgbClr val="1F1A17"/>
                  </a:solidFill>
                  <a:ln w="9525">
                    <a:noFill/>
                    <a:round/>
                    <a:headEnd/>
                    <a:tailEnd/>
                  </a:ln>
                </p:spPr>
                <p:txBody>
                  <a:bodyPr/>
                  <a:lstStyle/>
                  <a:p>
                    <a:pPr eaLnBrk="0" fontAlgn="base" hangingPunct="0">
                      <a:spcBef>
                        <a:spcPct val="0"/>
                      </a:spcBef>
                      <a:spcAft>
                        <a:spcPct val="0"/>
                      </a:spcAft>
                    </a:pPr>
                    <a:endParaRPr lang="en-US">
                      <a:solidFill>
                        <a:srgbClr val="000000"/>
                      </a:solidFill>
                      <a:latin typeface="Arial" pitchFamily="34" charset="0"/>
                    </a:endParaRPr>
                  </a:p>
                </p:txBody>
              </p:sp>
              <p:sp>
                <p:nvSpPr>
                  <p:cNvPr id="38989" name="Freeform 32"/>
                  <p:cNvSpPr>
                    <a:spLocks/>
                  </p:cNvSpPr>
                  <p:nvPr/>
                </p:nvSpPr>
                <p:spPr bwMode="auto">
                  <a:xfrm>
                    <a:off x="4532" y="4114"/>
                    <a:ext cx="141" cy="10"/>
                  </a:xfrm>
                  <a:custGeom>
                    <a:avLst/>
                    <a:gdLst>
                      <a:gd name="T0" fmla="*/ 0 w 1271"/>
                      <a:gd name="T1" fmla="*/ 1 h 100"/>
                      <a:gd name="T2" fmla="*/ 1 w 1271"/>
                      <a:gd name="T3" fmla="*/ 1 h 100"/>
                      <a:gd name="T4" fmla="*/ 16 w 1271"/>
                      <a:gd name="T5" fmla="*/ 1 h 100"/>
                      <a:gd name="T6" fmla="*/ 16 w 1271"/>
                      <a:gd name="T7" fmla="*/ 0 h 100"/>
                      <a:gd name="T8" fmla="*/ 1 w 1271"/>
                      <a:gd name="T9" fmla="*/ 0 h 100"/>
                      <a:gd name="T10" fmla="*/ 1 w 1271"/>
                      <a:gd name="T11" fmla="*/ 1 h 100"/>
                      <a:gd name="T12" fmla="*/ 0 w 1271"/>
                      <a:gd name="T13" fmla="*/ 1 h 100"/>
                      <a:gd name="T14" fmla="*/ 0 w 1271"/>
                      <a:gd name="T15" fmla="*/ 1 h 100"/>
                      <a:gd name="T16" fmla="*/ 1 w 1271"/>
                      <a:gd name="T17" fmla="*/ 1 h 100"/>
                      <a:gd name="T18" fmla="*/ 0 w 1271"/>
                      <a:gd name="T19" fmla="*/ 1 h 1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71"/>
                      <a:gd name="T31" fmla="*/ 0 h 100"/>
                      <a:gd name="T32" fmla="*/ 1271 w 1271"/>
                      <a:gd name="T33" fmla="*/ 100 h 1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71" h="100">
                        <a:moveTo>
                          <a:pt x="0" y="50"/>
                        </a:moveTo>
                        <a:lnTo>
                          <a:pt x="46" y="100"/>
                        </a:lnTo>
                        <a:lnTo>
                          <a:pt x="1271" y="100"/>
                        </a:lnTo>
                        <a:lnTo>
                          <a:pt x="1271" y="0"/>
                        </a:lnTo>
                        <a:lnTo>
                          <a:pt x="46" y="0"/>
                        </a:lnTo>
                        <a:lnTo>
                          <a:pt x="91" y="50"/>
                        </a:lnTo>
                        <a:lnTo>
                          <a:pt x="0" y="50"/>
                        </a:lnTo>
                        <a:lnTo>
                          <a:pt x="0" y="100"/>
                        </a:lnTo>
                        <a:lnTo>
                          <a:pt x="46" y="100"/>
                        </a:lnTo>
                        <a:lnTo>
                          <a:pt x="0" y="50"/>
                        </a:lnTo>
                        <a:close/>
                      </a:path>
                    </a:pathLst>
                  </a:custGeom>
                  <a:solidFill>
                    <a:srgbClr val="1F1A17"/>
                  </a:solidFill>
                  <a:ln w="9525">
                    <a:noFill/>
                    <a:round/>
                    <a:headEnd/>
                    <a:tailEnd/>
                  </a:ln>
                </p:spPr>
                <p:txBody>
                  <a:bodyPr/>
                  <a:lstStyle/>
                  <a:p>
                    <a:pPr eaLnBrk="0" fontAlgn="base" hangingPunct="0">
                      <a:spcBef>
                        <a:spcPct val="0"/>
                      </a:spcBef>
                      <a:spcAft>
                        <a:spcPct val="0"/>
                      </a:spcAft>
                    </a:pPr>
                    <a:endParaRPr lang="en-US">
                      <a:solidFill>
                        <a:srgbClr val="000000"/>
                      </a:solidFill>
                      <a:latin typeface="Arial" pitchFamily="34" charset="0"/>
                    </a:endParaRPr>
                  </a:p>
                </p:txBody>
              </p:sp>
              <p:sp>
                <p:nvSpPr>
                  <p:cNvPr id="38990" name="Freeform 33"/>
                  <p:cNvSpPr>
                    <a:spLocks/>
                  </p:cNvSpPr>
                  <p:nvPr/>
                </p:nvSpPr>
                <p:spPr bwMode="auto">
                  <a:xfrm>
                    <a:off x="4532" y="4024"/>
                    <a:ext cx="10" cy="95"/>
                  </a:xfrm>
                  <a:custGeom>
                    <a:avLst/>
                    <a:gdLst>
                      <a:gd name="T0" fmla="*/ 1 w 91"/>
                      <a:gd name="T1" fmla="*/ 0 h 952"/>
                      <a:gd name="T2" fmla="*/ 0 w 91"/>
                      <a:gd name="T3" fmla="*/ 0 h 952"/>
                      <a:gd name="T4" fmla="*/ 0 w 91"/>
                      <a:gd name="T5" fmla="*/ 9 h 952"/>
                      <a:gd name="T6" fmla="*/ 1 w 91"/>
                      <a:gd name="T7" fmla="*/ 9 h 952"/>
                      <a:gd name="T8" fmla="*/ 1 w 91"/>
                      <a:gd name="T9" fmla="*/ 0 h 952"/>
                      <a:gd name="T10" fmla="*/ 1 w 91"/>
                      <a:gd name="T11" fmla="*/ 1 h 952"/>
                      <a:gd name="T12" fmla="*/ 1 w 91"/>
                      <a:gd name="T13" fmla="*/ 0 h 952"/>
                      <a:gd name="T14" fmla="*/ 0 w 91"/>
                      <a:gd name="T15" fmla="*/ 0 h 952"/>
                      <a:gd name="T16" fmla="*/ 0 w 91"/>
                      <a:gd name="T17" fmla="*/ 0 h 952"/>
                      <a:gd name="T18" fmla="*/ 1 w 91"/>
                      <a:gd name="T19" fmla="*/ 0 h 95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1"/>
                      <a:gd name="T31" fmla="*/ 0 h 952"/>
                      <a:gd name="T32" fmla="*/ 91 w 91"/>
                      <a:gd name="T33" fmla="*/ 952 h 95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1" h="952">
                        <a:moveTo>
                          <a:pt x="46" y="0"/>
                        </a:moveTo>
                        <a:lnTo>
                          <a:pt x="0" y="50"/>
                        </a:lnTo>
                        <a:lnTo>
                          <a:pt x="0" y="952"/>
                        </a:lnTo>
                        <a:lnTo>
                          <a:pt x="91" y="952"/>
                        </a:lnTo>
                        <a:lnTo>
                          <a:pt x="91" y="50"/>
                        </a:lnTo>
                        <a:lnTo>
                          <a:pt x="46" y="100"/>
                        </a:lnTo>
                        <a:lnTo>
                          <a:pt x="46" y="0"/>
                        </a:lnTo>
                        <a:lnTo>
                          <a:pt x="0" y="0"/>
                        </a:lnTo>
                        <a:lnTo>
                          <a:pt x="0" y="50"/>
                        </a:lnTo>
                        <a:lnTo>
                          <a:pt x="46" y="0"/>
                        </a:lnTo>
                        <a:close/>
                      </a:path>
                    </a:pathLst>
                  </a:custGeom>
                  <a:solidFill>
                    <a:srgbClr val="1F1A17"/>
                  </a:solidFill>
                  <a:ln w="9525">
                    <a:noFill/>
                    <a:round/>
                    <a:headEnd/>
                    <a:tailEnd/>
                  </a:ln>
                </p:spPr>
                <p:txBody>
                  <a:bodyPr/>
                  <a:lstStyle/>
                  <a:p>
                    <a:pPr eaLnBrk="0" fontAlgn="base" hangingPunct="0">
                      <a:spcBef>
                        <a:spcPct val="0"/>
                      </a:spcBef>
                      <a:spcAft>
                        <a:spcPct val="0"/>
                      </a:spcAft>
                    </a:pPr>
                    <a:endParaRPr lang="en-US">
                      <a:solidFill>
                        <a:srgbClr val="000000"/>
                      </a:solidFill>
                      <a:latin typeface="Arial" pitchFamily="34" charset="0"/>
                    </a:endParaRPr>
                  </a:p>
                </p:txBody>
              </p:sp>
              <p:sp>
                <p:nvSpPr>
                  <p:cNvPr id="38991" name="Rectangle 34"/>
                  <p:cNvSpPr>
                    <a:spLocks noChangeArrowheads="1"/>
                  </p:cNvSpPr>
                  <p:nvPr/>
                </p:nvSpPr>
                <p:spPr bwMode="auto">
                  <a:xfrm>
                    <a:off x="4673" y="3984"/>
                    <a:ext cx="136" cy="135"/>
                  </a:xfrm>
                  <a:prstGeom prst="rect">
                    <a:avLst/>
                  </a:prstGeom>
                  <a:solidFill>
                    <a:srgbClr val="DC2B19"/>
                  </a:solidFill>
                  <a:ln w="9525">
                    <a:noFill/>
                    <a:miter lim="800000"/>
                    <a:headEnd/>
                    <a:tailEnd/>
                  </a:ln>
                </p:spPr>
                <p:txBody>
                  <a:bodyPr/>
                  <a:lstStyle/>
                  <a:p>
                    <a:pPr eaLnBrk="0" fontAlgn="base" hangingPunct="0">
                      <a:spcBef>
                        <a:spcPct val="0"/>
                      </a:spcBef>
                      <a:spcAft>
                        <a:spcPct val="0"/>
                      </a:spcAft>
                    </a:pPr>
                    <a:endParaRPr lang="en-US">
                      <a:solidFill>
                        <a:srgbClr val="000000"/>
                      </a:solidFill>
                      <a:latin typeface="Arial" pitchFamily="34" charset="0"/>
                    </a:endParaRPr>
                  </a:p>
                </p:txBody>
              </p:sp>
              <p:sp>
                <p:nvSpPr>
                  <p:cNvPr id="38992" name="Freeform 35"/>
                  <p:cNvSpPr>
                    <a:spLocks/>
                  </p:cNvSpPr>
                  <p:nvPr/>
                </p:nvSpPr>
                <p:spPr bwMode="auto">
                  <a:xfrm>
                    <a:off x="4673" y="3979"/>
                    <a:ext cx="141" cy="10"/>
                  </a:xfrm>
                  <a:custGeom>
                    <a:avLst/>
                    <a:gdLst>
                      <a:gd name="T0" fmla="*/ 16 w 1271"/>
                      <a:gd name="T1" fmla="*/ 1 h 100"/>
                      <a:gd name="T2" fmla="*/ 15 w 1271"/>
                      <a:gd name="T3" fmla="*/ 0 h 100"/>
                      <a:gd name="T4" fmla="*/ 0 w 1271"/>
                      <a:gd name="T5" fmla="*/ 0 h 100"/>
                      <a:gd name="T6" fmla="*/ 0 w 1271"/>
                      <a:gd name="T7" fmla="*/ 1 h 100"/>
                      <a:gd name="T8" fmla="*/ 15 w 1271"/>
                      <a:gd name="T9" fmla="*/ 1 h 100"/>
                      <a:gd name="T10" fmla="*/ 15 w 1271"/>
                      <a:gd name="T11" fmla="*/ 1 h 100"/>
                      <a:gd name="T12" fmla="*/ 16 w 1271"/>
                      <a:gd name="T13" fmla="*/ 1 h 100"/>
                      <a:gd name="T14" fmla="*/ 16 w 1271"/>
                      <a:gd name="T15" fmla="*/ 0 h 100"/>
                      <a:gd name="T16" fmla="*/ 15 w 1271"/>
                      <a:gd name="T17" fmla="*/ 0 h 100"/>
                      <a:gd name="T18" fmla="*/ 16 w 1271"/>
                      <a:gd name="T19" fmla="*/ 1 h 1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71"/>
                      <a:gd name="T31" fmla="*/ 0 h 100"/>
                      <a:gd name="T32" fmla="*/ 1271 w 1271"/>
                      <a:gd name="T33" fmla="*/ 100 h 1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71" h="100">
                        <a:moveTo>
                          <a:pt x="1271" y="50"/>
                        </a:moveTo>
                        <a:lnTo>
                          <a:pt x="1225" y="0"/>
                        </a:lnTo>
                        <a:lnTo>
                          <a:pt x="0" y="0"/>
                        </a:lnTo>
                        <a:lnTo>
                          <a:pt x="0" y="100"/>
                        </a:lnTo>
                        <a:lnTo>
                          <a:pt x="1225" y="100"/>
                        </a:lnTo>
                        <a:lnTo>
                          <a:pt x="1180" y="50"/>
                        </a:lnTo>
                        <a:lnTo>
                          <a:pt x="1271" y="50"/>
                        </a:lnTo>
                        <a:lnTo>
                          <a:pt x="1271" y="0"/>
                        </a:lnTo>
                        <a:lnTo>
                          <a:pt x="1225" y="0"/>
                        </a:lnTo>
                        <a:lnTo>
                          <a:pt x="1271" y="50"/>
                        </a:lnTo>
                        <a:close/>
                      </a:path>
                    </a:pathLst>
                  </a:custGeom>
                  <a:solidFill>
                    <a:srgbClr val="1F1A17"/>
                  </a:solidFill>
                  <a:ln w="9525">
                    <a:noFill/>
                    <a:round/>
                    <a:headEnd/>
                    <a:tailEnd/>
                  </a:ln>
                </p:spPr>
                <p:txBody>
                  <a:bodyPr/>
                  <a:lstStyle/>
                  <a:p>
                    <a:pPr eaLnBrk="0" fontAlgn="base" hangingPunct="0">
                      <a:spcBef>
                        <a:spcPct val="0"/>
                      </a:spcBef>
                      <a:spcAft>
                        <a:spcPct val="0"/>
                      </a:spcAft>
                    </a:pPr>
                    <a:endParaRPr lang="en-US">
                      <a:solidFill>
                        <a:srgbClr val="000000"/>
                      </a:solidFill>
                      <a:latin typeface="Arial" pitchFamily="34" charset="0"/>
                    </a:endParaRPr>
                  </a:p>
                </p:txBody>
              </p:sp>
              <p:sp>
                <p:nvSpPr>
                  <p:cNvPr id="38993" name="Freeform 36"/>
                  <p:cNvSpPr>
                    <a:spLocks/>
                  </p:cNvSpPr>
                  <p:nvPr/>
                </p:nvSpPr>
                <p:spPr bwMode="auto">
                  <a:xfrm>
                    <a:off x="4804" y="3984"/>
                    <a:ext cx="10" cy="140"/>
                  </a:xfrm>
                  <a:custGeom>
                    <a:avLst/>
                    <a:gdLst>
                      <a:gd name="T0" fmla="*/ 1 w 91"/>
                      <a:gd name="T1" fmla="*/ 14 h 1402"/>
                      <a:gd name="T2" fmla="*/ 1 w 91"/>
                      <a:gd name="T3" fmla="*/ 13 h 1402"/>
                      <a:gd name="T4" fmla="*/ 1 w 91"/>
                      <a:gd name="T5" fmla="*/ 0 h 1402"/>
                      <a:gd name="T6" fmla="*/ 0 w 91"/>
                      <a:gd name="T7" fmla="*/ 0 h 1402"/>
                      <a:gd name="T8" fmla="*/ 0 w 91"/>
                      <a:gd name="T9" fmla="*/ 13 h 1402"/>
                      <a:gd name="T10" fmla="*/ 1 w 91"/>
                      <a:gd name="T11" fmla="*/ 13 h 1402"/>
                      <a:gd name="T12" fmla="*/ 1 w 91"/>
                      <a:gd name="T13" fmla="*/ 14 h 1402"/>
                      <a:gd name="T14" fmla="*/ 1 w 91"/>
                      <a:gd name="T15" fmla="*/ 14 h 1402"/>
                      <a:gd name="T16" fmla="*/ 1 w 91"/>
                      <a:gd name="T17" fmla="*/ 13 h 1402"/>
                      <a:gd name="T18" fmla="*/ 1 w 91"/>
                      <a:gd name="T19" fmla="*/ 14 h 140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1"/>
                      <a:gd name="T31" fmla="*/ 0 h 1402"/>
                      <a:gd name="T32" fmla="*/ 91 w 91"/>
                      <a:gd name="T33" fmla="*/ 1402 h 140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1" h="1402">
                        <a:moveTo>
                          <a:pt x="45" y="1402"/>
                        </a:moveTo>
                        <a:lnTo>
                          <a:pt x="91" y="1352"/>
                        </a:lnTo>
                        <a:lnTo>
                          <a:pt x="91" y="0"/>
                        </a:lnTo>
                        <a:lnTo>
                          <a:pt x="0" y="0"/>
                        </a:lnTo>
                        <a:lnTo>
                          <a:pt x="0" y="1352"/>
                        </a:lnTo>
                        <a:lnTo>
                          <a:pt x="45" y="1302"/>
                        </a:lnTo>
                        <a:lnTo>
                          <a:pt x="45" y="1402"/>
                        </a:lnTo>
                        <a:lnTo>
                          <a:pt x="91" y="1402"/>
                        </a:lnTo>
                        <a:lnTo>
                          <a:pt x="91" y="1352"/>
                        </a:lnTo>
                        <a:lnTo>
                          <a:pt x="45" y="1402"/>
                        </a:lnTo>
                        <a:close/>
                      </a:path>
                    </a:pathLst>
                  </a:custGeom>
                  <a:solidFill>
                    <a:srgbClr val="1F1A17"/>
                  </a:solidFill>
                  <a:ln w="9525">
                    <a:noFill/>
                    <a:round/>
                    <a:headEnd/>
                    <a:tailEnd/>
                  </a:ln>
                </p:spPr>
                <p:txBody>
                  <a:bodyPr/>
                  <a:lstStyle/>
                  <a:p>
                    <a:pPr eaLnBrk="0" fontAlgn="base" hangingPunct="0">
                      <a:spcBef>
                        <a:spcPct val="0"/>
                      </a:spcBef>
                      <a:spcAft>
                        <a:spcPct val="0"/>
                      </a:spcAft>
                    </a:pPr>
                    <a:endParaRPr lang="en-US">
                      <a:solidFill>
                        <a:srgbClr val="000000"/>
                      </a:solidFill>
                      <a:latin typeface="Arial" pitchFamily="34" charset="0"/>
                    </a:endParaRPr>
                  </a:p>
                </p:txBody>
              </p:sp>
              <p:sp>
                <p:nvSpPr>
                  <p:cNvPr id="38994" name="Freeform 37"/>
                  <p:cNvSpPr>
                    <a:spLocks/>
                  </p:cNvSpPr>
                  <p:nvPr/>
                </p:nvSpPr>
                <p:spPr bwMode="auto">
                  <a:xfrm>
                    <a:off x="4668" y="4114"/>
                    <a:ext cx="141" cy="10"/>
                  </a:xfrm>
                  <a:custGeom>
                    <a:avLst/>
                    <a:gdLst>
                      <a:gd name="T0" fmla="*/ 0 w 1270"/>
                      <a:gd name="T1" fmla="*/ 1 h 100"/>
                      <a:gd name="T2" fmla="*/ 1 w 1270"/>
                      <a:gd name="T3" fmla="*/ 1 h 100"/>
                      <a:gd name="T4" fmla="*/ 16 w 1270"/>
                      <a:gd name="T5" fmla="*/ 1 h 100"/>
                      <a:gd name="T6" fmla="*/ 16 w 1270"/>
                      <a:gd name="T7" fmla="*/ 0 h 100"/>
                      <a:gd name="T8" fmla="*/ 1 w 1270"/>
                      <a:gd name="T9" fmla="*/ 0 h 100"/>
                      <a:gd name="T10" fmla="*/ 1 w 1270"/>
                      <a:gd name="T11" fmla="*/ 1 h 100"/>
                      <a:gd name="T12" fmla="*/ 0 w 1270"/>
                      <a:gd name="T13" fmla="*/ 1 h 100"/>
                      <a:gd name="T14" fmla="*/ 0 w 1270"/>
                      <a:gd name="T15" fmla="*/ 1 h 100"/>
                      <a:gd name="T16" fmla="*/ 1 w 1270"/>
                      <a:gd name="T17" fmla="*/ 1 h 100"/>
                      <a:gd name="T18" fmla="*/ 0 w 1270"/>
                      <a:gd name="T19" fmla="*/ 1 h 1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70"/>
                      <a:gd name="T31" fmla="*/ 0 h 100"/>
                      <a:gd name="T32" fmla="*/ 1270 w 1270"/>
                      <a:gd name="T33" fmla="*/ 100 h 1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70" h="100">
                        <a:moveTo>
                          <a:pt x="0" y="50"/>
                        </a:moveTo>
                        <a:lnTo>
                          <a:pt x="45" y="100"/>
                        </a:lnTo>
                        <a:lnTo>
                          <a:pt x="1270" y="100"/>
                        </a:lnTo>
                        <a:lnTo>
                          <a:pt x="1270" y="0"/>
                        </a:lnTo>
                        <a:lnTo>
                          <a:pt x="45" y="0"/>
                        </a:lnTo>
                        <a:lnTo>
                          <a:pt x="90" y="50"/>
                        </a:lnTo>
                        <a:lnTo>
                          <a:pt x="0" y="50"/>
                        </a:lnTo>
                        <a:lnTo>
                          <a:pt x="0" y="100"/>
                        </a:lnTo>
                        <a:lnTo>
                          <a:pt x="45" y="100"/>
                        </a:lnTo>
                        <a:lnTo>
                          <a:pt x="0" y="50"/>
                        </a:lnTo>
                        <a:close/>
                      </a:path>
                    </a:pathLst>
                  </a:custGeom>
                  <a:solidFill>
                    <a:srgbClr val="1F1A17"/>
                  </a:solidFill>
                  <a:ln w="9525">
                    <a:noFill/>
                    <a:round/>
                    <a:headEnd/>
                    <a:tailEnd/>
                  </a:ln>
                </p:spPr>
                <p:txBody>
                  <a:bodyPr/>
                  <a:lstStyle/>
                  <a:p>
                    <a:pPr eaLnBrk="0" fontAlgn="base" hangingPunct="0">
                      <a:spcBef>
                        <a:spcPct val="0"/>
                      </a:spcBef>
                      <a:spcAft>
                        <a:spcPct val="0"/>
                      </a:spcAft>
                    </a:pPr>
                    <a:endParaRPr lang="en-US">
                      <a:solidFill>
                        <a:srgbClr val="000000"/>
                      </a:solidFill>
                      <a:latin typeface="Arial" pitchFamily="34" charset="0"/>
                    </a:endParaRPr>
                  </a:p>
                </p:txBody>
              </p:sp>
              <p:sp>
                <p:nvSpPr>
                  <p:cNvPr id="38995" name="Freeform 38"/>
                  <p:cNvSpPr>
                    <a:spLocks/>
                  </p:cNvSpPr>
                  <p:nvPr/>
                </p:nvSpPr>
                <p:spPr bwMode="auto">
                  <a:xfrm>
                    <a:off x="4668" y="3979"/>
                    <a:ext cx="10" cy="140"/>
                  </a:xfrm>
                  <a:custGeom>
                    <a:avLst/>
                    <a:gdLst>
                      <a:gd name="T0" fmla="*/ 1 w 90"/>
                      <a:gd name="T1" fmla="*/ 0 h 1402"/>
                      <a:gd name="T2" fmla="*/ 0 w 90"/>
                      <a:gd name="T3" fmla="*/ 0 h 1402"/>
                      <a:gd name="T4" fmla="*/ 0 w 90"/>
                      <a:gd name="T5" fmla="*/ 14 h 1402"/>
                      <a:gd name="T6" fmla="*/ 1 w 90"/>
                      <a:gd name="T7" fmla="*/ 14 h 1402"/>
                      <a:gd name="T8" fmla="*/ 1 w 90"/>
                      <a:gd name="T9" fmla="*/ 0 h 1402"/>
                      <a:gd name="T10" fmla="*/ 1 w 90"/>
                      <a:gd name="T11" fmla="*/ 1 h 1402"/>
                      <a:gd name="T12" fmla="*/ 1 w 90"/>
                      <a:gd name="T13" fmla="*/ 0 h 1402"/>
                      <a:gd name="T14" fmla="*/ 0 w 90"/>
                      <a:gd name="T15" fmla="*/ 0 h 1402"/>
                      <a:gd name="T16" fmla="*/ 0 w 90"/>
                      <a:gd name="T17" fmla="*/ 0 h 1402"/>
                      <a:gd name="T18" fmla="*/ 1 w 90"/>
                      <a:gd name="T19" fmla="*/ 0 h 140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0"/>
                      <a:gd name="T31" fmla="*/ 0 h 1402"/>
                      <a:gd name="T32" fmla="*/ 90 w 90"/>
                      <a:gd name="T33" fmla="*/ 1402 h 140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0" h="1402">
                        <a:moveTo>
                          <a:pt x="45" y="0"/>
                        </a:moveTo>
                        <a:lnTo>
                          <a:pt x="0" y="50"/>
                        </a:lnTo>
                        <a:lnTo>
                          <a:pt x="0" y="1402"/>
                        </a:lnTo>
                        <a:lnTo>
                          <a:pt x="90" y="1402"/>
                        </a:lnTo>
                        <a:lnTo>
                          <a:pt x="90" y="50"/>
                        </a:lnTo>
                        <a:lnTo>
                          <a:pt x="45" y="100"/>
                        </a:lnTo>
                        <a:lnTo>
                          <a:pt x="45" y="0"/>
                        </a:lnTo>
                        <a:lnTo>
                          <a:pt x="0" y="0"/>
                        </a:lnTo>
                        <a:lnTo>
                          <a:pt x="0" y="50"/>
                        </a:lnTo>
                        <a:lnTo>
                          <a:pt x="45" y="0"/>
                        </a:lnTo>
                        <a:close/>
                      </a:path>
                    </a:pathLst>
                  </a:custGeom>
                  <a:solidFill>
                    <a:srgbClr val="1F1A17"/>
                  </a:solidFill>
                  <a:ln w="9525">
                    <a:noFill/>
                    <a:round/>
                    <a:headEnd/>
                    <a:tailEnd/>
                  </a:ln>
                </p:spPr>
                <p:txBody>
                  <a:bodyPr/>
                  <a:lstStyle/>
                  <a:p>
                    <a:pPr eaLnBrk="0" fontAlgn="base" hangingPunct="0">
                      <a:spcBef>
                        <a:spcPct val="0"/>
                      </a:spcBef>
                      <a:spcAft>
                        <a:spcPct val="0"/>
                      </a:spcAft>
                    </a:pPr>
                    <a:endParaRPr lang="en-US">
                      <a:solidFill>
                        <a:srgbClr val="000000"/>
                      </a:solidFill>
                      <a:latin typeface="Arial" pitchFamily="34" charset="0"/>
                    </a:endParaRPr>
                  </a:p>
                </p:txBody>
              </p:sp>
              <p:sp>
                <p:nvSpPr>
                  <p:cNvPr id="38996" name="Rectangle 39"/>
                  <p:cNvSpPr>
                    <a:spLocks noChangeArrowheads="1"/>
                  </p:cNvSpPr>
                  <p:nvPr/>
                </p:nvSpPr>
                <p:spPr bwMode="auto">
                  <a:xfrm>
                    <a:off x="4809" y="4074"/>
                    <a:ext cx="136" cy="45"/>
                  </a:xfrm>
                  <a:prstGeom prst="rect">
                    <a:avLst/>
                  </a:prstGeom>
                  <a:solidFill>
                    <a:srgbClr val="DC2B19"/>
                  </a:solidFill>
                  <a:ln w="9525">
                    <a:noFill/>
                    <a:miter lim="800000"/>
                    <a:headEnd/>
                    <a:tailEnd/>
                  </a:ln>
                </p:spPr>
                <p:txBody>
                  <a:bodyPr/>
                  <a:lstStyle/>
                  <a:p>
                    <a:pPr eaLnBrk="0" fontAlgn="base" hangingPunct="0">
                      <a:spcBef>
                        <a:spcPct val="0"/>
                      </a:spcBef>
                      <a:spcAft>
                        <a:spcPct val="0"/>
                      </a:spcAft>
                    </a:pPr>
                    <a:endParaRPr lang="en-US">
                      <a:solidFill>
                        <a:srgbClr val="000000"/>
                      </a:solidFill>
                      <a:latin typeface="Arial" pitchFamily="34" charset="0"/>
                    </a:endParaRPr>
                  </a:p>
                </p:txBody>
              </p:sp>
              <p:sp>
                <p:nvSpPr>
                  <p:cNvPr id="38997" name="Freeform 40"/>
                  <p:cNvSpPr>
                    <a:spLocks/>
                  </p:cNvSpPr>
                  <p:nvPr/>
                </p:nvSpPr>
                <p:spPr bwMode="auto">
                  <a:xfrm>
                    <a:off x="4804" y="4069"/>
                    <a:ext cx="141" cy="10"/>
                  </a:xfrm>
                  <a:custGeom>
                    <a:avLst/>
                    <a:gdLst>
                      <a:gd name="T0" fmla="*/ 1 w 1271"/>
                      <a:gd name="T1" fmla="*/ 1 h 100"/>
                      <a:gd name="T2" fmla="*/ 1 w 1271"/>
                      <a:gd name="T3" fmla="*/ 1 h 100"/>
                      <a:gd name="T4" fmla="*/ 16 w 1271"/>
                      <a:gd name="T5" fmla="*/ 1 h 100"/>
                      <a:gd name="T6" fmla="*/ 16 w 1271"/>
                      <a:gd name="T7" fmla="*/ 0 h 100"/>
                      <a:gd name="T8" fmla="*/ 1 w 1271"/>
                      <a:gd name="T9" fmla="*/ 0 h 100"/>
                      <a:gd name="T10" fmla="*/ 0 w 1271"/>
                      <a:gd name="T11" fmla="*/ 1 h 100"/>
                      <a:gd name="T12" fmla="*/ 1 w 1271"/>
                      <a:gd name="T13" fmla="*/ 0 h 100"/>
                      <a:gd name="T14" fmla="*/ 0 w 1271"/>
                      <a:gd name="T15" fmla="*/ 0 h 100"/>
                      <a:gd name="T16" fmla="*/ 0 w 1271"/>
                      <a:gd name="T17" fmla="*/ 1 h 100"/>
                      <a:gd name="T18" fmla="*/ 1 w 1271"/>
                      <a:gd name="T19" fmla="*/ 1 h 1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71"/>
                      <a:gd name="T31" fmla="*/ 0 h 100"/>
                      <a:gd name="T32" fmla="*/ 1271 w 1271"/>
                      <a:gd name="T33" fmla="*/ 100 h 1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71" h="100">
                        <a:moveTo>
                          <a:pt x="91" y="50"/>
                        </a:moveTo>
                        <a:lnTo>
                          <a:pt x="45" y="100"/>
                        </a:lnTo>
                        <a:lnTo>
                          <a:pt x="1271" y="100"/>
                        </a:lnTo>
                        <a:lnTo>
                          <a:pt x="1271" y="0"/>
                        </a:lnTo>
                        <a:lnTo>
                          <a:pt x="45" y="0"/>
                        </a:lnTo>
                        <a:lnTo>
                          <a:pt x="0" y="50"/>
                        </a:lnTo>
                        <a:lnTo>
                          <a:pt x="45" y="0"/>
                        </a:lnTo>
                        <a:lnTo>
                          <a:pt x="0" y="0"/>
                        </a:lnTo>
                        <a:lnTo>
                          <a:pt x="0" y="50"/>
                        </a:lnTo>
                        <a:lnTo>
                          <a:pt x="91" y="50"/>
                        </a:lnTo>
                        <a:close/>
                      </a:path>
                    </a:pathLst>
                  </a:custGeom>
                  <a:solidFill>
                    <a:srgbClr val="1F1A17"/>
                  </a:solidFill>
                  <a:ln w="9525">
                    <a:noFill/>
                    <a:round/>
                    <a:headEnd/>
                    <a:tailEnd/>
                  </a:ln>
                </p:spPr>
                <p:txBody>
                  <a:bodyPr/>
                  <a:lstStyle/>
                  <a:p>
                    <a:pPr eaLnBrk="0" fontAlgn="base" hangingPunct="0">
                      <a:spcBef>
                        <a:spcPct val="0"/>
                      </a:spcBef>
                      <a:spcAft>
                        <a:spcPct val="0"/>
                      </a:spcAft>
                    </a:pPr>
                    <a:endParaRPr lang="en-US">
                      <a:solidFill>
                        <a:srgbClr val="000000"/>
                      </a:solidFill>
                      <a:latin typeface="Arial" pitchFamily="34" charset="0"/>
                    </a:endParaRPr>
                  </a:p>
                </p:txBody>
              </p:sp>
              <p:sp>
                <p:nvSpPr>
                  <p:cNvPr id="38998" name="Freeform 41"/>
                  <p:cNvSpPr>
                    <a:spLocks/>
                  </p:cNvSpPr>
                  <p:nvPr/>
                </p:nvSpPr>
                <p:spPr bwMode="auto">
                  <a:xfrm>
                    <a:off x="4804" y="4074"/>
                    <a:ext cx="10" cy="50"/>
                  </a:xfrm>
                  <a:custGeom>
                    <a:avLst/>
                    <a:gdLst>
                      <a:gd name="T0" fmla="*/ 1 w 91"/>
                      <a:gd name="T1" fmla="*/ 4 h 501"/>
                      <a:gd name="T2" fmla="*/ 1 w 91"/>
                      <a:gd name="T3" fmla="*/ 4 h 501"/>
                      <a:gd name="T4" fmla="*/ 1 w 91"/>
                      <a:gd name="T5" fmla="*/ 0 h 501"/>
                      <a:gd name="T6" fmla="*/ 0 w 91"/>
                      <a:gd name="T7" fmla="*/ 0 h 501"/>
                      <a:gd name="T8" fmla="*/ 0 w 91"/>
                      <a:gd name="T9" fmla="*/ 4 h 501"/>
                      <a:gd name="T10" fmla="*/ 1 w 91"/>
                      <a:gd name="T11" fmla="*/ 5 h 501"/>
                      <a:gd name="T12" fmla="*/ 0 w 91"/>
                      <a:gd name="T13" fmla="*/ 4 h 501"/>
                      <a:gd name="T14" fmla="*/ 0 w 91"/>
                      <a:gd name="T15" fmla="*/ 5 h 501"/>
                      <a:gd name="T16" fmla="*/ 1 w 91"/>
                      <a:gd name="T17" fmla="*/ 5 h 501"/>
                      <a:gd name="T18" fmla="*/ 1 w 91"/>
                      <a:gd name="T19" fmla="*/ 4 h 50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1"/>
                      <a:gd name="T31" fmla="*/ 0 h 501"/>
                      <a:gd name="T32" fmla="*/ 91 w 91"/>
                      <a:gd name="T33" fmla="*/ 501 h 50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1" h="501">
                        <a:moveTo>
                          <a:pt x="45" y="401"/>
                        </a:moveTo>
                        <a:lnTo>
                          <a:pt x="91" y="451"/>
                        </a:lnTo>
                        <a:lnTo>
                          <a:pt x="91" y="0"/>
                        </a:lnTo>
                        <a:lnTo>
                          <a:pt x="0" y="0"/>
                        </a:lnTo>
                        <a:lnTo>
                          <a:pt x="0" y="451"/>
                        </a:lnTo>
                        <a:lnTo>
                          <a:pt x="45" y="501"/>
                        </a:lnTo>
                        <a:lnTo>
                          <a:pt x="0" y="451"/>
                        </a:lnTo>
                        <a:lnTo>
                          <a:pt x="0" y="501"/>
                        </a:lnTo>
                        <a:lnTo>
                          <a:pt x="45" y="501"/>
                        </a:lnTo>
                        <a:lnTo>
                          <a:pt x="45" y="401"/>
                        </a:lnTo>
                        <a:close/>
                      </a:path>
                    </a:pathLst>
                  </a:custGeom>
                  <a:solidFill>
                    <a:srgbClr val="1F1A17"/>
                  </a:solidFill>
                  <a:ln w="9525">
                    <a:noFill/>
                    <a:round/>
                    <a:headEnd/>
                    <a:tailEnd/>
                  </a:ln>
                </p:spPr>
                <p:txBody>
                  <a:bodyPr/>
                  <a:lstStyle/>
                  <a:p>
                    <a:pPr eaLnBrk="0" fontAlgn="base" hangingPunct="0">
                      <a:spcBef>
                        <a:spcPct val="0"/>
                      </a:spcBef>
                      <a:spcAft>
                        <a:spcPct val="0"/>
                      </a:spcAft>
                    </a:pPr>
                    <a:endParaRPr lang="en-US">
                      <a:solidFill>
                        <a:srgbClr val="000000"/>
                      </a:solidFill>
                      <a:latin typeface="Arial" pitchFamily="34" charset="0"/>
                    </a:endParaRPr>
                  </a:p>
                </p:txBody>
              </p:sp>
              <p:sp>
                <p:nvSpPr>
                  <p:cNvPr id="38999" name="Freeform 42"/>
                  <p:cNvSpPr>
                    <a:spLocks/>
                  </p:cNvSpPr>
                  <p:nvPr/>
                </p:nvSpPr>
                <p:spPr bwMode="auto">
                  <a:xfrm>
                    <a:off x="4809" y="4114"/>
                    <a:ext cx="141" cy="10"/>
                  </a:xfrm>
                  <a:custGeom>
                    <a:avLst/>
                    <a:gdLst>
                      <a:gd name="T0" fmla="*/ 15 w 1271"/>
                      <a:gd name="T1" fmla="*/ 1 h 100"/>
                      <a:gd name="T2" fmla="*/ 15 w 1271"/>
                      <a:gd name="T3" fmla="*/ 0 h 100"/>
                      <a:gd name="T4" fmla="*/ 0 w 1271"/>
                      <a:gd name="T5" fmla="*/ 0 h 100"/>
                      <a:gd name="T6" fmla="*/ 0 w 1271"/>
                      <a:gd name="T7" fmla="*/ 1 h 100"/>
                      <a:gd name="T8" fmla="*/ 15 w 1271"/>
                      <a:gd name="T9" fmla="*/ 1 h 100"/>
                      <a:gd name="T10" fmla="*/ 16 w 1271"/>
                      <a:gd name="T11" fmla="*/ 1 h 100"/>
                      <a:gd name="T12" fmla="*/ 15 w 1271"/>
                      <a:gd name="T13" fmla="*/ 1 h 100"/>
                      <a:gd name="T14" fmla="*/ 16 w 1271"/>
                      <a:gd name="T15" fmla="*/ 1 h 100"/>
                      <a:gd name="T16" fmla="*/ 16 w 1271"/>
                      <a:gd name="T17" fmla="*/ 1 h 100"/>
                      <a:gd name="T18" fmla="*/ 15 w 1271"/>
                      <a:gd name="T19" fmla="*/ 1 h 1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71"/>
                      <a:gd name="T31" fmla="*/ 0 h 100"/>
                      <a:gd name="T32" fmla="*/ 1271 w 1271"/>
                      <a:gd name="T33" fmla="*/ 100 h 1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71" h="100">
                        <a:moveTo>
                          <a:pt x="1180" y="50"/>
                        </a:moveTo>
                        <a:lnTo>
                          <a:pt x="1226" y="0"/>
                        </a:lnTo>
                        <a:lnTo>
                          <a:pt x="0" y="0"/>
                        </a:lnTo>
                        <a:lnTo>
                          <a:pt x="0" y="100"/>
                        </a:lnTo>
                        <a:lnTo>
                          <a:pt x="1226" y="100"/>
                        </a:lnTo>
                        <a:lnTo>
                          <a:pt x="1271" y="50"/>
                        </a:lnTo>
                        <a:lnTo>
                          <a:pt x="1226" y="100"/>
                        </a:lnTo>
                        <a:lnTo>
                          <a:pt x="1271" y="100"/>
                        </a:lnTo>
                        <a:lnTo>
                          <a:pt x="1271" y="50"/>
                        </a:lnTo>
                        <a:lnTo>
                          <a:pt x="1180" y="50"/>
                        </a:lnTo>
                        <a:close/>
                      </a:path>
                    </a:pathLst>
                  </a:custGeom>
                  <a:solidFill>
                    <a:srgbClr val="1F1A17"/>
                  </a:solidFill>
                  <a:ln w="9525">
                    <a:noFill/>
                    <a:round/>
                    <a:headEnd/>
                    <a:tailEnd/>
                  </a:ln>
                </p:spPr>
                <p:txBody>
                  <a:bodyPr/>
                  <a:lstStyle/>
                  <a:p>
                    <a:pPr eaLnBrk="0" fontAlgn="base" hangingPunct="0">
                      <a:spcBef>
                        <a:spcPct val="0"/>
                      </a:spcBef>
                      <a:spcAft>
                        <a:spcPct val="0"/>
                      </a:spcAft>
                    </a:pPr>
                    <a:endParaRPr lang="en-US">
                      <a:solidFill>
                        <a:srgbClr val="000000"/>
                      </a:solidFill>
                      <a:latin typeface="Arial" pitchFamily="34" charset="0"/>
                    </a:endParaRPr>
                  </a:p>
                </p:txBody>
              </p:sp>
              <p:sp>
                <p:nvSpPr>
                  <p:cNvPr id="39000" name="Freeform 43"/>
                  <p:cNvSpPr>
                    <a:spLocks/>
                  </p:cNvSpPr>
                  <p:nvPr/>
                </p:nvSpPr>
                <p:spPr bwMode="auto">
                  <a:xfrm>
                    <a:off x="4940" y="4069"/>
                    <a:ext cx="10" cy="50"/>
                  </a:xfrm>
                  <a:custGeom>
                    <a:avLst/>
                    <a:gdLst>
                      <a:gd name="T0" fmla="*/ 1 w 91"/>
                      <a:gd name="T1" fmla="*/ 1 h 501"/>
                      <a:gd name="T2" fmla="*/ 0 w 91"/>
                      <a:gd name="T3" fmla="*/ 0 h 501"/>
                      <a:gd name="T4" fmla="*/ 0 w 91"/>
                      <a:gd name="T5" fmla="*/ 5 h 501"/>
                      <a:gd name="T6" fmla="*/ 1 w 91"/>
                      <a:gd name="T7" fmla="*/ 5 h 501"/>
                      <a:gd name="T8" fmla="*/ 1 w 91"/>
                      <a:gd name="T9" fmla="*/ 0 h 501"/>
                      <a:gd name="T10" fmla="*/ 1 w 91"/>
                      <a:gd name="T11" fmla="*/ 0 h 501"/>
                      <a:gd name="T12" fmla="*/ 1 w 91"/>
                      <a:gd name="T13" fmla="*/ 0 h 501"/>
                      <a:gd name="T14" fmla="*/ 1 w 91"/>
                      <a:gd name="T15" fmla="*/ 0 h 501"/>
                      <a:gd name="T16" fmla="*/ 1 w 91"/>
                      <a:gd name="T17" fmla="*/ 0 h 501"/>
                      <a:gd name="T18" fmla="*/ 1 w 91"/>
                      <a:gd name="T19" fmla="*/ 1 h 50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1"/>
                      <a:gd name="T31" fmla="*/ 0 h 501"/>
                      <a:gd name="T32" fmla="*/ 91 w 91"/>
                      <a:gd name="T33" fmla="*/ 501 h 50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1" h="501">
                        <a:moveTo>
                          <a:pt x="46" y="100"/>
                        </a:moveTo>
                        <a:lnTo>
                          <a:pt x="0" y="50"/>
                        </a:lnTo>
                        <a:lnTo>
                          <a:pt x="0" y="501"/>
                        </a:lnTo>
                        <a:lnTo>
                          <a:pt x="91" y="501"/>
                        </a:lnTo>
                        <a:lnTo>
                          <a:pt x="91" y="50"/>
                        </a:lnTo>
                        <a:lnTo>
                          <a:pt x="46" y="0"/>
                        </a:lnTo>
                        <a:lnTo>
                          <a:pt x="91" y="50"/>
                        </a:lnTo>
                        <a:lnTo>
                          <a:pt x="91" y="0"/>
                        </a:lnTo>
                        <a:lnTo>
                          <a:pt x="46" y="0"/>
                        </a:lnTo>
                        <a:lnTo>
                          <a:pt x="46" y="100"/>
                        </a:lnTo>
                        <a:close/>
                      </a:path>
                    </a:pathLst>
                  </a:custGeom>
                  <a:solidFill>
                    <a:srgbClr val="1F1A17"/>
                  </a:solidFill>
                  <a:ln w="9525">
                    <a:noFill/>
                    <a:round/>
                    <a:headEnd/>
                    <a:tailEnd/>
                  </a:ln>
                </p:spPr>
                <p:txBody>
                  <a:bodyPr/>
                  <a:lstStyle/>
                  <a:p>
                    <a:pPr eaLnBrk="0" fontAlgn="base" hangingPunct="0">
                      <a:spcBef>
                        <a:spcPct val="0"/>
                      </a:spcBef>
                      <a:spcAft>
                        <a:spcPct val="0"/>
                      </a:spcAft>
                    </a:pPr>
                    <a:endParaRPr lang="en-US">
                      <a:solidFill>
                        <a:srgbClr val="000000"/>
                      </a:solidFill>
                      <a:latin typeface="Arial" pitchFamily="34" charset="0"/>
                    </a:endParaRPr>
                  </a:p>
                </p:txBody>
              </p:sp>
              <p:sp>
                <p:nvSpPr>
                  <p:cNvPr id="39001" name="Rectangle 44"/>
                  <p:cNvSpPr>
                    <a:spLocks noChangeArrowheads="1"/>
                  </p:cNvSpPr>
                  <p:nvPr/>
                </p:nvSpPr>
                <p:spPr bwMode="auto">
                  <a:xfrm>
                    <a:off x="4945" y="4029"/>
                    <a:ext cx="137" cy="90"/>
                  </a:xfrm>
                  <a:prstGeom prst="rect">
                    <a:avLst/>
                  </a:prstGeom>
                  <a:solidFill>
                    <a:srgbClr val="DC2B19"/>
                  </a:solidFill>
                  <a:ln w="9525">
                    <a:noFill/>
                    <a:miter lim="800000"/>
                    <a:headEnd/>
                    <a:tailEnd/>
                  </a:ln>
                </p:spPr>
                <p:txBody>
                  <a:bodyPr/>
                  <a:lstStyle/>
                  <a:p>
                    <a:pPr eaLnBrk="0" fontAlgn="base" hangingPunct="0">
                      <a:spcBef>
                        <a:spcPct val="0"/>
                      </a:spcBef>
                      <a:spcAft>
                        <a:spcPct val="0"/>
                      </a:spcAft>
                    </a:pPr>
                    <a:endParaRPr lang="en-US">
                      <a:solidFill>
                        <a:srgbClr val="000000"/>
                      </a:solidFill>
                      <a:latin typeface="Arial" pitchFamily="34" charset="0"/>
                    </a:endParaRPr>
                  </a:p>
                </p:txBody>
              </p:sp>
              <p:sp>
                <p:nvSpPr>
                  <p:cNvPr id="39002" name="Freeform 45"/>
                  <p:cNvSpPr>
                    <a:spLocks/>
                  </p:cNvSpPr>
                  <p:nvPr/>
                </p:nvSpPr>
                <p:spPr bwMode="auto">
                  <a:xfrm>
                    <a:off x="4945" y="4024"/>
                    <a:ext cx="142" cy="10"/>
                  </a:xfrm>
                  <a:custGeom>
                    <a:avLst/>
                    <a:gdLst>
                      <a:gd name="T0" fmla="*/ 16 w 1270"/>
                      <a:gd name="T1" fmla="*/ 1 h 100"/>
                      <a:gd name="T2" fmla="*/ 15 w 1270"/>
                      <a:gd name="T3" fmla="*/ 0 h 100"/>
                      <a:gd name="T4" fmla="*/ 0 w 1270"/>
                      <a:gd name="T5" fmla="*/ 0 h 100"/>
                      <a:gd name="T6" fmla="*/ 0 w 1270"/>
                      <a:gd name="T7" fmla="*/ 1 h 100"/>
                      <a:gd name="T8" fmla="*/ 15 w 1270"/>
                      <a:gd name="T9" fmla="*/ 1 h 100"/>
                      <a:gd name="T10" fmla="*/ 15 w 1270"/>
                      <a:gd name="T11" fmla="*/ 1 h 100"/>
                      <a:gd name="T12" fmla="*/ 16 w 1270"/>
                      <a:gd name="T13" fmla="*/ 1 h 100"/>
                      <a:gd name="T14" fmla="*/ 16 w 1270"/>
                      <a:gd name="T15" fmla="*/ 0 h 100"/>
                      <a:gd name="T16" fmla="*/ 15 w 1270"/>
                      <a:gd name="T17" fmla="*/ 0 h 100"/>
                      <a:gd name="T18" fmla="*/ 16 w 1270"/>
                      <a:gd name="T19" fmla="*/ 1 h 1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70"/>
                      <a:gd name="T31" fmla="*/ 0 h 100"/>
                      <a:gd name="T32" fmla="*/ 1270 w 1270"/>
                      <a:gd name="T33" fmla="*/ 100 h 1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70" h="100">
                        <a:moveTo>
                          <a:pt x="1270" y="50"/>
                        </a:moveTo>
                        <a:lnTo>
                          <a:pt x="1225" y="0"/>
                        </a:lnTo>
                        <a:lnTo>
                          <a:pt x="0" y="0"/>
                        </a:lnTo>
                        <a:lnTo>
                          <a:pt x="0" y="100"/>
                        </a:lnTo>
                        <a:lnTo>
                          <a:pt x="1225" y="100"/>
                        </a:lnTo>
                        <a:lnTo>
                          <a:pt x="1179" y="50"/>
                        </a:lnTo>
                        <a:lnTo>
                          <a:pt x="1270" y="50"/>
                        </a:lnTo>
                        <a:lnTo>
                          <a:pt x="1270" y="0"/>
                        </a:lnTo>
                        <a:lnTo>
                          <a:pt x="1225" y="0"/>
                        </a:lnTo>
                        <a:lnTo>
                          <a:pt x="1270" y="50"/>
                        </a:lnTo>
                        <a:close/>
                      </a:path>
                    </a:pathLst>
                  </a:custGeom>
                  <a:solidFill>
                    <a:srgbClr val="1F1A17"/>
                  </a:solidFill>
                  <a:ln w="9525">
                    <a:noFill/>
                    <a:round/>
                    <a:headEnd/>
                    <a:tailEnd/>
                  </a:ln>
                </p:spPr>
                <p:txBody>
                  <a:bodyPr/>
                  <a:lstStyle/>
                  <a:p>
                    <a:pPr eaLnBrk="0" fontAlgn="base" hangingPunct="0">
                      <a:spcBef>
                        <a:spcPct val="0"/>
                      </a:spcBef>
                      <a:spcAft>
                        <a:spcPct val="0"/>
                      </a:spcAft>
                    </a:pPr>
                    <a:endParaRPr lang="en-US">
                      <a:solidFill>
                        <a:srgbClr val="000000"/>
                      </a:solidFill>
                      <a:latin typeface="Arial" pitchFamily="34" charset="0"/>
                    </a:endParaRPr>
                  </a:p>
                </p:txBody>
              </p:sp>
              <p:sp>
                <p:nvSpPr>
                  <p:cNvPr id="39003" name="Freeform 46"/>
                  <p:cNvSpPr>
                    <a:spLocks/>
                  </p:cNvSpPr>
                  <p:nvPr/>
                </p:nvSpPr>
                <p:spPr bwMode="auto">
                  <a:xfrm>
                    <a:off x="5076" y="4029"/>
                    <a:ext cx="11" cy="95"/>
                  </a:xfrm>
                  <a:custGeom>
                    <a:avLst/>
                    <a:gdLst>
                      <a:gd name="T0" fmla="*/ 1 w 91"/>
                      <a:gd name="T1" fmla="*/ 9 h 952"/>
                      <a:gd name="T2" fmla="*/ 1 w 91"/>
                      <a:gd name="T3" fmla="*/ 9 h 952"/>
                      <a:gd name="T4" fmla="*/ 1 w 91"/>
                      <a:gd name="T5" fmla="*/ 0 h 952"/>
                      <a:gd name="T6" fmla="*/ 0 w 91"/>
                      <a:gd name="T7" fmla="*/ 0 h 952"/>
                      <a:gd name="T8" fmla="*/ 0 w 91"/>
                      <a:gd name="T9" fmla="*/ 9 h 952"/>
                      <a:gd name="T10" fmla="*/ 1 w 91"/>
                      <a:gd name="T11" fmla="*/ 8 h 952"/>
                      <a:gd name="T12" fmla="*/ 1 w 91"/>
                      <a:gd name="T13" fmla="*/ 9 h 952"/>
                      <a:gd name="T14" fmla="*/ 1 w 91"/>
                      <a:gd name="T15" fmla="*/ 9 h 952"/>
                      <a:gd name="T16" fmla="*/ 1 w 91"/>
                      <a:gd name="T17" fmla="*/ 9 h 952"/>
                      <a:gd name="T18" fmla="*/ 1 w 91"/>
                      <a:gd name="T19" fmla="*/ 9 h 95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1"/>
                      <a:gd name="T31" fmla="*/ 0 h 952"/>
                      <a:gd name="T32" fmla="*/ 91 w 91"/>
                      <a:gd name="T33" fmla="*/ 952 h 95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1" h="952">
                        <a:moveTo>
                          <a:pt x="46" y="952"/>
                        </a:moveTo>
                        <a:lnTo>
                          <a:pt x="91" y="902"/>
                        </a:lnTo>
                        <a:lnTo>
                          <a:pt x="91" y="0"/>
                        </a:lnTo>
                        <a:lnTo>
                          <a:pt x="0" y="0"/>
                        </a:lnTo>
                        <a:lnTo>
                          <a:pt x="0" y="902"/>
                        </a:lnTo>
                        <a:lnTo>
                          <a:pt x="46" y="852"/>
                        </a:lnTo>
                        <a:lnTo>
                          <a:pt x="46" y="952"/>
                        </a:lnTo>
                        <a:lnTo>
                          <a:pt x="91" y="952"/>
                        </a:lnTo>
                        <a:lnTo>
                          <a:pt x="91" y="902"/>
                        </a:lnTo>
                        <a:lnTo>
                          <a:pt x="46" y="952"/>
                        </a:lnTo>
                        <a:close/>
                      </a:path>
                    </a:pathLst>
                  </a:custGeom>
                  <a:solidFill>
                    <a:srgbClr val="1F1A17"/>
                  </a:solidFill>
                  <a:ln w="9525">
                    <a:noFill/>
                    <a:round/>
                    <a:headEnd/>
                    <a:tailEnd/>
                  </a:ln>
                </p:spPr>
                <p:txBody>
                  <a:bodyPr/>
                  <a:lstStyle/>
                  <a:p>
                    <a:pPr eaLnBrk="0" fontAlgn="base" hangingPunct="0">
                      <a:spcBef>
                        <a:spcPct val="0"/>
                      </a:spcBef>
                      <a:spcAft>
                        <a:spcPct val="0"/>
                      </a:spcAft>
                    </a:pPr>
                    <a:endParaRPr lang="en-US">
                      <a:solidFill>
                        <a:srgbClr val="000000"/>
                      </a:solidFill>
                      <a:latin typeface="Arial" pitchFamily="34" charset="0"/>
                    </a:endParaRPr>
                  </a:p>
                </p:txBody>
              </p:sp>
              <p:sp>
                <p:nvSpPr>
                  <p:cNvPr id="39004" name="Freeform 47"/>
                  <p:cNvSpPr>
                    <a:spLocks/>
                  </p:cNvSpPr>
                  <p:nvPr/>
                </p:nvSpPr>
                <p:spPr bwMode="auto">
                  <a:xfrm>
                    <a:off x="4940" y="4114"/>
                    <a:ext cx="142" cy="10"/>
                  </a:xfrm>
                  <a:custGeom>
                    <a:avLst/>
                    <a:gdLst>
                      <a:gd name="T0" fmla="*/ 0 w 1271"/>
                      <a:gd name="T1" fmla="*/ 1 h 100"/>
                      <a:gd name="T2" fmla="*/ 1 w 1271"/>
                      <a:gd name="T3" fmla="*/ 1 h 100"/>
                      <a:gd name="T4" fmla="*/ 16 w 1271"/>
                      <a:gd name="T5" fmla="*/ 1 h 100"/>
                      <a:gd name="T6" fmla="*/ 16 w 1271"/>
                      <a:gd name="T7" fmla="*/ 0 h 100"/>
                      <a:gd name="T8" fmla="*/ 1 w 1271"/>
                      <a:gd name="T9" fmla="*/ 0 h 100"/>
                      <a:gd name="T10" fmla="*/ 1 w 1271"/>
                      <a:gd name="T11" fmla="*/ 1 h 100"/>
                      <a:gd name="T12" fmla="*/ 0 w 1271"/>
                      <a:gd name="T13" fmla="*/ 1 h 100"/>
                      <a:gd name="T14" fmla="*/ 0 w 1271"/>
                      <a:gd name="T15" fmla="*/ 1 h 100"/>
                      <a:gd name="T16" fmla="*/ 1 w 1271"/>
                      <a:gd name="T17" fmla="*/ 1 h 100"/>
                      <a:gd name="T18" fmla="*/ 0 w 1271"/>
                      <a:gd name="T19" fmla="*/ 1 h 1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71"/>
                      <a:gd name="T31" fmla="*/ 0 h 100"/>
                      <a:gd name="T32" fmla="*/ 1271 w 1271"/>
                      <a:gd name="T33" fmla="*/ 100 h 1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71" h="100">
                        <a:moveTo>
                          <a:pt x="0" y="50"/>
                        </a:moveTo>
                        <a:lnTo>
                          <a:pt x="46" y="100"/>
                        </a:lnTo>
                        <a:lnTo>
                          <a:pt x="1271" y="100"/>
                        </a:lnTo>
                        <a:lnTo>
                          <a:pt x="1271" y="0"/>
                        </a:lnTo>
                        <a:lnTo>
                          <a:pt x="46" y="0"/>
                        </a:lnTo>
                        <a:lnTo>
                          <a:pt x="91" y="50"/>
                        </a:lnTo>
                        <a:lnTo>
                          <a:pt x="0" y="50"/>
                        </a:lnTo>
                        <a:lnTo>
                          <a:pt x="0" y="100"/>
                        </a:lnTo>
                        <a:lnTo>
                          <a:pt x="46" y="100"/>
                        </a:lnTo>
                        <a:lnTo>
                          <a:pt x="0" y="50"/>
                        </a:lnTo>
                        <a:close/>
                      </a:path>
                    </a:pathLst>
                  </a:custGeom>
                  <a:solidFill>
                    <a:srgbClr val="1F1A17"/>
                  </a:solidFill>
                  <a:ln w="9525">
                    <a:noFill/>
                    <a:round/>
                    <a:headEnd/>
                    <a:tailEnd/>
                  </a:ln>
                </p:spPr>
                <p:txBody>
                  <a:bodyPr/>
                  <a:lstStyle/>
                  <a:p>
                    <a:pPr eaLnBrk="0" fontAlgn="base" hangingPunct="0">
                      <a:spcBef>
                        <a:spcPct val="0"/>
                      </a:spcBef>
                      <a:spcAft>
                        <a:spcPct val="0"/>
                      </a:spcAft>
                    </a:pPr>
                    <a:endParaRPr lang="en-US">
                      <a:solidFill>
                        <a:srgbClr val="000000"/>
                      </a:solidFill>
                      <a:latin typeface="Arial" pitchFamily="34" charset="0"/>
                    </a:endParaRPr>
                  </a:p>
                </p:txBody>
              </p:sp>
              <p:sp>
                <p:nvSpPr>
                  <p:cNvPr id="39005" name="Freeform 48"/>
                  <p:cNvSpPr>
                    <a:spLocks/>
                  </p:cNvSpPr>
                  <p:nvPr/>
                </p:nvSpPr>
                <p:spPr bwMode="auto">
                  <a:xfrm>
                    <a:off x="4940" y="4024"/>
                    <a:ext cx="10" cy="95"/>
                  </a:xfrm>
                  <a:custGeom>
                    <a:avLst/>
                    <a:gdLst>
                      <a:gd name="T0" fmla="*/ 1 w 91"/>
                      <a:gd name="T1" fmla="*/ 0 h 952"/>
                      <a:gd name="T2" fmla="*/ 0 w 91"/>
                      <a:gd name="T3" fmla="*/ 0 h 952"/>
                      <a:gd name="T4" fmla="*/ 0 w 91"/>
                      <a:gd name="T5" fmla="*/ 9 h 952"/>
                      <a:gd name="T6" fmla="*/ 1 w 91"/>
                      <a:gd name="T7" fmla="*/ 9 h 952"/>
                      <a:gd name="T8" fmla="*/ 1 w 91"/>
                      <a:gd name="T9" fmla="*/ 0 h 952"/>
                      <a:gd name="T10" fmla="*/ 1 w 91"/>
                      <a:gd name="T11" fmla="*/ 1 h 952"/>
                      <a:gd name="T12" fmla="*/ 1 w 91"/>
                      <a:gd name="T13" fmla="*/ 0 h 952"/>
                      <a:gd name="T14" fmla="*/ 0 w 91"/>
                      <a:gd name="T15" fmla="*/ 0 h 952"/>
                      <a:gd name="T16" fmla="*/ 0 w 91"/>
                      <a:gd name="T17" fmla="*/ 0 h 952"/>
                      <a:gd name="T18" fmla="*/ 1 w 91"/>
                      <a:gd name="T19" fmla="*/ 0 h 95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1"/>
                      <a:gd name="T31" fmla="*/ 0 h 952"/>
                      <a:gd name="T32" fmla="*/ 91 w 91"/>
                      <a:gd name="T33" fmla="*/ 952 h 95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1" h="952">
                        <a:moveTo>
                          <a:pt x="46" y="0"/>
                        </a:moveTo>
                        <a:lnTo>
                          <a:pt x="0" y="50"/>
                        </a:lnTo>
                        <a:lnTo>
                          <a:pt x="0" y="952"/>
                        </a:lnTo>
                        <a:lnTo>
                          <a:pt x="91" y="952"/>
                        </a:lnTo>
                        <a:lnTo>
                          <a:pt x="91" y="50"/>
                        </a:lnTo>
                        <a:lnTo>
                          <a:pt x="46" y="100"/>
                        </a:lnTo>
                        <a:lnTo>
                          <a:pt x="46" y="0"/>
                        </a:lnTo>
                        <a:lnTo>
                          <a:pt x="0" y="0"/>
                        </a:lnTo>
                        <a:lnTo>
                          <a:pt x="0" y="50"/>
                        </a:lnTo>
                        <a:lnTo>
                          <a:pt x="46" y="0"/>
                        </a:lnTo>
                        <a:close/>
                      </a:path>
                    </a:pathLst>
                  </a:custGeom>
                  <a:solidFill>
                    <a:srgbClr val="1F1A17"/>
                  </a:solidFill>
                  <a:ln w="9525">
                    <a:noFill/>
                    <a:round/>
                    <a:headEnd/>
                    <a:tailEnd/>
                  </a:ln>
                </p:spPr>
                <p:txBody>
                  <a:bodyPr/>
                  <a:lstStyle/>
                  <a:p>
                    <a:pPr eaLnBrk="0" fontAlgn="base" hangingPunct="0">
                      <a:spcBef>
                        <a:spcPct val="0"/>
                      </a:spcBef>
                      <a:spcAft>
                        <a:spcPct val="0"/>
                      </a:spcAft>
                    </a:pPr>
                    <a:endParaRPr lang="en-US">
                      <a:solidFill>
                        <a:srgbClr val="000000"/>
                      </a:solidFill>
                      <a:latin typeface="Arial" pitchFamily="34" charset="0"/>
                    </a:endParaRPr>
                  </a:p>
                </p:txBody>
              </p:sp>
              <p:sp>
                <p:nvSpPr>
                  <p:cNvPr id="39006" name="Rectangle 49"/>
                  <p:cNvSpPr>
                    <a:spLocks noChangeArrowheads="1"/>
                  </p:cNvSpPr>
                  <p:nvPr/>
                </p:nvSpPr>
                <p:spPr bwMode="auto">
                  <a:xfrm>
                    <a:off x="4080" y="4160"/>
                    <a:ext cx="52" cy="91"/>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lang="en-US" sz="1500">
                        <a:solidFill>
                          <a:srgbClr val="000000"/>
                        </a:solidFill>
                        <a:latin typeface="AvantGarde Bk BT" charset="0"/>
                        <a:cs typeface="Arial" pitchFamily="34" charset="0"/>
                      </a:rPr>
                      <a:t>0</a:t>
                    </a:r>
                    <a:endParaRPr lang="en-US" sz="2800">
                      <a:solidFill>
                        <a:srgbClr val="000000"/>
                      </a:solidFill>
                      <a:latin typeface="Arial" pitchFamily="34" charset="0"/>
                      <a:cs typeface="Arial" pitchFamily="34" charset="0"/>
                    </a:endParaRPr>
                  </a:p>
                </p:txBody>
              </p:sp>
              <p:sp>
                <p:nvSpPr>
                  <p:cNvPr id="39007" name="Rectangle 50"/>
                  <p:cNvSpPr>
                    <a:spLocks noChangeArrowheads="1"/>
                  </p:cNvSpPr>
                  <p:nvPr/>
                </p:nvSpPr>
                <p:spPr bwMode="auto">
                  <a:xfrm>
                    <a:off x="5036" y="4145"/>
                    <a:ext cx="53" cy="91"/>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lang="en-US" sz="1500">
                        <a:solidFill>
                          <a:srgbClr val="000000"/>
                        </a:solidFill>
                        <a:latin typeface="AvantGarde Bk BT" charset="0"/>
                        <a:cs typeface="Arial" pitchFamily="34" charset="0"/>
                      </a:rPr>
                      <a:t>2</a:t>
                    </a:r>
                    <a:endParaRPr lang="en-US" sz="2800">
                      <a:solidFill>
                        <a:srgbClr val="000000"/>
                      </a:solidFill>
                      <a:latin typeface="Arial" pitchFamily="34" charset="0"/>
                      <a:cs typeface="Arial" pitchFamily="34" charset="0"/>
                    </a:endParaRPr>
                  </a:p>
                </p:txBody>
              </p:sp>
              <p:sp>
                <p:nvSpPr>
                  <p:cNvPr id="39008" name="Rectangle 51"/>
                  <p:cNvSpPr>
                    <a:spLocks noChangeArrowheads="1"/>
                  </p:cNvSpPr>
                  <p:nvPr/>
                </p:nvSpPr>
                <p:spPr bwMode="auto">
                  <a:xfrm>
                    <a:off x="5104" y="4133"/>
                    <a:ext cx="51" cy="91"/>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lang="en-US" sz="1500">
                        <a:solidFill>
                          <a:srgbClr val="000000"/>
                        </a:solidFill>
                        <a:latin typeface="Symbol" pitchFamily="18" charset="2"/>
                        <a:cs typeface="Arial" pitchFamily="34" charset="0"/>
                      </a:rPr>
                      <a:t>p</a:t>
                    </a:r>
                    <a:endParaRPr lang="en-US" sz="2800">
                      <a:solidFill>
                        <a:srgbClr val="000000"/>
                      </a:solidFill>
                      <a:latin typeface="Arial" pitchFamily="34" charset="0"/>
                      <a:cs typeface="Arial" pitchFamily="34" charset="0"/>
                    </a:endParaRPr>
                  </a:p>
                </p:txBody>
              </p:sp>
              <p:sp>
                <p:nvSpPr>
                  <p:cNvPr id="39009" name="Freeform 52"/>
                  <p:cNvSpPr>
                    <a:spLocks/>
                  </p:cNvSpPr>
                  <p:nvPr/>
                </p:nvSpPr>
                <p:spPr bwMode="auto">
                  <a:xfrm>
                    <a:off x="4329" y="4153"/>
                    <a:ext cx="53" cy="47"/>
                  </a:xfrm>
                  <a:custGeom>
                    <a:avLst/>
                    <a:gdLst>
                      <a:gd name="T0" fmla="*/ 6 w 474"/>
                      <a:gd name="T1" fmla="*/ 5 h 476"/>
                      <a:gd name="T2" fmla="*/ 3 w 474"/>
                      <a:gd name="T3" fmla="*/ 0 h 476"/>
                      <a:gd name="T4" fmla="*/ 0 w 474"/>
                      <a:gd name="T5" fmla="*/ 5 h 476"/>
                      <a:gd name="T6" fmla="*/ 6 w 474"/>
                      <a:gd name="T7" fmla="*/ 5 h 476"/>
                      <a:gd name="T8" fmla="*/ 3 w 474"/>
                      <a:gd name="T9" fmla="*/ 0 h 476"/>
                      <a:gd name="T10" fmla="*/ 6 w 474"/>
                      <a:gd name="T11" fmla="*/ 5 h 476"/>
                      <a:gd name="T12" fmla="*/ 0 60000 65536"/>
                      <a:gd name="T13" fmla="*/ 0 60000 65536"/>
                      <a:gd name="T14" fmla="*/ 0 60000 65536"/>
                      <a:gd name="T15" fmla="*/ 0 60000 65536"/>
                      <a:gd name="T16" fmla="*/ 0 60000 65536"/>
                      <a:gd name="T17" fmla="*/ 0 60000 65536"/>
                      <a:gd name="T18" fmla="*/ 0 w 474"/>
                      <a:gd name="T19" fmla="*/ 0 h 476"/>
                      <a:gd name="T20" fmla="*/ 474 w 474"/>
                      <a:gd name="T21" fmla="*/ 476 h 476"/>
                    </a:gdLst>
                    <a:ahLst/>
                    <a:cxnLst>
                      <a:cxn ang="T12">
                        <a:pos x="T0" y="T1"/>
                      </a:cxn>
                      <a:cxn ang="T13">
                        <a:pos x="T2" y="T3"/>
                      </a:cxn>
                      <a:cxn ang="T14">
                        <a:pos x="T4" y="T5"/>
                      </a:cxn>
                      <a:cxn ang="T15">
                        <a:pos x="T6" y="T7"/>
                      </a:cxn>
                      <a:cxn ang="T16">
                        <a:pos x="T8" y="T9"/>
                      </a:cxn>
                      <a:cxn ang="T17">
                        <a:pos x="T10" y="T11"/>
                      </a:cxn>
                    </a:cxnLst>
                    <a:rect l="T18" t="T19" r="T20" b="T21"/>
                    <a:pathLst>
                      <a:path w="474" h="476">
                        <a:moveTo>
                          <a:pt x="474" y="476"/>
                        </a:moveTo>
                        <a:lnTo>
                          <a:pt x="238" y="0"/>
                        </a:lnTo>
                        <a:lnTo>
                          <a:pt x="0" y="476"/>
                        </a:lnTo>
                        <a:lnTo>
                          <a:pt x="474" y="476"/>
                        </a:lnTo>
                        <a:lnTo>
                          <a:pt x="238" y="0"/>
                        </a:lnTo>
                        <a:lnTo>
                          <a:pt x="474" y="476"/>
                        </a:lnTo>
                        <a:close/>
                      </a:path>
                    </a:pathLst>
                  </a:custGeom>
                  <a:solidFill>
                    <a:srgbClr val="1F1A17"/>
                  </a:solidFill>
                  <a:ln w="9525">
                    <a:noFill/>
                    <a:round/>
                    <a:headEnd/>
                    <a:tailEnd/>
                  </a:ln>
                </p:spPr>
                <p:txBody>
                  <a:bodyPr/>
                  <a:lstStyle/>
                  <a:p>
                    <a:pPr eaLnBrk="0" fontAlgn="base" hangingPunct="0">
                      <a:spcBef>
                        <a:spcPct val="0"/>
                      </a:spcBef>
                      <a:spcAft>
                        <a:spcPct val="0"/>
                      </a:spcAft>
                    </a:pPr>
                    <a:endParaRPr lang="en-US">
                      <a:solidFill>
                        <a:srgbClr val="000000"/>
                      </a:solidFill>
                      <a:latin typeface="Arial" pitchFamily="34" charset="0"/>
                    </a:endParaRPr>
                  </a:p>
                </p:txBody>
              </p:sp>
              <p:sp>
                <p:nvSpPr>
                  <p:cNvPr id="39010" name="Freeform 53"/>
                  <p:cNvSpPr>
                    <a:spLocks/>
                  </p:cNvSpPr>
                  <p:nvPr/>
                </p:nvSpPr>
                <p:spPr bwMode="auto">
                  <a:xfrm>
                    <a:off x="4350" y="4196"/>
                    <a:ext cx="11" cy="76"/>
                  </a:xfrm>
                  <a:custGeom>
                    <a:avLst/>
                    <a:gdLst>
                      <a:gd name="T0" fmla="*/ 1 w 91"/>
                      <a:gd name="T1" fmla="*/ 8 h 760"/>
                      <a:gd name="T2" fmla="*/ 1 w 91"/>
                      <a:gd name="T3" fmla="*/ 8 h 760"/>
                      <a:gd name="T4" fmla="*/ 1 w 91"/>
                      <a:gd name="T5" fmla="*/ 0 h 760"/>
                      <a:gd name="T6" fmla="*/ 0 w 91"/>
                      <a:gd name="T7" fmla="*/ 0 h 760"/>
                      <a:gd name="T8" fmla="*/ 0 w 91"/>
                      <a:gd name="T9" fmla="*/ 8 h 760"/>
                      <a:gd name="T10" fmla="*/ 1 w 91"/>
                      <a:gd name="T11" fmla="*/ 8 h 760"/>
                      <a:gd name="T12" fmla="*/ 0 60000 65536"/>
                      <a:gd name="T13" fmla="*/ 0 60000 65536"/>
                      <a:gd name="T14" fmla="*/ 0 60000 65536"/>
                      <a:gd name="T15" fmla="*/ 0 60000 65536"/>
                      <a:gd name="T16" fmla="*/ 0 60000 65536"/>
                      <a:gd name="T17" fmla="*/ 0 60000 65536"/>
                      <a:gd name="T18" fmla="*/ 0 w 91"/>
                      <a:gd name="T19" fmla="*/ 0 h 760"/>
                      <a:gd name="T20" fmla="*/ 91 w 91"/>
                      <a:gd name="T21" fmla="*/ 760 h 760"/>
                    </a:gdLst>
                    <a:ahLst/>
                    <a:cxnLst>
                      <a:cxn ang="T12">
                        <a:pos x="T0" y="T1"/>
                      </a:cxn>
                      <a:cxn ang="T13">
                        <a:pos x="T2" y="T3"/>
                      </a:cxn>
                      <a:cxn ang="T14">
                        <a:pos x="T4" y="T5"/>
                      </a:cxn>
                      <a:cxn ang="T15">
                        <a:pos x="T6" y="T7"/>
                      </a:cxn>
                      <a:cxn ang="T16">
                        <a:pos x="T8" y="T9"/>
                      </a:cxn>
                      <a:cxn ang="T17">
                        <a:pos x="T10" y="T11"/>
                      </a:cxn>
                    </a:cxnLst>
                    <a:rect l="T18" t="T19" r="T20" b="T21"/>
                    <a:pathLst>
                      <a:path w="91" h="760">
                        <a:moveTo>
                          <a:pt x="46" y="760"/>
                        </a:moveTo>
                        <a:lnTo>
                          <a:pt x="91" y="760"/>
                        </a:lnTo>
                        <a:lnTo>
                          <a:pt x="91" y="0"/>
                        </a:lnTo>
                        <a:lnTo>
                          <a:pt x="0" y="0"/>
                        </a:lnTo>
                        <a:lnTo>
                          <a:pt x="0" y="760"/>
                        </a:lnTo>
                        <a:lnTo>
                          <a:pt x="46" y="760"/>
                        </a:lnTo>
                        <a:close/>
                      </a:path>
                    </a:pathLst>
                  </a:custGeom>
                  <a:solidFill>
                    <a:srgbClr val="1F1A17"/>
                  </a:solidFill>
                  <a:ln w="9525">
                    <a:noFill/>
                    <a:round/>
                    <a:headEnd/>
                    <a:tailEnd/>
                  </a:ln>
                </p:spPr>
                <p:txBody>
                  <a:bodyPr/>
                  <a:lstStyle/>
                  <a:p>
                    <a:pPr eaLnBrk="0" fontAlgn="base" hangingPunct="0">
                      <a:spcBef>
                        <a:spcPct val="0"/>
                      </a:spcBef>
                      <a:spcAft>
                        <a:spcPct val="0"/>
                      </a:spcAft>
                    </a:pPr>
                    <a:endParaRPr lang="en-US">
                      <a:solidFill>
                        <a:srgbClr val="000000"/>
                      </a:solidFill>
                      <a:latin typeface="Arial" pitchFamily="34" charset="0"/>
                    </a:endParaRPr>
                  </a:p>
                </p:txBody>
              </p:sp>
            </p:grpSp>
            <p:sp>
              <p:nvSpPr>
                <p:cNvPr id="38966" name="AutoShape 54"/>
                <p:cNvSpPr>
                  <a:spLocks noChangeArrowheads="1"/>
                </p:cNvSpPr>
                <p:nvPr/>
              </p:nvSpPr>
              <p:spPr bwMode="auto">
                <a:xfrm>
                  <a:off x="2725" y="3063"/>
                  <a:ext cx="539" cy="540"/>
                </a:xfrm>
                <a:prstGeom prst="rightArrow">
                  <a:avLst>
                    <a:gd name="adj1" fmla="val 50000"/>
                    <a:gd name="adj2" fmla="val 25000"/>
                  </a:avLst>
                </a:prstGeom>
                <a:solidFill>
                  <a:srgbClr val="FF9900"/>
                </a:solidFill>
                <a:ln w="19050">
                  <a:solidFill>
                    <a:srgbClr val="FF0000"/>
                  </a:solidFill>
                  <a:miter lim="800000"/>
                  <a:headEnd/>
                  <a:tailEnd/>
                </a:ln>
              </p:spPr>
              <p:txBody>
                <a:bodyPr wrap="none" anchor="ctr"/>
                <a:lstStyle/>
                <a:p>
                  <a:pPr eaLnBrk="0" fontAlgn="base" hangingPunct="0">
                    <a:spcBef>
                      <a:spcPct val="0"/>
                    </a:spcBef>
                    <a:spcAft>
                      <a:spcPct val="0"/>
                    </a:spcAft>
                  </a:pPr>
                  <a:endParaRPr lang="en-US">
                    <a:solidFill>
                      <a:srgbClr val="000000"/>
                    </a:solidFill>
                    <a:latin typeface="Arial" pitchFamily="34" charset="0"/>
                  </a:endParaRPr>
                </a:p>
              </p:txBody>
            </p:sp>
          </p:grpSp>
        </p:grpSp>
        <p:sp>
          <p:nvSpPr>
            <p:cNvPr id="38962" name="Rectangle 55"/>
            <p:cNvSpPr>
              <a:spLocks noChangeArrowheads="1"/>
            </p:cNvSpPr>
            <p:nvPr/>
          </p:nvSpPr>
          <p:spPr bwMode="auto">
            <a:xfrm>
              <a:off x="3571" y="3975"/>
              <a:ext cx="221" cy="201"/>
            </a:xfrm>
            <a:prstGeom prst="rect">
              <a:avLst/>
            </a:prstGeom>
            <a:solidFill>
              <a:schemeClr val="bg1"/>
            </a:solidFill>
            <a:ln w="9525">
              <a:noFill/>
              <a:miter lim="800000"/>
              <a:headEnd/>
              <a:tailEnd/>
            </a:ln>
          </p:spPr>
          <p:txBody>
            <a:bodyPr wrap="none" anchor="ctr"/>
            <a:lstStyle/>
            <a:p>
              <a:pPr eaLnBrk="0" fontAlgn="base" hangingPunct="0">
                <a:spcBef>
                  <a:spcPct val="0"/>
                </a:spcBef>
                <a:spcAft>
                  <a:spcPct val="0"/>
                </a:spcAft>
              </a:pPr>
              <a:endParaRPr lang="en-US">
                <a:solidFill>
                  <a:srgbClr val="000000"/>
                </a:solidFill>
                <a:latin typeface="Arial" pitchFamily="34" charset="0"/>
              </a:endParaRPr>
            </a:p>
          </p:txBody>
        </p:sp>
      </p:grpSp>
      <p:grpSp>
        <p:nvGrpSpPr>
          <p:cNvPr id="6" name="Group 46"/>
          <p:cNvGrpSpPr>
            <a:grpSpLocks/>
          </p:cNvGrpSpPr>
          <p:nvPr/>
        </p:nvGrpSpPr>
        <p:grpSpPr bwMode="auto">
          <a:xfrm>
            <a:off x="6629400" y="3421032"/>
            <a:ext cx="1219200" cy="762000"/>
            <a:chOff x="6324600" y="4953000"/>
            <a:chExt cx="1219200" cy="762000"/>
          </a:xfrm>
        </p:grpSpPr>
        <p:cxnSp>
          <p:nvCxnSpPr>
            <p:cNvPr id="38952" name="Straight Arrow Connector 31"/>
            <p:cNvCxnSpPr>
              <a:cxnSpLocks noChangeShapeType="1"/>
            </p:cNvCxnSpPr>
            <p:nvPr/>
          </p:nvCxnSpPr>
          <p:spPr bwMode="auto">
            <a:xfrm>
              <a:off x="6705600" y="5334000"/>
              <a:ext cx="838200" cy="1588"/>
            </a:xfrm>
            <a:prstGeom prst="straightConnector1">
              <a:avLst/>
            </a:prstGeom>
            <a:noFill/>
            <a:ln w="28575" algn="ctr">
              <a:solidFill>
                <a:srgbClr val="002060"/>
              </a:solidFill>
              <a:round/>
              <a:headEnd/>
              <a:tailEnd type="arrow" w="med" len="med"/>
            </a:ln>
          </p:spPr>
        </p:cxnSp>
        <p:cxnSp>
          <p:nvCxnSpPr>
            <p:cNvPr id="38953" name="Straight Arrow Connector 33"/>
            <p:cNvCxnSpPr>
              <a:cxnSpLocks noChangeShapeType="1"/>
            </p:cNvCxnSpPr>
            <p:nvPr/>
          </p:nvCxnSpPr>
          <p:spPr bwMode="auto">
            <a:xfrm rot="5400000" flipH="1" flipV="1">
              <a:off x="6705600" y="4953000"/>
              <a:ext cx="381000" cy="381000"/>
            </a:xfrm>
            <a:prstGeom prst="straightConnector1">
              <a:avLst/>
            </a:prstGeom>
            <a:noFill/>
            <a:ln w="28575" algn="ctr">
              <a:solidFill>
                <a:srgbClr val="002060"/>
              </a:solidFill>
              <a:round/>
              <a:headEnd/>
              <a:tailEnd type="arrow" w="med" len="med"/>
            </a:ln>
          </p:spPr>
        </p:cxnSp>
        <p:cxnSp>
          <p:nvCxnSpPr>
            <p:cNvPr id="38954" name="Straight Arrow Connector 35"/>
            <p:cNvCxnSpPr>
              <a:cxnSpLocks noChangeShapeType="1"/>
            </p:cNvCxnSpPr>
            <p:nvPr/>
          </p:nvCxnSpPr>
          <p:spPr bwMode="auto">
            <a:xfrm rot="5400000" flipH="1" flipV="1">
              <a:off x="6514306" y="5144294"/>
              <a:ext cx="382588" cy="1588"/>
            </a:xfrm>
            <a:prstGeom prst="straightConnector1">
              <a:avLst/>
            </a:prstGeom>
            <a:noFill/>
            <a:ln w="28575" algn="ctr">
              <a:solidFill>
                <a:srgbClr val="002060"/>
              </a:solidFill>
              <a:round/>
              <a:headEnd/>
              <a:tailEnd type="arrow" w="med" len="med"/>
            </a:ln>
          </p:spPr>
        </p:cxnSp>
        <p:cxnSp>
          <p:nvCxnSpPr>
            <p:cNvPr id="38955" name="Straight Arrow Connector 37"/>
            <p:cNvCxnSpPr>
              <a:cxnSpLocks noChangeShapeType="1"/>
            </p:cNvCxnSpPr>
            <p:nvPr/>
          </p:nvCxnSpPr>
          <p:spPr bwMode="auto">
            <a:xfrm rot="16200000" flipV="1">
              <a:off x="6550024" y="5181600"/>
              <a:ext cx="154782" cy="154782"/>
            </a:xfrm>
            <a:prstGeom prst="straightConnector1">
              <a:avLst/>
            </a:prstGeom>
            <a:noFill/>
            <a:ln w="28575" algn="ctr">
              <a:solidFill>
                <a:srgbClr val="002060"/>
              </a:solidFill>
              <a:round/>
              <a:headEnd/>
              <a:tailEnd type="arrow" w="med" len="med"/>
            </a:ln>
          </p:spPr>
        </p:cxnSp>
        <p:cxnSp>
          <p:nvCxnSpPr>
            <p:cNvPr id="38956" name="Straight Arrow Connector 39"/>
            <p:cNvCxnSpPr>
              <a:cxnSpLocks noChangeShapeType="1"/>
            </p:cNvCxnSpPr>
            <p:nvPr/>
          </p:nvCxnSpPr>
          <p:spPr bwMode="auto">
            <a:xfrm rot="10800000">
              <a:off x="6324600" y="5336382"/>
              <a:ext cx="380206" cy="1588"/>
            </a:xfrm>
            <a:prstGeom prst="straightConnector1">
              <a:avLst/>
            </a:prstGeom>
            <a:noFill/>
            <a:ln w="28575" algn="ctr">
              <a:solidFill>
                <a:srgbClr val="002060"/>
              </a:solidFill>
              <a:round/>
              <a:headEnd/>
              <a:tailEnd type="arrow" w="med" len="med"/>
            </a:ln>
          </p:spPr>
        </p:cxnSp>
        <p:cxnSp>
          <p:nvCxnSpPr>
            <p:cNvPr id="38957" name="Straight Arrow Connector 42"/>
            <p:cNvCxnSpPr>
              <a:cxnSpLocks noChangeShapeType="1"/>
            </p:cNvCxnSpPr>
            <p:nvPr/>
          </p:nvCxnSpPr>
          <p:spPr bwMode="auto">
            <a:xfrm rot="5400000">
              <a:off x="6553200" y="5331618"/>
              <a:ext cx="154782" cy="154782"/>
            </a:xfrm>
            <a:prstGeom prst="straightConnector1">
              <a:avLst/>
            </a:prstGeom>
            <a:noFill/>
            <a:ln w="28575" algn="ctr">
              <a:solidFill>
                <a:srgbClr val="002060"/>
              </a:solidFill>
              <a:round/>
              <a:headEnd/>
              <a:tailEnd type="arrow" w="med" len="med"/>
            </a:ln>
          </p:spPr>
        </p:cxnSp>
        <p:cxnSp>
          <p:nvCxnSpPr>
            <p:cNvPr id="38958" name="Straight Arrow Connector 43"/>
            <p:cNvCxnSpPr>
              <a:cxnSpLocks noChangeShapeType="1"/>
            </p:cNvCxnSpPr>
            <p:nvPr/>
          </p:nvCxnSpPr>
          <p:spPr bwMode="auto">
            <a:xfrm rot="16200000" flipH="1">
              <a:off x="6515100" y="5522912"/>
              <a:ext cx="382588" cy="1588"/>
            </a:xfrm>
            <a:prstGeom prst="straightConnector1">
              <a:avLst/>
            </a:prstGeom>
            <a:noFill/>
            <a:ln w="28575" algn="ctr">
              <a:solidFill>
                <a:srgbClr val="002060"/>
              </a:solidFill>
              <a:round/>
              <a:headEnd/>
              <a:tailEnd type="arrow" w="med" len="med"/>
            </a:ln>
          </p:spPr>
        </p:cxnSp>
        <p:cxnSp>
          <p:nvCxnSpPr>
            <p:cNvPr id="38959" name="Straight Arrow Connector 44"/>
            <p:cNvCxnSpPr>
              <a:cxnSpLocks noChangeShapeType="1"/>
            </p:cNvCxnSpPr>
            <p:nvPr/>
          </p:nvCxnSpPr>
          <p:spPr bwMode="auto">
            <a:xfrm rot="16200000" flipH="1">
              <a:off x="6701632" y="5337969"/>
              <a:ext cx="312737" cy="304800"/>
            </a:xfrm>
            <a:prstGeom prst="straightConnector1">
              <a:avLst/>
            </a:prstGeom>
            <a:noFill/>
            <a:ln w="28575" algn="ctr">
              <a:solidFill>
                <a:srgbClr val="002060"/>
              </a:solidFill>
              <a:round/>
              <a:headEnd/>
              <a:tailEnd type="arrow" w="med" len="med"/>
            </a:ln>
          </p:spPr>
        </p:cxnSp>
        <p:sp>
          <p:nvSpPr>
            <p:cNvPr id="38960" name="Oval 27"/>
            <p:cNvSpPr>
              <a:spLocks noChangeArrowheads="1"/>
            </p:cNvSpPr>
            <p:nvPr/>
          </p:nvSpPr>
          <p:spPr bwMode="auto">
            <a:xfrm>
              <a:off x="6657976" y="5286376"/>
              <a:ext cx="76200" cy="76200"/>
            </a:xfrm>
            <a:prstGeom prst="ellipse">
              <a:avLst/>
            </a:prstGeom>
            <a:solidFill>
              <a:schemeClr val="tx1"/>
            </a:solidFill>
            <a:ln w="9525" algn="ctr">
              <a:solidFill>
                <a:schemeClr val="tx1"/>
              </a:solidFill>
              <a:round/>
              <a:headEnd/>
              <a:tailEnd/>
            </a:ln>
          </p:spPr>
          <p:txBody>
            <a:bodyPr/>
            <a:lstStyle/>
            <a:p>
              <a:pPr eaLnBrk="0" fontAlgn="base" hangingPunct="0">
                <a:spcBef>
                  <a:spcPct val="0"/>
                </a:spcBef>
                <a:spcAft>
                  <a:spcPct val="0"/>
                </a:spcAft>
              </a:pPr>
              <a:endParaRPr lang="en-US" sz="2400" b="1">
                <a:solidFill>
                  <a:srgbClr val="000000"/>
                </a:solidFill>
                <a:latin typeface="Times New Roman" pitchFamily="18" charset="0"/>
              </a:endParaRPr>
            </a:p>
          </p:txBody>
        </p:sp>
      </p:grpSp>
      <p:pic>
        <p:nvPicPr>
          <p:cNvPr id="65" name="Picture 2"/>
          <p:cNvPicPr>
            <a:picLocks noChangeAspect="1" noChangeArrowheads="1"/>
          </p:cNvPicPr>
          <p:nvPr/>
        </p:nvPicPr>
        <p:blipFill>
          <a:blip r:embed="rId4" cstate="print"/>
          <a:srcRect/>
          <a:stretch>
            <a:fillRect/>
          </a:stretch>
        </p:blipFill>
        <p:spPr bwMode="auto">
          <a:xfrm>
            <a:off x="1312863" y="4765184"/>
            <a:ext cx="1809750" cy="1781175"/>
          </a:xfrm>
          <a:prstGeom prst="rect">
            <a:avLst/>
          </a:prstGeom>
          <a:noFill/>
          <a:ln w="9525">
            <a:noFill/>
            <a:miter lim="800000"/>
            <a:headEnd/>
            <a:tailEnd/>
          </a:ln>
        </p:spPr>
      </p:pic>
      <p:pic>
        <p:nvPicPr>
          <p:cNvPr id="66" name="Picture 5" descr="sift1"/>
          <p:cNvPicPr>
            <a:picLocks noChangeAspect="1" noChangeArrowheads="1"/>
          </p:cNvPicPr>
          <p:nvPr/>
        </p:nvPicPr>
        <p:blipFill>
          <a:blip r:embed="rId5" cstate="print"/>
          <a:srcRect/>
          <a:stretch>
            <a:fillRect/>
          </a:stretch>
        </p:blipFill>
        <p:spPr bwMode="auto">
          <a:xfrm>
            <a:off x="4343400" y="4841384"/>
            <a:ext cx="1752600" cy="1752600"/>
          </a:xfrm>
          <a:prstGeom prst="rect">
            <a:avLst/>
          </a:prstGeom>
          <a:noFill/>
          <a:ln w="9525">
            <a:solidFill>
              <a:schemeClr val="tx1"/>
            </a:solidFill>
            <a:miter lim="800000"/>
            <a:headEnd/>
            <a:tailEnd/>
          </a:ln>
        </p:spPr>
      </p:pic>
      <p:graphicFrame>
        <p:nvGraphicFramePr>
          <p:cNvPr id="67" name="Group 6"/>
          <p:cNvGraphicFramePr>
            <a:graphicFrameLocks noGrp="1"/>
          </p:cNvGraphicFramePr>
          <p:nvPr/>
        </p:nvGraphicFramePr>
        <p:xfrm>
          <a:off x="1312863" y="4787409"/>
          <a:ext cx="1811337" cy="1758951"/>
        </p:xfrm>
        <a:graphic>
          <a:graphicData uri="http://schemas.openxmlformats.org/drawingml/2006/table">
            <a:tbl>
              <a:tblPr/>
              <a:tblGrid>
                <a:gridCol w="452437">
                  <a:extLst>
                    <a:ext uri="{9D8B030D-6E8A-4147-A177-3AD203B41FA5}">
                      <a16:colId xmlns:a16="http://schemas.microsoft.com/office/drawing/2014/main" val="20000"/>
                    </a:ext>
                  </a:extLst>
                </a:gridCol>
                <a:gridCol w="454025">
                  <a:extLst>
                    <a:ext uri="{9D8B030D-6E8A-4147-A177-3AD203B41FA5}">
                      <a16:colId xmlns:a16="http://schemas.microsoft.com/office/drawing/2014/main" val="20001"/>
                    </a:ext>
                  </a:extLst>
                </a:gridCol>
                <a:gridCol w="452438">
                  <a:extLst>
                    <a:ext uri="{9D8B030D-6E8A-4147-A177-3AD203B41FA5}">
                      <a16:colId xmlns:a16="http://schemas.microsoft.com/office/drawing/2014/main" val="20002"/>
                    </a:ext>
                  </a:extLst>
                </a:gridCol>
                <a:gridCol w="452437">
                  <a:extLst>
                    <a:ext uri="{9D8B030D-6E8A-4147-A177-3AD203B41FA5}">
                      <a16:colId xmlns:a16="http://schemas.microsoft.com/office/drawing/2014/main" val="20003"/>
                    </a:ext>
                  </a:extLst>
                </a:gridCol>
              </a:tblGrid>
              <a:tr h="4445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a:ln>
                          <a:noFill/>
                        </a:ln>
                        <a:solidFill>
                          <a:schemeClr val="tx1"/>
                        </a:solidFill>
                        <a:effectLst/>
                        <a:latin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445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460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238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68" name="AutoShape 33"/>
          <p:cNvSpPr>
            <a:spLocks noChangeArrowheads="1"/>
          </p:cNvSpPr>
          <p:nvPr/>
        </p:nvSpPr>
        <p:spPr bwMode="auto">
          <a:xfrm>
            <a:off x="3352800" y="5374784"/>
            <a:ext cx="758825" cy="603250"/>
          </a:xfrm>
          <a:prstGeom prst="rightArrow">
            <a:avLst>
              <a:gd name="adj1" fmla="val 50000"/>
              <a:gd name="adj2" fmla="val 31447"/>
            </a:avLst>
          </a:prstGeom>
          <a:solidFill>
            <a:srgbClr val="FF9900"/>
          </a:solidFill>
          <a:ln w="19050">
            <a:solidFill>
              <a:srgbClr val="FF0000"/>
            </a:solidFill>
            <a:miter lim="800000"/>
            <a:headEnd/>
            <a:tailEnd/>
          </a:ln>
        </p:spPr>
        <p:txBody>
          <a:bodyPr wrap="none" anchor="ctr"/>
          <a:lstStyle/>
          <a:p>
            <a:pPr eaLnBrk="0" fontAlgn="base" hangingPunct="0">
              <a:spcBef>
                <a:spcPct val="0"/>
              </a:spcBef>
              <a:spcAft>
                <a:spcPct val="0"/>
              </a:spcAft>
            </a:pPr>
            <a:endParaRPr lang="en-US">
              <a:solidFill>
                <a:srgbClr val="000000"/>
              </a:solidFill>
              <a:latin typeface="Arial" pitchFamily="34" charset="0"/>
            </a:endParaRPr>
          </a:p>
        </p:txBody>
      </p:sp>
      <p:sp>
        <p:nvSpPr>
          <p:cNvPr id="69" name="Rectangle 68"/>
          <p:cNvSpPr>
            <a:spLocks noChangeArrowheads="1"/>
          </p:cNvSpPr>
          <p:nvPr/>
        </p:nvSpPr>
        <p:spPr bwMode="auto">
          <a:xfrm>
            <a:off x="2590800" y="4765184"/>
            <a:ext cx="533400" cy="533400"/>
          </a:xfrm>
          <a:prstGeom prst="rect">
            <a:avLst/>
          </a:prstGeom>
          <a:noFill/>
          <a:ln w="38100" algn="ctr">
            <a:solidFill>
              <a:srgbClr val="00B050"/>
            </a:solidFill>
            <a:round/>
            <a:headEnd/>
            <a:tailEnd/>
          </a:ln>
        </p:spPr>
        <p:txBody>
          <a:bodyPr/>
          <a:lstStyle/>
          <a:p>
            <a:pPr eaLnBrk="0" fontAlgn="base" hangingPunct="0">
              <a:spcBef>
                <a:spcPct val="0"/>
              </a:spcBef>
              <a:spcAft>
                <a:spcPct val="0"/>
              </a:spcAft>
            </a:pPr>
            <a:endParaRPr lang="en-US">
              <a:solidFill>
                <a:srgbClr val="000000"/>
              </a:solidFill>
              <a:latin typeface="Arial" pitchFamily="34" charset="0"/>
            </a:endParaRPr>
          </a:p>
        </p:txBody>
      </p:sp>
      <p:sp>
        <p:nvSpPr>
          <p:cNvPr id="38949" name="Rectangle 69"/>
          <p:cNvSpPr>
            <a:spLocks noChangeArrowheads="1"/>
          </p:cNvSpPr>
          <p:nvPr/>
        </p:nvSpPr>
        <p:spPr bwMode="auto">
          <a:xfrm>
            <a:off x="6477000" y="3344832"/>
            <a:ext cx="1524000" cy="990600"/>
          </a:xfrm>
          <a:prstGeom prst="rect">
            <a:avLst/>
          </a:prstGeom>
          <a:noFill/>
          <a:ln w="38100" algn="ctr">
            <a:solidFill>
              <a:srgbClr val="7030A0"/>
            </a:solidFill>
            <a:round/>
            <a:headEnd/>
            <a:tailEnd/>
          </a:ln>
        </p:spPr>
        <p:txBody>
          <a:bodyPr/>
          <a:lstStyle/>
          <a:p>
            <a:pPr eaLnBrk="0" fontAlgn="base" hangingPunct="0">
              <a:spcBef>
                <a:spcPct val="0"/>
              </a:spcBef>
              <a:spcAft>
                <a:spcPct val="0"/>
              </a:spcAft>
            </a:pPr>
            <a:endParaRPr lang="en-US">
              <a:solidFill>
                <a:srgbClr val="000000"/>
              </a:solidFill>
              <a:latin typeface="Arial" pitchFamily="34" charset="0"/>
            </a:endParaRPr>
          </a:p>
        </p:txBody>
      </p:sp>
      <p:sp>
        <p:nvSpPr>
          <p:cNvPr id="71" name="Rectangle 70"/>
          <p:cNvSpPr>
            <a:spLocks noChangeArrowheads="1"/>
          </p:cNvSpPr>
          <p:nvPr/>
        </p:nvSpPr>
        <p:spPr bwMode="auto">
          <a:xfrm>
            <a:off x="5562600" y="4841384"/>
            <a:ext cx="533400" cy="533400"/>
          </a:xfrm>
          <a:prstGeom prst="rect">
            <a:avLst/>
          </a:prstGeom>
          <a:noFill/>
          <a:ln w="38100" algn="ctr">
            <a:solidFill>
              <a:srgbClr val="7030A0"/>
            </a:solidFill>
            <a:round/>
            <a:headEnd/>
            <a:tailEnd/>
          </a:ln>
        </p:spPr>
        <p:txBody>
          <a:bodyPr/>
          <a:lstStyle/>
          <a:p>
            <a:pPr eaLnBrk="0" fontAlgn="base" hangingPunct="0">
              <a:spcBef>
                <a:spcPct val="0"/>
              </a:spcBef>
              <a:spcAft>
                <a:spcPct val="0"/>
              </a:spcAft>
            </a:pPr>
            <a:endParaRPr lang="en-US">
              <a:solidFill>
                <a:srgbClr val="000000"/>
              </a:solidFill>
              <a:latin typeface="Arial" pitchFamily="34" charset="0"/>
            </a:endParaRPr>
          </a:p>
        </p:txBody>
      </p:sp>
      <p:sp>
        <p:nvSpPr>
          <p:cNvPr id="73" name="TextBox 72"/>
          <p:cNvSpPr txBox="1"/>
          <p:nvPr/>
        </p:nvSpPr>
        <p:spPr>
          <a:xfrm>
            <a:off x="7650542" y="6562552"/>
            <a:ext cx="1441334" cy="246221"/>
          </a:xfrm>
          <a:prstGeom prst="rect">
            <a:avLst/>
          </a:prstGeom>
          <a:noFill/>
        </p:spPr>
        <p:txBody>
          <a:bodyPr wrap="square" rtlCol="0">
            <a:spAutoFit/>
          </a:bodyPr>
          <a:lstStyle/>
          <a:p>
            <a:r>
              <a:rPr lang="en-US" sz="1000" dirty="0"/>
              <a:t>Slide after K. </a:t>
            </a:r>
            <a:r>
              <a:rPr lang="en-US" sz="1000" dirty="0" err="1"/>
              <a:t>Graumann</a:t>
            </a:r>
            <a:endParaRPr lang="en-US" sz="1000" dirty="0"/>
          </a:p>
        </p:txBody>
      </p:sp>
      <p:sp>
        <p:nvSpPr>
          <p:cNvPr id="7" name="TextBox 6"/>
          <p:cNvSpPr txBox="1"/>
          <p:nvPr/>
        </p:nvSpPr>
        <p:spPr>
          <a:xfrm>
            <a:off x="-29659" y="6518455"/>
            <a:ext cx="5474843" cy="646331"/>
          </a:xfrm>
          <a:prstGeom prst="rect">
            <a:avLst/>
          </a:prstGeom>
          <a:noFill/>
        </p:spPr>
        <p:txBody>
          <a:bodyPr wrap="square" rtlCol="0">
            <a:spAutoFit/>
          </a:bodyPr>
          <a:lstStyle/>
          <a:p>
            <a:r>
              <a:rPr lang="en-US" dirty="0">
                <a:hlinkClick r:id="rId6"/>
              </a:rPr>
              <a:t>http://www.cs.ubc.ca/~lowe/papers/ijcv04.pdf</a:t>
            </a:r>
            <a:endParaRPr lang="en-US" dirty="0"/>
          </a:p>
          <a:p>
            <a:endParaRPr lang="en-US" dirty="0"/>
          </a:p>
        </p:txBody>
      </p:sp>
    </p:spTree>
    <p:extLst>
      <p:ext uri="{BB962C8B-B14F-4D97-AF65-F5344CB8AC3E}">
        <p14:creationId xmlns:p14="http://schemas.microsoft.com/office/powerpoint/2010/main" val="352129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71"/>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6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P spid="69" grpId="0" animBg="1"/>
      <p:bldP spid="69" grpId="1" animBg="1"/>
      <p:bldP spid="71" grpId="0" animBg="1"/>
      <p:bldP spid="71" grpId="1"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6435" name="Footer Placeholder 4"/>
          <p:cNvSpPr txBox="1">
            <a:spLocks noGrp="1"/>
          </p:cNvSpPr>
          <p:nvPr/>
        </p:nvSpPr>
        <p:spPr bwMode="auto">
          <a:xfrm>
            <a:off x="3124200" y="4505346"/>
            <a:ext cx="2895600" cy="457200"/>
          </a:xfrm>
          <a:prstGeom prst="rect">
            <a:avLst/>
          </a:prstGeom>
          <a:noFill/>
          <a:ln w="9525">
            <a:noFill/>
            <a:miter lim="800000"/>
            <a:headEnd/>
            <a:tailEnd/>
          </a:ln>
        </p:spPr>
        <p:txBody>
          <a:bodyPr/>
          <a:lstStyle/>
          <a:p>
            <a:pPr algn="ctr" eaLnBrk="0" fontAlgn="base" hangingPunct="0">
              <a:spcBef>
                <a:spcPct val="0"/>
              </a:spcBef>
              <a:spcAft>
                <a:spcPct val="0"/>
              </a:spcAft>
            </a:pPr>
            <a:r>
              <a:rPr lang="en-US" sz="1400">
                <a:solidFill>
                  <a:srgbClr val="000000"/>
                </a:solidFill>
                <a:latin typeface="Times New Roman" pitchFamily="18" charset="0"/>
              </a:rPr>
              <a:t>CSE 576: Computer Vision</a:t>
            </a:r>
          </a:p>
        </p:txBody>
      </p:sp>
      <p:pic>
        <p:nvPicPr>
          <p:cNvPr id="786436" name="Picture 2" descr="matierb1"/>
          <p:cNvPicPr>
            <a:picLocks noChangeAspect="1" noChangeArrowheads="1"/>
          </p:cNvPicPr>
          <p:nvPr/>
        </p:nvPicPr>
        <p:blipFill>
          <a:blip r:embed="rId3" cstate="print"/>
          <a:srcRect/>
          <a:stretch>
            <a:fillRect/>
          </a:stretch>
        </p:blipFill>
        <p:spPr bwMode="auto">
          <a:xfrm>
            <a:off x="2057400" y="1457346"/>
            <a:ext cx="4962525" cy="3495675"/>
          </a:xfrm>
          <a:prstGeom prst="rect">
            <a:avLst/>
          </a:prstGeom>
          <a:noFill/>
          <a:ln w="9525">
            <a:noFill/>
            <a:miter lim="800000"/>
            <a:headEnd/>
            <a:tailEnd/>
          </a:ln>
        </p:spPr>
      </p:pic>
      <p:sp>
        <p:nvSpPr>
          <p:cNvPr id="786437" name="Rectangle 3"/>
          <p:cNvSpPr>
            <a:spLocks noGrp="1" noChangeArrowheads="1"/>
          </p:cNvSpPr>
          <p:nvPr>
            <p:ph type="title"/>
          </p:nvPr>
        </p:nvSpPr>
        <p:spPr>
          <a:xfrm>
            <a:off x="336492" y="131733"/>
            <a:ext cx="8459847" cy="1143000"/>
          </a:xfrm>
        </p:spPr>
        <p:txBody>
          <a:bodyPr/>
          <a:lstStyle/>
          <a:p>
            <a:r>
              <a:rPr lang="en-US" sz="4000" dirty="0">
                <a:solidFill>
                  <a:schemeClr val="tx1"/>
                </a:solidFill>
              </a:rPr>
              <a:t>Rotation invariance</a:t>
            </a:r>
          </a:p>
        </p:txBody>
      </p:sp>
      <p:pic>
        <p:nvPicPr>
          <p:cNvPr id="786438" name="Picture 5" descr="matierbf1"/>
          <p:cNvPicPr>
            <a:picLocks noChangeAspect="1" noChangeArrowheads="1"/>
          </p:cNvPicPr>
          <p:nvPr/>
        </p:nvPicPr>
        <p:blipFill>
          <a:blip r:embed="rId4" cstate="print"/>
          <a:srcRect/>
          <a:stretch>
            <a:fillRect/>
          </a:stretch>
        </p:blipFill>
        <p:spPr bwMode="auto">
          <a:xfrm>
            <a:off x="5499100" y="2741634"/>
            <a:ext cx="1982788" cy="1987550"/>
          </a:xfrm>
          <a:prstGeom prst="rect">
            <a:avLst/>
          </a:prstGeom>
          <a:noFill/>
          <a:ln w="9525">
            <a:noFill/>
            <a:miter lim="800000"/>
            <a:headEnd/>
            <a:tailEnd/>
          </a:ln>
        </p:spPr>
      </p:pic>
      <p:sp>
        <p:nvSpPr>
          <p:cNvPr id="786439" name="Line 6"/>
          <p:cNvSpPr>
            <a:spLocks noChangeShapeType="1"/>
          </p:cNvSpPr>
          <p:nvPr/>
        </p:nvSpPr>
        <p:spPr bwMode="auto">
          <a:xfrm>
            <a:off x="5486400" y="2447946"/>
            <a:ext cx="1990725" cy="1588"/>
          </a:xfrm>
          <a:prstGeom prst="line">
            <a:avLst/>
          </a:prstGeom>
          <a:noFill/>
          <a:ln w="50800">
            <a:solidFill>
              <a:srgbClr val="0000FF"/>
            </a:solidFill>
            <a:round/>
            <a:headEnd type="triangle" w="lg" len="med"/>
            <a:tailEnd type="triangle" w="lg" len="med"/>
          </a:ln>
        </p:spPr>
        <p:txBody>
          <a:bodyPr/>
          <a:lstStyle/>
          <a:p>
            <a:pPr eaLnBrk="0" fontAlgn="base" hangingPunct="0">
              <a:spcBef>
                <a:spcPct val="0"/>
              </a:spcBef>
              <a:spcAft>
                <a:spcPct val="0"/>
              </a:spcAft>
            </a:pPr>
            <a:endParaRPr lang="en-US">
              <a:solidFill>
                <a:srgbClr val="000000"/>
              </a:solidFill>
            </a:endParaRPr>
          </a:p>
        </p:txBody>
      </p:sp>
      <p:sp>
        <p:nvSpPr>
          <p:cNvPr id="786440" name="Line 7"/>
          <p:cNvSpPr>
            <a:spLocks noChangeShapeType="1"/>
          </p:cNvSpPr>
          <p:nvPr/>
        </p:nvSpPr>
        <p:spPr bwMode="auto">
          <a:xfrm>
            <a:off x="4343400" y="2201884"/>
            <a:ext cx="596900" cy="123825"/>
          </a:xfrm>
          <a:prstGeom prst="line">
            <a:avLst/>
          </a:prstGeom>
          <a:noFill/>
          <a:ln w="31750">
            <a:solidFill>
              <a:srgbClr val="0000FF"/>
            </a:solidFill>
            <a:round/>
            <a:headEnd type="triangle" w="lg" len="med"/>
            <a:tailEnd type="triangle" w="lg" len="med"/>
          </a:ln>
        </p:spPr>
        <p:txBody>
          <a:bodyPr/>
          <a:lstStyle/>
          <a:p>
            <a:pPr eaLnBrk="0" fontAlgn="base" hangingPunct="0">
              <a:spcBef>
                <a:spcPct val="0"/>
              </a:spcBef>
              <a:spcAft>
                <a:spcPct val="0"/>
              </a:spcAft>
            </a:pPr>
            <a:endParaRPr lang="en-US">
              <a:solidFill>
                <a:srgbClr val="000000"/>
              </a:solidFill>
            </a:endParaRPr>
          </a:p>
        </p:txBody>
      </p:sp>
      <p:sp>
        <p:nvSpPr>
          <p:cNvPr id="9" name="Rectangle 8"/>
          <p:cNvSpPr/>
          <p:nvPr/>
        </p:nvSpPr>
        <p:spPr>
          <a:xfrm>
            <a:off x="336492" y="5035572"/>
            <a:ext cx="8734482" cy="954107"/>
          </a:xfrm>
          <a:prstGeom prst="rect">
            <a:avLst/>
          </a:prstGeom>
        </p:spPr>
        <p:txBody>
          <a:bodyPr wrap="square">
            <a:spAutoFit/>
          </a:bodyPr>
          <a:lstStyle/>
          <a:p>
            <a:pPr marL="342900" indent="-342900" eaLnBrk="0" fontAlgn="base" hangingPunct="0">
              <a:spcBef>
                <a:spcPct val="0"/>
              </a:spcBef>
              <a:spcAft>
                <a:spcPct val="0"/>
              </a:spcAft>
              <a:buFontTx/>
              <a:buChar char="•"/>
            </a:pPr>
            <a:r>
              <a:rPr lang="en-US" sz="2800" dirty="0">
                <a:solidFill>
                  <a:srgbClr val="000000"/>
                </a:solidFill>
                <a:cs typeface="Times New Roman" pitchFamily="18" charset="0"/>
              </a:rPr>
              <a:t>We rotate the patch </a:t>
            </a:r>
            <a:r>
              <a:rPr lang="en-US" sz="2800" dirty="0" err="1">
                <a:solidFill>
                  <a:srgbClr val="000000"/>
                </a:solidFill>
                <a:cs typeface="Times New Roman" pitchFamily="18" charset="0"/>
              </a:rPr>
              <a:t>w.r.t.</a:t>
            </a:r>
            <a:r>
              <a:rPr lang="en-US" sz="2800" dirty="0">
                <a:solidFill>
                  <a:srgbClr val="000000"/>
                </a:solidFill>
                <a:cs typeface="Times New Roman" pitchFamily="18" charset="0"/>
              </a:rPr>
              <a:t> the dominant orientation</a:t>
            </a:r>
          </a:p>
          <a:p>
            <a:pPr marL="342900" indent="-342900" eaLnBrk="0" fontAlgn="base" hangingPunct="0">
              <a:spcBef>
                <a:spcPct val="0"/>
              </a:spcBef>
              <a:spcAft>
                <a:spcPct val="0"/>
              </a:spcAft>
              <a:buFontTx/>
              <a:buChar char="•"/>
            </a:pPr>
            <a:r>
              <a:rPr lang="en-US" sz="2800" dirty="0">
                <a:solidFill>
                  <a:srgbClr val="000000"/>
                </a:solidFill>
                <a:cs typeface="Times New Roman" pitchFamily="18" charset="0"/>
              </a:rPr>
              <a:t>We obtain a patch with canonical orientation</a:t>
            </a:r>
            <a:endParaRPr lang="ru-RU" sz="2800" dirty="0">
              <a:solidFill>
                <a:srgbClr val="000000"/>
              </a:solidFill>
              <a:cs typeface="Times New Roman" pitchFamily="18" charset="0"/>
            </a:endParaRPr>
          </a:p>
        </p:txBody>
      </p:sp>
      <p:sp>
        <p:nvSpPr>
          <p:cNvPr id="2" name="TextBox 1">
            <a:extLst>
              <a:ext uri="{FF2B5EF4-FFF2-40B4-BE49-F238E27FC236}">
                <a16:creationId xmlns:a16="http://schemas.microsoft.com/office/drawing/2014/main" id="{A3B52E54-F244-8FAA-7754-10077A60155B}"/>
              </a:ext>
            </a:extLst>
          </p:cNvPr>
          <p:cNvSpPr txBox="1"/>
          <p:nvPr/>
        </p:nvSpPr>
        <p:spPr>
          <a:xfrm>
            <a:off x="7650542" y="6562552"/>
            <a:ext cx="1441334" cy="246221"/>
          </a:xfrm>
          <a:prstGeom prst="rect">
            <a:avLst/>
          </a:prstGeom>
          <a:noFill/>
        </p:spPr>
        <p:txBody>
          <a:bodyPr wrap="square" rtlCol="0">
            <a:spAutoFit/>
          </a:bodyPr>
          <a:lstStyle/>
          <a:p>
            <a:r>
              <a:rPr lang="en-US" sz="1000" dirty="0"/>
              <a:t>Slide after K. </a:t>
            </a:r>
            <a:r>
              <a:rPr lang="en-US" sz="1000" dirty="0" err="1"/>
              <a:t>Graumann</a:t>
            </a:r>
            <a:endParaRPr lang="en-US" sz="1000" dirty="0"/>
          </a:p>
        </p:txBody>
      </p:sp>
    </p:spTree>
    <p:extLst>
      <p:ext uri="{BB962C8B-B14F-4D97-AF65-F5344CB8AC3E}">
        <p14:creationId xmlns:p14="http://schemas.microsoft.com/office/powerpoint/2010/main" val="2405425696"/>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Content Placeholder 2"/>
          <p:cNvSpPr>
            <a:spLocks noGrp="1"/>
          </p:cNvSpPr>
          <p:nvPr>
            <p:ph idx="1"/>
          </p:nvPr>
        </p:nvSpPr>
        <p:spPr>
          <a:xfrm>
            <a:off x="419910" y="1239162"/>
            <a:ext cx="8229600" cy="4525963"/>
          </a:xfrm>
        </p:spPr>
        <p:txBody>
          <a:bodyPr>
            <a:normAutofit/>
          </a:bodyPr>
          <a:lstStyle/>
          <a:p>
            <a:pPr eaLnBrk="1" hangingPunct="1">
              <a:buFont typeface="Arial" pitchFamily="34" charset="0"/>
              <a:buChar char="•"/>
            </a:pPr>
            <a:r>
              <a:rPr lang="en-US" sz="2200" dirty="0"/>
              <a:t>Very robust for image matching (finding correspondences)</a:t>
            </a:r>
          </a:p>
          <a:p>
            <a:pPr eaLnBrk="1" hangingPunct="1">
              <a:buFont typeface="Arial" pitchFamily="34" charset="0"/>
              <a:buChar char="•"/>
            </a:pPr>
            <a:r>
              <a:rPr lang="en-US" sz="2200" dirty="0"/>
              <a:t>Robust to perspective changes</a:t>
            </a:r>
          </a:p>
          <a:p>
            <a:pPr eaLnBrk="1" hangingPunct="1">
              <a:buFont typeface="Arial" pitchFamily="34" charset="0"/>
              <a:buChar char="•"/>
            </a:pPr>
            <a:r>
              <a:rPr lang="en-US" sz="2200" dirty="0"/>
              <a:t>Robust to illumination changes</a:t>
            </a:r>
          </a:p>
          <a:p>
            <a:pPr lvl="1">
              <a:buFont typeface="Arial" pitchFamily="34" charset="0"/>
              <a:buChar char="•"/>
            </a:pPr>
            <a:r>
              <a:rPr lang="en-US" sz="1800" dirty="0"/>
              <a:t>Even in day versus night conditions</a:t>
            </a:r>
          </a:p>
          <a:p>
            <a:pPr eaLnBrk="1" hangingPunct="1">
              <a:buFont typeface="Arial" pitchFamily="34" charset="0"/>
              <a:buChar char="•"/>
            </a:pPr>
            <a:r>
              <a:rPr lang="en-US" sz="2200" dirty="0"/>
              <a:t>Very fast to compute (even for real-time processing)</a:t>
            </a:r>
          </a:p>
          <a:p>
            <a:pPr eaLnBrk="1" hangingPunct="1">
              <a:buFont typeface="Arial" pitchFamily="34" charset="0"/>
              <a:buChar char="•"/>
            </a:pPr>
            <a:r>
              <a:rPr lang="en-US" sz="2200" dirty="0"/>
              <a:t>Very popular / implemented in many libraries</a:t>
            </a:r>
          </a:p>
        </p:txBody>
      </p:sp>
      <p:pic>
        <p:nvPicPr>
          <p:cNvPr id="40964" name="Picture 2" descr="http://www.cs.washington.edu/homes/snavely/outgoing/test/1a.jpg"/>
          <p:cNvPicPr>
            <a:picLocks noChangeAspect="1" noChangeArrowheads="1"/>
          </p:cNvPicPr>
          <p:nvPr/>
        </p:nvPicPr>
        <p:blipFill>
          <a:blip r:embed="rId3" cstate="print"/>
          <a:srcRect/>
          <a:stretch>
            <a:fillRect/>
          </a:stretch>
        </p:blipFill>
        <p:spPr bwMode="auto">
          <a:xfrm>
            <a:off x="889750" y="3908376"/>
            <a:ext cx="2958443" cy="2217787"/>
          </a:xfrm>
          <a:prstGeom prst="rect">
            <a:avLst/>
          </a:prstGeom>
          <a:noFill/>
          <a:ln w="9525">
            <a:noFill/>
            <a:miter lim="800000"/>
            <a:headEnd/>
            <a:tailEnd/>
          </a:ln>
        </p:spPr>
      </p:pic>
      <p:pic>
        <p:nvPicPr>
          <p:cNvPr id="40965" name="Picture 4" descr="http://www.cs.washington.edu/homes/snavely/outgoing/test/2a.jpg"/>
          <p:cNvPicPr>
            <a:picLocks noChangeAspect="1" noChangeArrowheads="1"/>
          </p:cNvPicPr>
          <p:nvPr/>
        </p:nvPicPr>
        <p:blipFill>
          <a:blip r:embed="rId4" cstate="print"/>
          <a:srcRect/>
          <a:stretch>
            <a:fillRect/>
          </a:stretch>
        </p:blipFill>
        <p:spPr bwMode="auto">
          <a:xfrm>
            <a:off x="4534710" y="3912555"/>
            <a:ext cx="2951130" cy="2213608"/>
          </a:xfrm>
          <a:prstGeom prst="rect">
            <a:avLst/>
          </a:prstGeom>
          <a:noFill/>
          <a:ln w="9525">
            <a:noFill/>
            <a:miter lim="800000"/>
            <a:headEnd/>
            <a:tailEnd/>
          </a:ln>
        </p:spPr>
      </p:pic>
      <p:sp>
        <p:nvSpPr>
          <p:cNvPr id="2" name="TextBox 1">
            <a:extLst>
              <a:ext uri="{FF2B5EF4-FFF2-40B4-BE49-F238E27FC236}">
                <a16:creationId xmlns:a16="http://schemas.microsoft.com/office/drawing/2014/main" id="{51340061-8200-F8D0-42AF-2E7DF31E00AC}"/>
              </a:ext>
            </a:extLst>
          </p:cNvPr>
          <p:cNvSpPr txBox="1"/>
          <p:nvPr/>
        </p:nvSpPr>
        <p:spPr>
          <a:xfrm>
            <a:off x="7650542" y="6562552"/>
            <a:ext cx="1441334" cy="246221"/>
          </a:xfrm>
          <a:prstGeom prst="rect">
            <a:avLst/>
          </a:prstGeom>
          <a:noFill/>
        </p:spPr>
        <p:txBody>
          <a:bodyPr wrap="square" rtlCol="0">
            <a:spAutoFit/>
          </a:bodyPr>
          <a:lstStyle/>
          <a:p>
            <a:r>
              <a:rPr lang="en-US" sz="1000" dirty="0"/>
              <a:t>Slide after K. </a:t>
            </a:r>
            <a:r>
              <a:rPr lang="en-US" sz="1000" dirty="0" err="1"/>
              <a:t>Graumann</a:t>
            </a:r>
            <a:endParaRPr lang="en-US" sz="1000" dirty="0"/>
          </a:p>
        </p:txBody>
      </p:sp>
      <p:sp>
        <p:nvSpPr>
          <p:cNvPr id="5" name="Title 1">
            <a:extLst>
              <a:ext uri="{FF2B5EF4-FFF2-40B4-BE49-F238E27FC236}">
                <a16:creationId xmlns:a16="http://schemas.microsoft.com/office/drawing/2014/main" id="{F5B1BB22-7CBF-C4F7-95F6-6774896F3ACD}"/>
              </a:ext>
            </a:extLst>
          </p:cNvPr>
          <p:cNvSpPr txBox="1">
            <a:spLocks/>
          </p:cNvSpPr>
          <p:nvPr/>
        </p:nvSpPr>
        <p:spPr>
          <a:xfrm>
            <a:off x="-304800" y="0"/>
            <a:ext cx="98298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800">
                <a:latin typeface="Arial" pitchFamily="34" charset="0"/>
                <a:cs typeface="Arial" pitchFamily="34" charset="0"/>
              </a:rPr>
              <a:t>SIFT Descriptor [Lowe 2004] </a:t>
            </a:r>
            <a:endParaRPr lang="en-US" sz="3800" dirty="0">
              <a:latin typeface="Arial" pitchFamily="34" charset="0"/>
              <a:cs typeface="Arial" pitchFamily="34" charset="0"/>
            </a:endParaRPr>
          </a:p>
        </p:txBody>
      </p:sp>
    </p:spTree>
    <p:extLst>
      <p:ext uri="{BB962C8B-B14F-4D97-AF65-F5344CB8AC3E}">
        <p14:creationId xmlns:p14="http://schemas.microsoft.com/office/powerpoint/2010/main" val="49412734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45" name="AutoShape 3"/>
          <p:cNvSpPr>
            <a:spLocks noChangeArrowheads="1"/>
          </p:cNvSpPr>
          <p:nvPr/>
        </p:nvSpPr>
        <p:spPr bwMode="auto">
          <a:xfrm>
            <a:off x="990600" y="1362075"/>
            <a:ext cx="555625" cy="1000125"/>
          </a:xfrm>
          <a:prstGeom prst="bracketPair">
            <a:avLst>
              <a:gd name="adj" fmla="val 16667"/>
            </a:avLst>
          </a:prstGeom>
          <a:noFill/>
          <a:ln w="19050">
            <a:solidFill>
              <a:srgbClr val="0000CC"/>
            </a:solidFill>
            <a:round/>
            <a:headEnd/>
            <a:tailEnd/>
          </a:ln>
        </p:spPr>
        <p:txBody>
          <a:bodyPr wrap="none" anchor="ctr"/>
          <a:lstStyle/>
          <a:p>
            <a:endParaRPr lang="en-US"/>
          </a:p>
        </p:txBody>
      </p:sp>
      <p:sp>
        <p:nvSpPr>
          <p:cNvPr id="24646" name="Line 4"/>
          <p:cNvSpPr>
            <a:spLocks noChangeAspect="1" noChangeShapeType="1"/>
          </p:cNvSpPr>
          <p:nvPr/>
        </p:nvSpPr>
        <p:spPr bwMode="auto">
          <a:xfrm>
            <a:off x="1096290" y="1557883"/>
            <a:ext cx="359344" cy="3012"/>
          </a:xfrm>
          <a:prstGeom prst="line">
            <a:avLst/>
          </a:prstGeom>
          <a:noFill/>
          <a:ln w="38100">
            <a:solidFill>
              <a:schemeClr val="tx1"/>
            </a:solidFill>
            <a:round/>
            <a:headEnd/>
            <a:tailEnd/>
          </a:ln>
        </p:spPr>
        <p:txBody>
          <a:bodyPr wrap="none" anchor="ctr">
            <a:spAutoFit/>
          </a:bodyPr>
          <a:lstStyle/>
          <a:p>
            <a:endParaRPr lang="en-US"/>
          </a:p>
        </p:txBody>
      </p:sp>
      <p:sp>
        <p:nvSpPr>
          <p:cNvPr id="24647" name="Line 5"/>
          <p:cNvSpPr>
            <a:spLocks noChangeAspect="1" noChangeShapeType="1"/>
          </p:cNvSpPr>
          <p:nvPr/>
        </p:nvSpPr>
        <p:spPr bwMode="auto">
          <a:xfrm>
            <a:off x="1096290" y="1702479"/>
            <a:ext cx="359344" cy="3012"/>
          </a:xfrm>
          <a:prstGeom prst="line">
            <a:avLst/>
          </a:prstGeom>
          <a:noFill/>
          <a:ln w="38100">
            <a:solidFill>
              <a:schemeClr val="tx1"/>
            </a:solidFill>
            <a:round/>
            <a:headEnd/>
            <a:tailEnd/>
          </a:ln>
        </p:spPr>
        <p:txBody>
          <a:bodyPr wrap="none" anchor="ctr">
            <a:spAutoFit/>
          </a:bodyPr>
          <a:lstStyle/>
          <a:p>
            <a:endParaRPr lang="en-US"/>
          </a:p>
        </p:txBody>
      </p:sp>
      <p:sp>
        <p:nvSpPr>
          <p:cNvPr id="24648" name="Line 6"/>
          <p:cNvSpPr>
            <a:spLocks noChangeAspect="1" noChangeShapeType="1"/>
          </p:cNvSpPr>
          <p:nvPr/>
        </p:nvSpPr>
        <p:spPr bwMode="auto">
          <a:xfrm>
            <a:off x="1099309" y="1847075"/>
            <a:ext cx="359344" cy="3012"/>
          </a:xfrm>
          <a:prstGeom prst="line">
            <a:avLst/>
          </a:prstGeom>
          <a:noFill/>
          <a:ln w="38100">
            <a:solidFill>
              <a:schemeClr val="tx1"/>
            </a:solidFill>
            <a:round/>
            <a:headEnd/>
            <a:tailEnd/>
          </a:ln>
        </p:spPr>
        <p:txBody>
          <a:bodyPr wrap="none" anchor="ctr">
            <a:spAutoFit/>
          </a:bodyPr>
          <a:lstStyle/>
          <a:p>
            <a:endParaRPr lang="en-US"/>
          </a:p>
        </p:txBody>
      </p:sp>
      <p:sp>
        <p:nvSpPr>
          <p:cNvPr id="24649" name="Line 7"/>
          <p:cNvSpPr>
            <a:spLocks noChangeAspect="1" noChangeShapeType="1"/>
          </p:cNvSpPr>
          <p:nvPr/>
        </p:nvSpPr>
        <p:spPr bwMode="auto">
          <a:xfrm>
            <a:off x="1099309" y="1991672"/>
            <a:ext cx="359344" cy="3012"/>
          </a:xfrm>
          <a:prstGeom prst="line">
            <a:avLst/>
          </a:prstGeom>
          <a:noFill/>
          <a:ln w="38100">
            <a:solidFill>
              <a:schemeClr val="tx1"/>
            </a:solidFill>
            <a:round/>
            <a:headEnd/>
            <a:tailEnd/>
          </a:ln>
        </p:spPr>
        <p:txBody>
          <a:bodyPr wrap="none" anchor="ctr">
            <a:spAutoFit/>
          </a:bodyPr>
          <a:lstStyle/>
          <a:p>
            <a:endParaRPr lang="en-US"/>
          </a:p>
        </p:txBody>
      </p:sp>
      <p:sp>
        <p:nvSpPr>
          <p:cNvPr id="24650" name="Line 8"/>
          <p:cNvSpPr>
            <a:spLocks noChangeAspect="1" noChangeShapeType="1"/>
          </p:cNvSpPr>
          <p:nvPr/>
        </p:nvSpPr>
        <p:spPr bwMode="auto">
          <a:xfrm>
            <a:off x="1096290" y="2148318"/>
            <a:ext cx="359344" cy="3012"/>
          </a:xfrm>
          <a:prstGeom prst="line">
            <a:avLst/>
          </a:prstGeom>
          <a:noFill/>
          <a:ln w="38100">
            <a:solidFill>
              <a:schemeClr val="tx1"/>
            </a:solidFill>
            <a:round/>
            <a:headEnd/>
            <a:tailEnd/>
          </a:ln>
        </p:spPr>
        <p:txBody>
          <a:bodyPr wrap="none" anchor="ctr">
            <a:spAutoFit/>
          </a:bodyPr>
          <a:lstStyle/>
          <a:p>
            <a:endParaRPr lang="en-US"/>
          </a:p>
        </p:txBody>
      </p:sp>
      <p:sp>
        <p:nvSpPr>
          <p:cNvPr id="24579" name="Line 9"/>
          <p:cNvSpPr>
            <a:spLocks noChangeShapeType="1"/>
          </p:cNvSpPr>
          <p:nvPr/>
        </p:nvSpPr>
        <p:spPr bwMode="auto">
          <a:xfrm flipV="1">
            <a:off x="762000" y="3200400"/>
            <a:ext cx="0" cy="3041650"/>
          </a:xfrm>
          <a:prstGeom prst="line">
            <a:avLst/>
          </a:prstGeom>
          <a:noFill/>
          <a:ln w="19050">
            <a:solidFill>
              <a:srgbClr val="0000FF"/>
            </a:solidFill>
            <a:round/>
            <a:headEnd/>
            <a:tailEnd type="triangle" w="med" len="med"/>
          </a:ln>
        </p:spPr>
        <p:txBody>
          <a:bodyPr wrap="none" anchor="ctr"/>
          <a:lstStyle/>
          <a:p>
            <a:endParaRPr lang="en-US"/>
          </a:p>
        </p:txBody>
      </p:sp>
      <p:sp>
        <p:nvSpPr>
          <p:cNvPr id="24580" name="Line 10"/>
          <p:cNvSpPr>
            <a:spLocks noChangeShapeType="1"/>
          </p:cNvSpPr>
          <p:nvPr/>
        </p:nvSpPr>
        <p:spPr bwMode="auto">
          <a:xfrm>
            <a:off x="762000" y="6242050"/>
            <a:ext cx="3810000" cy="3175"/>
          </a:xfrm>
          <a:prstGeom prst="line">
            <a:avLst/>
          </a:prstGeom>
          <a:noFill/>
          <a:ln w="19050">
            <a:solidFill>
              <a:srgbClr val="0000FF"/>
            </a:solidFill>
            <a:round/>
            <a:headEnd/>
            <a:tailEnd type="triangle" w="med" len="med"/>
          </a:ln>
        </p:spPr>
        <p:txBody>
          <a:bodyPr wrap="none" anchor="ctr"/>
          <a:lstStyle/>
          <a:p>
            <a:endParaRPr lang="en-US"/>
          </a:p>
        </p:txBody>
      </p:sp>
      <p:sp>
        <p:nvSpPr>
          <p:cNvPr id="24581" name="Line 11"/>
          <p:cNvSpPr>
            <a:spLocks noChangeShapeType="1"/>
          </p:cNvSpPr>
          <p:nvPr/>
        </p:nvSpPr>
        <p:spPr bwMode="auto">
          <a:xfrm flipV="1">
            <a:off x="762000" y="4564063"/>
            <a:ext cx="2819400" cy="1677987"/>
          </a:xfrm>
          <a:prstGeom prst="line">
            <a:avLst/>
          </a:prstGeom>
          <a:noFill/>
          <a:ln w="19050">
            <a:solidFill>
              <a:srgbClr val="0000FF"/>
            </a:solidFill>
            <a:round/>
            <a:headEnd/>
            <a:tailEnd type="triangle" w="med" len="med"/>
          </a:ln>
        </p:spPr>
        <p:txBody>
          <a:bodyPr wrap="none" anchor="ctr"/>
          <a:lstStyle/>
          <a:p>
            <a:endParaRPr lang="en-US"/>
          </a:p>
        </p:txBody>
      </p:sp>
      <p:sp>
        <p:nvSpPr>
          <p:cNvPr id="24582" name="Oval 12"/>
          <p:cNvSpPr>
            <a:spLocks noChangeAspect="1" noChangeArrowheads="1"/>
          </p:cNvSpPr>
          <p:nvPr/>
        </p:nvSpPr>
        <p:spPr bwMode="auto">
          <a:xfrm>
            <a:off x="1712913" y="4797425"/>
            <a:ext cx="173037" cy="158750"/>
          </a:xfrm>
          <a:prstGeom prst="ellipse">
            <a:avLst/>
          </a:prstGeom>
          <a:solidFill>
            <a:schemeClr val="tx1"/>
          </a:solidFill>
          <a:ln w="19050">
            <a:solidFill>
              <a:schemeClr val="tx1"/>
            </a:solidFill>
            <a:round/>
            <a:headEnd/>
            <a:tailEnd/>
          </a:ln>
        </p:spPr>
        <p:txBody>
          <a:bodyPr wrap="none" anchor="ctr"/>
          <a:lstStyle/>
          <a:p>
            <a:endParaRPr lang="en-US"/>
          </a:p>
        </p:txBody>
      </p:sp>
      <p:sp>
        <p:nvSpPr>
          <p:cNvPr id="24583" name="Oval 13"/>
          <p:cNvSpPr>
            <a:spLocks noChangeAspect="1" noChangeArrowheads="1"/>
          </p:cNvSpPr>
          <p:nvPr/>
        </p:nvSpPr>
        <p:spPr bwMode="auto">
          <a:xfrm>
            <a:off x="1865313" y="4949825"/>
            <a:ext cx="173037" cy="158750"/>
          </a:xfrm>
          <a:prstGeom prst="ellipse">
            <a:avLst/>
          </a:prstGeom>
          <a:solidFill>
            <a:schemeClr val="tx1"/>
          </a:solidFill>
          <a:ln w="19050">
            <a:solidFill>
              <a:schemeClr val="tx1"/>
            </a:solidFill>
            <a:round/>
            <a:headEnd/>
            <a:tailEnd/>
          </a:ln>
        </p:spPr>
        <p:txBody>
          <a:bodyPr wrap="none" anchor="ctr"/>
          <a:lstStyle/>
          <a:p>
            <a:endParaRPr lang="en-US"/>
          </a:p>
        </p:txBody>
      </p:sp>
      <p:sp>
        <p:nvSpPr>
          <p:cNvPr id="24584" name="Oval 14"/>
          <p:cNvSpPr>
            <a:spLocks noChangeAspect="1" noChangeArrowheads="1"/>
          </p:cNvSpPr>
          <p:nvPr/>
        </p:nvSpPr>
        <p:spPr bwMode="auto">
          <a:xfrm>
            <a:off x="1371600" y="4800600"/>
            <a:ext cx="173038" cy="158750"/>
          </a:xfrm>
          <a:prstGeom prst="ellipse">
            <a:avLst/>
          </a:prstGeom>
          <a:solidFill>
            <a:schemeClr val="tx1"/>
          </a:solidFill>
          <a:ln w="19050">
            <a:solidFill>
              <a:schemeClr val="tx1"/>
            </a:solidFill>
            <a:round/>
            <a:headEnd/>
            <a:tailEnd/>
          </a:ln>
        </p:spPr>
        <p:txBody>
          <a:bodyPr wrap="none" anchor="ctr"/>
          <a:lstStyle/>
          <a:p>
            <a:endParaRPr lang="en-US"/>
          </a:p>
        </p:txBody>
      </p:sp>
      <p:sp>
        <p:nvSpPr>
          <p:cNvPr id="24585" name="Oval 15"/>
          <p:cNvSpPr>
            <a:spLocks noChangeAspect="1" noChangeArrowheads="1"/>
          </p:cNvSpPr>
          <p:nvPr/>
        </p:nvSpPr>
        <p:spPr bwMode="auto">
          <a:xfrm>
            <a:off x="1676400" y="5181600"/>
            <a:ext cx="173038" cy="158750"/>
          </a:xfrm>
          <a:prstGeom prst="ellipse">
            <a:avLst/>
          </a:prstGeom>
          <a:solidFill>
            <a:schemeClr val="tx1"/>
          </a:solidFill>
          <a:ln w="19050">
            <a:solidFill>
              <a:schemeClr val="tx1"/>
            </a:solidFill>
            <a:round/>
            <a:headEnd/>
            <a:tailEnd/>
          </a:ln>
        </p:spPr>
        <p:txBody>
          <a:bodyPr wrap="none" anchor="ctr"/>
          <a:lstStyle/>
          <a:p>
            <a:endParaRPr lang="en-US"/>
          </a:p>
        </p:txBody>
      </p:sp>
      <p:sp>
        <p:nvSpPr>
          <p:cNvPr id="24586" name="Oval 16"/>
          <p:cNvSpPr>
            <a:spLocks noChangeAspect="1" noChangeArrowheads="1"/>
          </p:cNvSpPr>
          <p:nvPr/>
        </p:nvSpPr>
        <p:spPr bwMode="auto">
          <a:xfrm>
            <a:off x="1447800" y="5105400"/>
            <a:ext cx="173038" cy="158750"/>
          </a:xfrm>
          <a:prstGeom prst="ellipse">
            <a:avLst/>
          </a:prstGeom>
          <a:solidFill>
            <a:schemeClr val="tx1"/>
          </a:solidFill>
          <a:ln w="19050">
            <a:solidFill>
              <a:schemeClr val="tx1"/>
            </a:solidFill>
            <a:round/>
            <a:headEnd/>
            <a:tailEnd/>
          </a:ln>
        </p:spPr>
        <p:txBody>
          <a:bodyPr wrap="none" anchor="ctr"/>
          <a:lstStyle/>
          <a:p>
            <a:endParaRPr lang="en-US"/>
          </a:p>
        </p:txBody>
      </p:sp>
      <p:sp>
        <p:nvSpPr>
          <p:cNvPr id="24587" name="Oval 17"/>
          <p:cNvSpPr>
            <a:spLocks noChangeAspect="1" noChangeArrowheads="1"/>
          </p:cNvSpPr>
          <p:nvPr/>
        </p:nvSpPr>
        <p:spPr bwMode="auto">
          <a:xfrm>
            <a:off x="2743200" y="3733800"/>
            <a:ext cx="173038" cy="158750"/>
          </a:xfrm>
          <a:prstGeom prst="ellipse">
            <a:avLst/>
          </a:prstGeom>
          <a:solidFill>
            <a:schemeClr val="tx1"/>
          </a:solidFill>
          <a:ln w="19050">
            <a:solidFill>
              <a:schemeClr val="tx1"/>
            </a:solidFill>
            <a:round/>
            <a:headEnd/>
            <a:tailEnd/>
          </a:ln>
        </p:spPr>
        <p:txBody>
          <a:bodyPr wrap="none" anchor="ctr"/>
          <a:lstStyle/>
          <a:p>
            <a:endParaRPr lang="en-US"/>
          </a:p>
        </p:txBody>
      </p:sp>
      <p:sp>
        <p:nvSpPr>
          <p:cNvPr id="24588" name="Oval 18"/>
          <p:cNvSpPr>
            <a:spLocks noChangeAspect="1" noChangeArrowheads="1"/>
          </p:cNvSpPr>
          <p:nvPr/>
        </p:nvSpPr>
        <p:spPr bwMode="auto">
          <a:xfrm>
            <a:off x="2667000" y="4343400"/>
            <a:ext cx="173038" cy="158750"/>
          </a:xfrm>
          <a:prstGeom prst="ellipse">
            <a:avLst/>
          </a:prstGeom>
          <a:solidFill>
            <a:schemeClr val="tx1"/>
          </a:solidFill>
          <a:ln w="19050">
            <a:solidFill>
              <a:schemeClr val="tx1"/>
            </a:solidFill>
            <a:round/>
            <a:headEnd/>
            <a:tailEnd/>
          </a:ln>
        </p:spPr>
        <p:txBody>
          <a:bodyPr wrap="none" anchor="ctr"/>
          <a:lstStyle/>
          <a:p>
            <a:endParaRPr lang="en-US"/>
          </a:p>
        </p:txBody>
      </p:sp>
      <p:sp>
        <p:nvSpPr>
          <p:cNvPr id="24589" name="Oval 19"/>
          <p:cNvSpPr>
            <a:spLocks noChangeAspect="1" noChangeArrowheads="1"/>
          </p:cNvSpPr>
          <p:nvPr/>
        </p:nvSpPr>
        <p:spPr bwMode="auto">
          <a:xfrm>
            <a:off x="2438400" y="4038600"/>
            <a:ext cx="173038" cy="158750"/>
          </a:xfrm>
          <a:prstGeom prst="ellipse">
            <a:avLst/>
          </a:prstGeom>
          <a:solidFill>
            <a:schemeClr val="tx1"/>
          </a:solidFill>
          <a:ln w="19050">
            <a:solidFill>
              <a:schemeClr val="tx1"/>
            </a:solidFill>
            <a:round/>
            <a:headEnd/>
            <a:tailEnd/>
          </a:ln>
        </p:spPr>
        <p:txBody>
          <a:bodyPr wrap="none" anchor="ctr"/>
          <a:lstStyle/>
          <a:p>
            <a:endParaRPr lang="en-US"/>
          </a:p>
        </p:txBody>
      </p:sp>
      <p:sp>
        <p:nvSpPr>
          <p:cNvPr id="24590" name="Oval 20"/>
          <p:cNvSpPr>
            <a:spLocks noChangeAspect="1" noChangeArrowheads="1"/>
          </p:cNvSpPr>
          <p:nvPr/>
        </p:nvSpPr>
        <p:spPr bwMode="auto">
          <a:xfrm>
            <a:off x="2743200" y="4038600"/>
            <a:ext cx="173038" cy="158750"/>
          </a:xfrm>
          <a:prstGeom prst="ellipse">
            <a:avLst/>
          </a:prstGeom>
          <a:solidFill>
            <a:schemeClr val="tx1"/>
          </a:solidFill>
          <a:ln w="19050">
            <a:solidFill>
              <a:schemeClr val="tx1"/>
            </a:solidFill>
            <a:round/>
            <a:headEnd/>
            <a:tailEnd/>
          </a:ln>
        </p:spPr>
        <p:txBody>
          <a:bodyPr wrap="none" anchor="ctr"/>
          <a:lstStyle/>
          <a:p>
            <a:endParaRPr lang="en-US"/>
          </a:p>
        </p:txBody>
      </p:sp>
      <p:sp>
        <p:nvSpPr>
          <p:cNvPr id="24591" name="Oval 21"/>
          <p:cNvSpPr>
            <a:spLocks noChangeAspect="1" noChangeArrowheads="1"/>
          </p:cNvSpPr>
          <p:nvPr/>
        </p:nvSpPr>
        <p:spPr bwMode="auto">
          <a:xfrm>
            <a:off x="2209800" y="4800600"/>
            <a:ext cx="173038" cy="158750"/>
          </a:xfrm>
          <a:prstGeom prst="ellipse">
            <a:avLst/>
          </a:prstGeom>
          <a:solidFill>
            <a:schemeClr val="tx1"/>
          </a:solidFill>
          <a:ln w="19050">
            <a:solidFill>
              <a:schemeClr val="tx1"/>
            </a:solidFill>
            <a:round/>
            <a:headEnd/>
            <a:tailEnd/>
          </a:ln>
        </p:spPr>
        <p:txBody>
          <a:bodyPr wrap="none" anchor="ctr"/>
          <a:lstStyle/>
          <a:p>
            <a:endParaRPr lang="en-US"/>
          </a:p>
        </p:txBody>
      </p:sp>
      <p:sp>
        <p:nvSpPr>
          <p:cNvPr id="24592" name="Oval 22"/>
          <p:cNvSpPr>
            <a:spLocks noChangeAspect="1" noChangeArrowheads="1"/>
          </p:cNvSpPr>
          <p:nvPr/>
        </p:nvSpPr>
        <p:spPr bwMode="auto">
          <a:xfrm>
            <a:off x="1524000" y="4495800"/>
            <a:ext cx="173038" cy="158750"/>
          </a:xfrm>
          <a:prstGeom prst="ellipse">
            <a:avLst/>
          </a:prstGeom>
          <a:solidFill>
            <a:schemeClr val="tx1"/>
          </a:solidFill>
          <a:ln w="19050">
            <a:solidFill>
              <a:schemeClr val="tx1"/>
            </a:solidFill>
            <a:round/>
            <a:headEnd/>
            <a:tailEnd/>
          </a:ln>
        </p:spPr>
        <p:txBody>
          <a:bodyPr wrap="none" anchor="ctr"/>
          <a:lstStyle/>
          <a:p>
            <a:endParaRPr lang="en-US"/>
          </a:p>
        </p:txBody>
      </p:sp>
      <p:sp>
        <p:nvSpPr>
          <p:cNvPr id="24593" name="Oval 23"/>
          <p:cNvSpPr>
            <a:spLocks noChangeAspect="1" noChangeArrowheads="1"/>
          </p:cNvSpPr>
          <p:nvPr/>
        </p:nvSpPr>
        <p:spPr bwMode="auto">
          <a:xfrm>
            <a:off x="3581400" y="5715000"/>
            <a:ext cx="173038" cy="158750"/>
          </a:xfrm>
          <a:prstGeom prst="ellipse">
            <a:avLst/>
          </a:prstGeom>
          <a:solidFill>
            <a:schemeClr val="tx1"/>
          </a:solidFill>
          <a:ln w="19050">
            <a:solidFill>
              <a:schemeClr val="tx1"/>
            </a:solidFill>
            <a:round/>
            <a:headEnd/>
            <a:tailEnd/>
          </a:ln>
        </p:spPr>
        <p:txBody>
          <a:bodyPr wrap="none" anchor="ctr"/>
          <a:lstStyle/>
          <a:p>
            <a:endParaRPr lang="en-US"/>
          </a:p>
        </p:txBody>
      </p:sp>
      <p:sp>
        <p:nvSpPr>
          <p:cNvPr id="24594" name="Oval 24"/>
          <p:cNvSpPr>
            <a:spLocks noChangeAspect="1" noChangeArrowheads="1"/>
          </p:cNvSpPr>
          <p:nvPr/>
        </p:nvSpPr>
        <p:spPr bwMode="auto">
          <a:xfrm>
            <a:off x="3429000" y="5486400"/>
            <a:ext cx="173038" cy="158750"/>
          </a:xfrm>
          <a:prstGeom prst="ellipse">
            <a:avLst/>
          </a:prstGeom>
          <a:solidFill>
            <a:schemeClr val="tx1"/>
          </a:solidFill>
          <a:ln w="19050">
            <a:solidFill>
              <a:schemeClr val="tx1"/>
            </a:solidFill>
            <a:round/>
            <a:headEnd/>
            <a:tailEnd/>
          </a:ln>
        </p:spPr>
        <p:txBody>
          <a:bodyPr wrap="none" anchor="ctr"/>
          <a:lstStyle/>
          <a:p>
            <a:endParaRPr lang="en-US"/>
          </a:p>
        </p:txBody>
      </p:sp>
      <p:sp>
        <p:nvSpPr>
          <p:cNvPr id="24595" name="Oval 25"/>
          <p:cNvSpPr>
            <a:spLocks noChangeAspect="1" noChangeArrowheads="1"/>
          </p:cNvSpPr>
          <p:nvPr/>
        </p:nvSpPr>
        <p:spPr bwMode="auto">
          <a:xfrm>
            <a:off x="3200400" y="5715000"/>
            <a:ext cx="173038" cy="158750"/>
          </a:xfrm>
          <a:prstGeom prst="ellipse">
            <a:avLst/>
          </a:prstGeom>
          <a:solidFill>
            <a:schemeClr val="tx1"/>
          </a:solidFill>
          <a:ln w="19050">
            <a:solidFill>
              <a:schemeClr val="tx1"/>
            </a:solidFill>
            <a:round/>
            <a:headEnd/>
            <a:tailEnd/>
          </a:ln>
        </p:spPr>
        <p:txBody>
          <a:bodyPr wrap="none" anchor="ctr"/>
          <a:lstStyle/>
          <a:p>
            <a:endParaRPr lang="en-US"/>
          </a:p>
        </p:txBody>
      </p:sp>
      <p:sp>
        <p:nvSpPr>
          <p:cNvPr id="24639" name="AutoShape 27"/>
          <p:cNvSpPr>
            <a:spLocks noChangeArrowheads="1"/>
          </p:cNvSpPr>
          <p:nvPr/>
        </p:nvSpPr>
        <p:spPr bwMode="auto">
          <a:xfrm>
            <a:off x="1654175" y="1362075"/>
            <a:ext cx="555625" cy="1000125"/>
          </a:xfrm>
          <a:prstGeom prst="bracketPair">
            <a:avLst>
              <a:gd name="adj" fmla="val 16667"/>
            </a:avLst>
          </a:prstGeom>
          <a:noFill/>
          <a:ln w="19050">
            <a:solidFill>
              <a:srgbClr val="0000CC"/>
            </a:solidFill>
            <a:round/>
            <a:headEnd/>
            <a:tailEnd/>
          </a:ln>
        </p:spPr>
        <p:txBody>
          <a:bodyPr wrap="none" anchor="ctr"/>
          <a:lstStyle/>
          <a:p>
            <a:endParaRPr lang="en-US"/>
          </a:p>
        </p:txBody>
      </p:sp>
      <p:sp>
        <p:nvSpPr>
          <p:cNvPr id="24640" name="Line 28"/>
          <p:cNvSpPr>
            <a:spLocks noChangeAspect="1" noChangeShapeType="1"/>
          </p:cNvSpPr>
          <p:nvPr/>
        </p:nvSpPr>
        <p:spPr bwMode="auto">
          <a:xfrm>
            <a:off x="1759865" y="1557883"/>
            <a:ext cx="359344" cy="3012"/>
          </a:xfrm>
          <a:prstGeom prst="line">
            <a:avLst/>
          </a:prstGeom>
          <a:noFill/>
          <a:ln w="38100">
            <a:solidFill>
              <a:schemeClr val="tx1"/>
            </a:solidFill>
            <a:round/>
            <a:headEnd/>
            <a:tailEnd/>
          </a:ln>
        </p:spPr>
        <p:txBody>
          <a:bodyPr wrap="none" anchor="ctr">
            <a:spAutoFit/>
          </a:bodyPr>
          <a:lstStyle/>
          <a:p>
            <a:endParaRPr lang="en-US"/>
          </a:p>
        </p:txBody>
      </p:sp>
      <p:sp>
        <p:nvSpPr>
          <p:cNvPr id="24641" name="Line 29"/>
          <p:cNvSpPr>
            <a:spLocks noChangeAspect="1" noChangeShapeType="1"/>
          </p:cNvSpPr>
          <p:nvPr/>
        </p:nvSpPr>
        <p:spPr bwMode="auto">
          <a:xfrm>
            <a:off x="1759865" y="1702479"/>
            <a:ext cx="359344" cy="3012"/>
          </a:xfrm>
          <a:prstGeom prst="line">
            <a:avLst/>
          </a:prstGeom>
          <a:noFill/>
          <a:ln w="38100">
            <a:solidFill>
              <a:schemeClr val="tx1"/>
            </a:solidFill>
            <a:round/>
            <a:headEnd/>
            <a:tailEnd/>
          </a:ln>
        </p:spPr>
        <p:txBody>
          <a:bodyPr wrap="none" anchor="ctr">
            <a:spAutoFit/>
          </a:bodyPr>
          <a:lstStyle/>
          <a:p>
            <a:endParaRPr lang="en-US"/>
          </a:p>
        </p:txBody>
      </p:sp>
      <p:sp>
        <p:nvSpPr>
          <p:cNvPr id="24642" name="Line 30"/>
          <p:cNvSpPr>
            <a:spLocks noChangeAspect="1" noChangeShapeType="1"/>
          </p:cNvSpPr>
          <p:nvPr/>
        </p:nvSpPr>
        <p:spPr bwMode="auto">
          <a:xfrm>
            <a:off x="1762884" y="1847075"/>
            <a:ext cx="359344" cy="3012"/>
          </a:xfrm>
          <a:prstGeom prst="line">
            <a:avLst/>
          </a:prstGeom>
          <a:noFill/>
          <a:ln w="38100">
            <a:solidFill>
              <a:schemeClr val="tx1"/>
            </a:solidFill>
            <a:round/>
            <a:headEnd/>
            <a:tailEnd/>
          </a:ln>
        </p:spPr>
        <p:txBody>
          <a:bodyPr wrap="none" anchor="ctr">
            <a:spAutoFit/>
          </a:bodyPr>
          <a:lstStyle/>
          <a:p>
            <a:endParaRPr lang="en-US"/>
          </a:p>
        </p:txBody>
      </p:sp>
      <p:sp>
        <p:nvSpPr>
          <p:cNvPr id="24643" name="Line 31"/>
          <p:cNvSpPr>
            <a:spLocks noChangeAspect="1" noChangeShapeType="1"/>
          </p:cNvSpPr>
          <p:nvPr/>
        </p:nvSpPr>
        <p:spPr bwMode="auto">
          <a:xfrm>
            <a:off x="1762884" y="1991672"/>
            <a:ext cx="359344" cy="3012"/>
          </a:xfrm>
          <a:prstGeom prst="line">
            <a:avLst/>
          </a:prstGeom>
          <a:noFill/>
          <a:ln w="38100">
            <a:solidFill>
              <a:schemeClr val="tx1"/>
            </a:solidFill>
            <a:round/>
            <a:headEnd/>
            <a:tailEnd/>
          </a:ln>
        </p:spPr>
        <p:txBody>
          <a:bodyPr wrap="none" anchor="ctr">
            <a:spAutoFit/>
          </a:bodyPr>
          <a:lstStyle/>
          <a:p>
            <a:endParaRPr lang="en-US"/>
          </a:p>
        </p:txBody>
      </p:sp>
      <p:sp>
        <p:nvSpPr>
          <p:cNvPr id="24644" name="Line 32"/>
          <p:cNvSpPr>
            <a:spLocks noChangeAspect="1" noChangeShapeType="1"/>
          </p:cNvSpPr>
          <p:nvPr/>
        </p:nvSpPr>
        <p:spPr bwMode="auto">
          <a:xfrm>
            <a:off x="1759865" y="2148318"/>
            <a:ext cx="359344" cy="3012"/>
          </a:xfrm>
          <a:prstGeom prst="line">
            <a:avLst/>
          </a:prstGeom>
          <a:noFill/>
          <a:ln w="38100">
            <a:solidFill>
              <a:schemeClr val="tx1"/>
            </a:solidFill>
            <a:round/>
            <a:headEnd/>
            <a:tailEnd/>
          </a:ln>
        </p:spPr>
        <p:txBody>
          <a:bodyPr wrap="none" anchor="ctr">
            <a:spAutoFit/>
          </a:bodyPr>
          <a:lstStyle/>
          <a:p>
            <a:endParaRPr lang="en-US"/>
          </a:p>
        </p:txBody>
      </p:sp>
      <p:sp>
        <p:nvSpPr>
          <p:cNvPr id="24633" name="AutoShape 34"/>
          <p:cNvSpPr>
            <a:spLocks noChangeArrowheads="1"/>
          </p:cNvSpPr>
          <p:nvPr/>
        </p:nvSpPr>
        <p:spPr bwMode="auto">
          <a:xfrm>
            <a:off x="2339975" y="1371600"/>
            <a:ext cx="555625" cy="1000125"/>
          </a:xfrm>
          <a:prstGeom prst="bracketPair">
            <a:avLst>
              <a:gd name="adj" fmla="val 16667"/>
            </a:avLst>
          </a:prstGeom>
          <a:noFill/>
          <a:ln w="19050">
            <a:solidFill>
              <a:srgbClr val="FF0000"/>
            </a:solidFill>
            <a:round/>
            <a:headEnd/>
            <a:tailEnd/>
          </a:ln>
        </p:spPr>
        <p:txBody>
          <a:bodyPr wrap="none" anchor="ctr"/>
          <a:lstStyle/>
          <a:p>
            <a:endParaRPr lang="en-US"/>
          </a:p>
        </p:txBody>
      </p:sp>
      <p:sp>
        <p:nvSpPr>
          <p:cNvPr id="24634" name="Line 35"/>
          <p:cNvSpPr>
            <a:spLocks noChangeAspect="1" noChangeShapeType="1"/>
          </p:cNvSpPr>
          <p:nvPr/>
        </p:nvSpPr>
        <p:spPr bwMode="auto">
          <a:xfrm>
            <a:off x="2445665" y="1567408"/>
            <a:ext cx="359344" cy="3012"/>
          </a:xfrm>
          <a:prstGeom prst="line">
            <a:avLst/>
          </a:prstGeom>
          <a:noFill/>
          <a:ln w="38100">
            <a:solidFill>
              <a:schemeClr val="tx1"/>
            </a:solidFill>
            <a:round/>
            <a:headEnd/>
            <a:tailEnd/>
          </a:ln>
        </p:spPr>
        <p:txBody>
          <a:bodyPr wrap="none" anchor="ctr">
            <a:spAutoFit/>
          </a:bodyPr>
          <a:lstStyle/>
          <a:p>
            <a:endParaRPr lang="en-US"/>
          </a:p>
        </p:txBody>
      </p:sp>
      <p:sp>
        <p:nvSpPr>
          <p:cNvPr id="24635" name="Line 36"/>
          <p:cNvSpPr>
            <a:spLocks noChangeAspect="1" noChangeShapeType="1"/>
          </p:cNvSpPr>
          <p:nvPr/>
        </p:nvSpPr>
        <p:spPr bwMode="auto">
          <a:xfrm>
            <a:off x="2445665" y="1712004"/>
            <a:ext cx="359344" cy="3012"/>
          </a:xfrm>
          <a:prstGeom prst="line">
            <a:avLst/>
          </a:prstGeom>
          <a:noFill/>
          <a:ln w="38100">
            <a:solidFill>
              <a:schemeClr val="tx1"/>
            </a:solidFill>
            <a:round/>
            <a:headEnd/>
            <a:tailEnd/>
          </a:ln>
        </p:spPr>
        <p:txBody>
          <a:bodyPr wrap="none" anchor="ctr">
            <a:spAutoFit/>
          </a:bodyPr>
          <a:lstStyle/>
          <a:p>
            <a:endParaRPr lang="en-US"/>
          </a:p>
        </p:txBody>
      </p:sp>
      <p:sp>
        <p:nvSpPr>
          <p:cNvPr id="24636" name="Line 37"/>
          <p:cNvSpPr>
            <a:spLocks noChangeAspect="1" noChangeShapeType="1"/>
          </p:cNvSpPr>
          <p:nvPr/>
        </p:nvSpPr>
        <p:spPr bwMode="auto">
          <a:xfrm>
            <a:off x="2448684" y="1856600"/>
            <a:ext cx="359344" cy="3012"/>
          </a:xfrm>
          <a:prstGeom prst="line">
            <a:avLst/>
          </a:prstGeom>
          <a:noFill/>
          <a:ln w="38100">
            <a:solidFill>
              <a:schemeClr val="tx1"/>
            </a:solidFill>
            <a:round/>
            <a:headEnd/>
            <a:tailEnd/>
          </a:ln>
        </p:spPr>
        <p:txBody>
          <a:bodyPr wrap="none" anchor="ctr">
            <a:spAutoFit/>
          </a:bodyPr>
          <a:lstStyle/>
          <a:p>
            <a:endParaRPr lang="en-US"/>
          </a:p>
        </p:txBody>
      </p:sp>
      <p:sp>
        <p:nvSpPr>
          <p:cNvPr id="24637" name="Line 38"/>
          <p:cNvSpPr>
            <a:spLocks noChangeAspect="1" noChangeShapeType="1"/>
          </p:cNvSpPr>
          <p:nvPr/>
        </p:nvSpPr>
        <p:spPr bwMode="auto">
          <a:xfrm>
            <a:off x="2448684" y="2001197"/>
            <a:ext cx="359344" cy="3012"/>
          </a:xfrm>
          <a:prstGeom prst="line">
            <a:avLst/>
          </a:prstGeom>
          <a:noFill/>
          <a:ln w="38100">
            <a:solidFill>
              <a:schemeClr val="tx1"/>
            </a:solidFill>
            <a:round/>
            <a:headEnd/>
            <a:tailEnd/>
          </a:ln>
        </p:spPr>
        <p:txBody>
          <a:bodyPr wrap="none" anchor="ctr">
            <a:spAutoFit/>
          </a:bodyPr>
          <a:lstStyle/>
          <a:p>
            <a:endParaRPr lang="en-US"/>
          </a:p>
        </p:txBody>
      </p:sp>
      <p:sp>
        <p:nvSpPr>
          <p:cNvPr id="24638" name="Line 39"/>
          <p:cNvSpPr>
            <a:spLocks noChangeAspect="1" noChangeShapeType="1"/>
          </p:cNvSpPr>
          <p:nvPr/>
        </p:nvSpPr>
        <p:spPr bwMode="auto">
          <a:xfrm>
            <a:off x="2445665" y="2157843"/>
            <a:ext cx="359344" cy="3012"/>
          </a:xfrm>
          <a:prstGeom prst="line">
            <a:avLst/>
          </a:prstGeom>
          <a:noFill/>
          <a:ln w="38100">
            <a:solidFill>
              <a:schemeClr val="tx1"/>
            </a:solidFill>
            <a:round/>
            <a:headEnd/>
            <a:tailEnd/>
          </a:ln>
        </p:spPr>
        <p:txBody>
          <a:bodyPr wrap="none" anchor="ctr">
            <a:spAutoFit/>
          </a:bodyPr>
          <a:lstStyle/>
          <a:p>
            <a:endParaRPr lang="en-US"/>
          </a:p>
        </p:txBody>
      </p:sp>
      <p:sp>
        <p:nvSpPr>
          <p:cNvPr id="24627" name="AutoShape 41"/>
          <p:cNvSpPr>
            <a:spLocks noChangeArrowheads="1"/>
          </p:cNvSpPr>
          <p:nvPr/>
        </p:nvSpPr>
        <p:spPr bwMode="auto">
          <a:xfrm>
            <a:off x="3025775" y="1371600"/>
            <a:ext cx="555625" cy="1000125"/>
          </a:xfrm>
          <a:prstGeom prst="bracketPair">
            <a:avLst>
              <a:gd name="adj" fmla="val 16667"/>
            </a:avLst>
          </a:prstGeom>
          <a:noFill/>
          <a:ln w="19050">
            <a:solidFill>
              <a:srgbClr val="E46C0A"/>
            </a:solidFill>
            <a:round/>
            <a:headEnd/>
            <a:tailEnd/>
          </a:ln>
        </p:spPr>
        <p:txBody>
          <a:bodyPr wrap="none" anchor="ctr"/>
          <a:lstStyle/>
          <a:p>
            <a:endParaRPr lang="en-US"/>
          </a:p>
        </p:txBody>
      </p:sp>
      <p:sp>
        <p:nvSpPr>
          <p:cNvPr id="24628" name="Line 42"/>
          <p:cNvSpPr>
            <a:spLocks noChangeAspect="1" noChangeShapeType="1"/>
          </p:cNvSpPr>
          <p:nvPr/>
        </p:nvSpPr>
        <p:spPr bwMode="auto">
          <a:xfrm>
            <a:off x="3131465" y="1567408"/>
            <a:ext cx="359344" cy="3012"/>
          </a:xfrm>
          <a:prstGeom prst="line">
            <a:avLst/>
          </a:prstGeom>
          <a:noFill/>
          <a:ln w="38100">
            <a:solidFill>
              <a:schemeClr val="tx1"/>
            </a:solidFill>
            <a:round/>
            <a:headEnd/>
            <a:tailEnd/>
          </a:ln>
        </p:spPr>
        <p:txBody>
          <a:bodyPr wrap="none" anchor="ctr">
            <a:spAutoFit/>
          </a:bodyPr>
          <a:lstStyle/>
          <a:p>
            <a:endParaRPr lang="en-US"/>
          </a:p>
        </p:txBody>
      </p:sp>
      <p:sp>
        <p:nvSpPr>
          <p:cNvPr id="24629" name="Line 43"/>
          <p:cNvSpPr>
            <a:spLocks noChangeAspect="1" noChangeShapeType="1"/>
          </p:cNvSpPr>
          <p:nvPr/>
        </p:nvSpPr>
        <p:spPr bwMode="auto">
          <a:xfrm>
            <a:off x="3131465" y="1712004"/>
            <a:ext cx="359344" cy="3012"/>
          </a:xfrm>
          <a:prstGeom prst="line">
            <a:avLst/>
          </a:prstGeom>
          <a:noFill/>
          <a:ln w="38100">
            <a:solidFill>
              <a:schemeClr val="tx1"/>
            </a:solidFill>
            <a:round/>
            <a:headEnd/>
            <a:tailEnd/>
          </a:ln>
        </p:spPr>
        <p:txBody>
          <a:bodyPr wrap="none" anchor="ctr">
            <a:spAutoFit/>
          </a:bodyPr>
          <a:lstStyle/>
          <a:p>
            <a:endParaRPr lang="en-US"/>
          </a:p>
        </p:txBody>
      </p:sp>
      <p:sp>
        <p:nvSpPr>
          <p:cNvPr id="24630" name="Line 44"/>
          <p:cNvSpPr>
            <a:spLocks noChangeAspect="1" noChangeShapeType="1"/>
          </p:cNvSpPr>
          <p:nvPr/>
        </p:nvSpPr>
        <p:spPr bwMode="auto">
          <a:xfrm>
            <a:off x="3134484" y="1856600"/>
            <a:ext cx="359344" cy="3012"/>
          </a:xfrm>
          <a:prstGeom prst="line">
            <a:avLst/>
          </a:prstGeom>
          <a:noFill/>
          <a:ln w="38100">
            <a:solidFill>
              <a:schemeClr val="tx1"/>
            </a:solidFill>
            <a:round/>
            <a:headEnd/>
            <a:tailEnd/>
          </a:ln>
        </p:spPr>
        <p:txBody>
          <a:bodyPr wrap="none" anchor="ctr">
            <a:spAutoFit/>
          </a:bodyPr>
          <a:lstStyle/>
          <a:p>
            <a:endParaRPr lang="en-US"/>
          </a:p>
        </p:txBody>
      </p:sp>
      <p:sp>
        <p:nvSpPr>
          <p:cNvPr id="24631" name="Line 45"/>
          <p:cNvSpPr>
            <a:spLocks noChangeAspect="1" noChangeShapeType="1"/>
          </p:cNvSpPr>
          <p:nvPr/>
        </p:nvSpPr>
        <p:spPr bwMode="auto">
          <a:xfrm>
            <a:off x="3134484" y="2001197"/>
            <a:ext cx="359344" cy="3012"/>
          </a:xfrm>
          <a:prstGeom prst="line">
            <a:avLst/>
          </a:prstGeom>
          <a:noFill/>
          <a:ln w="38100">
            <a:solidFill>
              <a:schemeClr val="tx1"/>
            </a:solidFill>
            <a:round/>
            <a:headEnd/>
            <a:tailEnd/>
          </a:ln>
        </p:spPr>
        <p:txBody>
          <a:bodyPr wrap="none" anchor="ctr">
            <a:spAutoFit/>
          </a:bodyPr>
          <a:lstStyle/>
          <a:p>
            <a:endParaRPr lang="en-US"/>
          </a:p>
        </p:txBody>
      </p:sp>
      <p:sp>
        <p:nvSpPr>
          <p:cNvPr id="24632" name="Line 46"/>
          <p:cNvSpPr>
            <a:spLocks noChangeAspect="1" noChangeShapeType="1"/>
          </p:cNvSpPr>
          <p:nvPr/>
        </p:nvSpPr>
        <p:spPr bwMode="auto">
          <a:xfrm>
            <a:off x="3131465" y="2157843"/>
            <a:ext cx="359344" cy="3012"/>
          </a:xfrm>
          <a:prstGeom prst="line">
            <a:avLst/>
          </a:prstGeom>
          <a:noFill/>
          <a:ln w="38100">
            <a:solidFill>
              <a:schemeClr val="tx1"/>
            </a:solidFill>
            <a:round/>
            <a:headEnd/>
            <a:tailEnd/>
          </a:ln>
        </p:spPr>
        <p:txBody>
          <a:bodyPr wrap="none" anchor="ctr">
            <a:spAutoFit/>
          </a:bodyPr>
          <a:lstStyle/>
          <a:p>
            <a:endParaRPr lang="en-US"/>
          </a:p>
        </p:txBody>
      </p:sp>
      <p:sp>
        <p:nvSpPr>
          <p:cNvPr id="882735" name="Rectangle 47"/>
          <p:cNvSpPr>
            <a:spLocks noGrp="1" noChangeArrowheads="1"/>
          </p:cNvSpPr>
          <p:nvPr>
            <p:ph type="title"/>
          </p:nvPr>
        </p:nvSpPr>
        <p:spPr>
          <a:xfrm>
            <a:off x="0" y="239912"/>
            <a:ext cx="9144000" cy="836755"/>
          </a:xfrm>
        </p:spPr>
        <p:txBody>
          <a:bodyPr>
            <a:noAutofit/>
          </a:bodyPr>
          <a:lstStyle/>
          <a:p>
            <a:pPr eaLnBrk="1" hangingPunct="1">
              <a:defRPr/>
            </a:pPr>
            <a:r>
              <a:rPr lang="en-US" dirty="0">
                <a:effectLst>
                  <a:outerShdw blurRad="38100" dist="38100" dir="2700000" algn="tl">
                    <a:srgbClr val="FFFFFF"/>
                  </a:outerShdw>
                </a:effectLst>
                <a:latin typeface="Arial"/>
                <a:cs typeface="Arial"/>
              </a:rPr>
              <a:t>3. Learning the visual vocabulary</a:t>
            </a:r>
          </a:p>
        </p:txBody>
      </p:sp>
      <p:sp>
        <p:nvSpPr>
          <p:cNvPr id="24600" name="Freeform 48"/>
          <p:cNvSpPr>
            <a:spLocks/>
          </p:cNvSpPr>
          <p:nvPr/>
        </p:nvSpPr>
        <p:spPr bwMode="auto">
          <a:xfrm>
            <a:off x="1866900" y="2438400"/>
            <a:ext cx="800100" cy="1295400"/>
          </a:xfrm>
          <a:custGeom>
            <a:avLst/>
            <a:gdLst>
              <a:gd name="T0" fmla="*/ 2147483647 w 504"/>
              <a:gd name="T1" fmla="*/ 0 h 816"/>
              <a:gd name="T2" fmla="*/ 2147483647 w 504"/>
              <a:gd name="T3" fmla="*/ 2147483647 h 816"/>
              <a:gd name="T4" fmla="*/ 2147483647 w 504"/>
              <a:gd name="T5" fmla="*/ 2147483647 h 816"/>
              <a:gd name="T6" fmla="*/ 0 60000 65536"/>
              <a:gd name="T7" fmla="*/ 0 60000 65536"/>
              <a:gd name="T8" fmla="*/ 0 60000 65536"/>
              <a:gd name="T9" fmla="*/ 0 w 504"/>
              <a:gd name="T10" fmla="*/ 0 h 816"/>
              <a:gd name="T11" fmla="*/ 504 w 504"/>
              <a:gd name="T12" fmla="*/ 816 h 816"/>
            </a:gdLst>
            <a:ahLst/>
            <a:cxnLst>
              <a:cxn ang="T6">
                <a:pos x="T0" y="T1"/>
              </a:cxn>
              <a:cxn ang="T7">
                <a:pos x="T2" y="T3"/>
              </a:cxn>
              <a:cxn ang="T8">
                <a:pos x="T4" y="T5"/>
              </a:cxn>
            </a:cxnLst>
            <a:rect l="T9" t="T10" r="T11" b="T12"/>
            <a:pathLst>
              <a:path w="504" h="816">
                <a:moveTo>
                  <a:pt x="72" y="0"/>
                </a:moveTo>
                <a:cubicBezTo>
                  <a:pt x="36" y="124"/>
                  <a:pt x="0" y="248"/>
                  <a:pt x="72" y="384"/>
                </a:cubicBezTo>
                <a:cubicBezTo>
                  <a:pt x="144" y="520"/>
                  <a:pt x="324" y="668"/>
                  <a:pt x="504" y="816"/>
                </a:cubicBezTo>
              </a:path>
            </a:pathLst>
          </a:custGeom>
          <a:noFill/>
          <a:ln w="9525">
            <a:solidFill>
              <a:schemeClr val="tx1"/>
            </a:solidFill>
            <a:prstDash val="dash"/>
            <a:round/>
            <a:headEnd/>
            <a:tailEnd type="triangle" w="med" len="med"/>
          </a:ln>
        </p:spPr>
        <p:txBody>
          <a:bodyPr/>
          <a:lstStyle/>
          <a:p>
            <a:endParaRPr lang="en-US"/>
          </a:p>
        </p:txBody>
      </p:sp>
      <p:sp>
        <p:nvSpPr>
          <p:cNvPr id="24601" name="Freeform 49"/>
          <p:cNvSpPr>
            <a:spLocks/>
          </p:cNvSpPr>
          <p:nvPr/>
        </p:nvSpPr>
        <p:spPr bwMode="auto">
          <a:xfrm>
            <a:off x="2057400" y="2514600"/>
            <a:ext cx="1320800" cy="2997200"/>
          </a:xfrm>
          <a:custGeom>
            <a:avLst/>
            <a:gdLst>
              <a:gd name="T0" fmla="*/ 2147483647 w 832"/>
              <a:gd name="T1" fmla="*/ 0 h 1888"/>
              <a:gd name="T2" fmla="*/ 2147483647 w 832"/>
              <a:gd name="T3" fmla="*/ 2147483647 h 1888"/>
              <a:gd name="T4" fmla="*/ 2147483647 w 832"/>
              <a:gd name="T5" fmla="*/ 2147483647 h 1888"/>
              <a:gd name="T6" fmla="*/ 0 w 832"/>
              <a:gd name="T7" fmla="*/ 2147483647 h 1888"/>
              <a:gd name="T8" fmla="*/ 0 60000 65536"/>
              <a:gd name="T9" fmla="*/ 0 60000 65536"/>
              <a:gd name="T10" fmla="*/ 0 60000 65536"/>
              <a:gd name="T11" fmla="*/ 0 60000 65536"/>
              <a:gd name="T12" fmla="*/ 0 w 832"/>
              <a:gd name="T13" fmla="*/ 0 h 1888"/>
              <a:gd name="T14" fmla="*/ 832 w 832"/>
              <a:gd name="T15" fmla="*/ 1888 h 1888"/>
            </a:gdLst>
            <a:ahLst/>
            <a:cxnLst>
              <a:cxn ang="T8">
                <a:pos x="T0" y="T1"/>
              </a:cxn>
              <a:cxn ang="T9">
                <a:pos x="T2" y="T3"/>
              </a:cxn>
              <a:cxn ang="T10">
                <a:pos x="T4" y="T5"/>
              </a:cxn>
              <a:cxn ang="T11">
                <a:pos x="T6" y="T7"/>
              </a:cxn>
            </a:cxnLst>
            <a:rect l="T12" t="T13" r="T14" b="T15"/>
            <a:pathLst>
              <a:path w="832" h="1888">
                <a:moveTo>
                  <a:pt x="432" y="0"/>
                </a:moveTo>
                <a:cubicBezTo>
                  <a:pt x="632" y="472"/>
                  <a:pt x="832" y="944"/>
                  <a:pt x="816" y="1248"/>
                </a:cubicBezTo>
                <a:cubicBezTo>
                  <a:pt x="800" y="1552"/>
                  <a:pt x="472" y="1760"/>
                  <a:pt x="336" y="1824"/>
                </a:cubicBezTo>
                <a:cubicBezTo>
                  <a:pt x="200" y="1888"/>
                  <a:pt x="100" y="1760"/>
                  <a:pt x="0" y="1632"/>
                </a:cubicBezTo>
              </a:path>
            </a:pathLst>
          </a:custGeom>
          <a:noFill/>
          <a:ln w="9525">
            <a:solidFill>
              <a:schemeClr val="tx1"/>
            </a:solidFill>
            <a:prstDash val="dash"/>
            <a:round/>
            <a:headEnd/>
            <a:tailEnd type="triangle" w="med" len="med"/>
          </a:ln>
        </p:spPr>
        <p:txBody>
          <a:bodyPr/>
          <a:lstStyle/>
          <a:p>
            <a:endParaRPr lang="en-US"/>
          </a:p>
        </p:txBody>
      </p:sp>
      <p:sp>
        <p:nvSpPr>
          <p:cNvPr id="24602" name="Freeform 50"/>
          <p:cNvSpPr>
            <a:spLocks/>
          </p:cNvSpPr>
          <p:nvPr/>
        </p:nvSpPr>
        <p:spPr bwMode="auto">
          <a:xfrm>
            <a:off x="3352800" y="2514600"/>
            <a:ext cx="990600" cy="3124200"/>
          </a:xfrm>
          <a:custGeom>
            <a:avLst/>
            <a:gdLst>
              <a:gd name="T0" fmla="*/ 0 w 624"/>
              <a:gd name="T1" fmla="*/ 0 h 1968"/>
              <a:gd name="T2" fmla="*/ 2147483647 w 624"/>
              <a:gd name="T3" fmla="*/ 2147483647 h 1968"/>
              <a:gd name="T4" fmla="*/ 2147483647 w 624"/>
              <a:gd name="T5" fmla="*/ 2147483647 h 1968"/>
              <a:gd name="T6" fmla="*/ 0 60000 65536"/>
              <a:gd name="T7" fmla="*/ 0 60000 65536"/>
              <a:gd name="T8" fmla="*/ 0 60000 65536"/>
              <a:gd name="T9" fmla="*/ 0 w 624"/>
              <a:gd name="T10" fmla="*/ 0 h 1968"/>
              <a:gd name="T11" fmla="*/ 624 w 624"/>
              <a:gd name="T12" fmla="*/ 1968 h 1968"/>
            </a:gdLst>
            <a:ahLst/>
            <a:cxnLst>
              <a:cxn ang="T6">
                <a:pos x="T0" y="T1"/>
              </a:cxn>
              <a:cxn ang="T7">
                <a:pos x="T2" y="T3"/>
              </a:cxn>
              <a:cxn ang="T8">
                <a:pos x="T4" y="T5"/>
              </a:cxn>
            </a:cxnLst>
            <a:rect l="T9" t="T10" r="T11" b="T12"/>
            <a:pathLst>
              <a:path w="624" h="1968">
                <a:moveTo>
                  <a:pt x="0" y="0"/>
                </a:moveTo>
                <a:cubicBezTo>
                  <a:pt x="264" y="220"/>
                  <a:pt x="528" y="440"/>
                  <a:pt x="576" y="768"/>
                </a:cubicBezTo>
                <a:cubicBezTo>
                  <a:pt x="624" y="1096"/>
                  <a:pt x="456" y="1532"/>
                  <a:pt x="288" y="1968"/>
                </a:cubicBezTo>
              </a:path>
            </a:pathLst>
          </a:custGeom>
          <a:noFill/>
          <a:ln w="9525">
            <a:solidFill>
              <a:schemeClr val="tx1"/>
            </a:solidFill>
            <a:prstDash val="dash"/>
            <a:round/>
            <a:headEnd/>
            <a:tailEnd type="triangle" w="med" len="med"/>
          </a:ln>
        </p:spPr>
        <p:txBody>
          <a:bodyPr/>
          <a:lstStyle/>
          <a:p>
            <a:endParaRPr lang="en-US"/>
          </a:p>
        </p:txBody>
      </p:sp>
      <p:sp>
        <p:nvSpPr>
          <p:cNvPr id="24603" name="Freeform 51"/>
          <p:cNvSpPr>
            <a:spLocks/>
          </p:cNvSpPr>
          <p:nvPr/>
        </p:nvSpPr>
        <p:spPr bwMode="auto">
          <a:xfrm>
            <a:off x="304800" y="2362200"/>
            <a:ext cx="1295400" cy="2057400"/>
          </a:xfrm>
          <a:custGeom>
            <a:avLst/>
            <a:gdLst>
              <a:gd name="T0" fmla="*/ 2147483647 w 816"/>
              <a:gd name="T1" fmla="*/ 0 h 1296"/>
              <a:gd name="T2" fmla="*/ 0 w 816"/>
              <a:gd name="T3" fmla="*/ 2147483647 h 1296"/>
              <a:gd name="T4" fmla="*/ 2147483647 w 816"/>
              <a:gd name="T5" fmla="*/ 2147483647 h 1296"/>
              <a:gd name="T6" fmla="*/ 2147483647 w 816"/>
              <a:gd name="T7" fmla="*/ 2147483647 h 1296"/>
              <a:gd name="T8" fmla="*/ 0 60000 65536"/>
              <a:gd name="T9" fmla="*/ 0 60000 65536"/>
              <a:gd name="T10" fmla="*/ 0 60000 65536"/>
              <a:gd name="T11" fmla="*/ 0 60000 65536"/>
              <a:gd name="T12" fmla="*/ 0 w 816"/>
              <a:gd name="T13" fmla="*/ 0 h 1296"/>
              <a:gd name="T14" fmla="*/ 816 w 816"/>
              <a:gd name="T15" fmla="*/ 1296 h 1296"/>
            </a:gdLst>
            <a:ahLst/>
            <a:cxnLst>
              <a:cxn ang="T8">
                <a:pos x="T0" y="T1"/>
              </a:cxn>
              <a:cxn ang="T9">
                <a:pos x="T2" y="T3"/>
              </a:cxn>
              <a:cxn ang="T10">
                <a:pos x="T4" y="T5"/>
              </a:cxn>
              <a:cxn ang="T11">
                <a:pos x="T6" y="T7"/>
              </a:cxn>
            </a:cxnLst>
            <a:rect l="T12" t="T13" r="T14" b="T15"/>
            <a:pathLst>
              <a:path w="816" h="1296">
                <a:moveTo>
                  <a:pt x="624" y="0"/>
                </a:moveTo>
                <a:cubicBezTo>
                  <a:pt x="312" y="180"/>
                  <a:pt x="0" y="360"/>
                  <a:pt x="0" y="528"/>
                </a:cubicBezTo>
                <a:cubicBezTo>
                  <a:pt x="0" y="696"/>
                  <a:pt x="488" y="880"/>
                  <a:pt x="624" y="1008"/>
                </a:cubicBezTo>
                <a:cubicBezTo>
                  <a:pt x="760" y="1136"/>
                  <a:pt x="788" y="1216"/>
                  <a:pt x="816" y="1296"/>
                </a:cubicBezTo>
              </a:path>
            </a:pathLst>
          </a:custGeom>
          <a:noFill/>
          <a:ln w="9525">
            <a:solidFill>
              <a:schemeClr val="tx1"/>
            </a:solidFill>
            <a:prstDash val="dash"/>
            <a:round/>
            <a:headEnd/>
            <a:tailEnd type="triangle" w="med" len="med"/>
          </a:ln>
        </p:spPr>
        <p:txBody>
          <a:bodyPr/>
          <a:lstStyle/>
          <a:p>
            <a:endParaRPr lang="en-US"/>
          </a:p>
        </p:txBody>
      </p:sp>
      <p:grpSp>
        <p:nvGrpSpPr>
          <p:cNvPr id="24605" name="Group 53"/>
          <p:cNvGrpSpPr>
            <a:grpSpLocks/>
          </p:cNvGrpSpPr>
          <p:nvPr/>
        </p:nvGrpSpPr>
        <p:grpSpPr bwMode="auto">
          <a:xfrm>
            <a:off x="1654175" y="1362075"/>
            <a:ext cx="555625" cy="1000125"/>
            <a:chOff x="2532" y="1542"/>
            <a:chExt cx="184" cy="332"/>
          </a:xfrm>
        </p:grpSpPr>
        <p:sp>
          <p:nvSpPr>
            <p:cNvPr id="24621" name="AutoShape 54"/>
            <p:cNvSpPr>
              <a:spLocks noChangeArrowheads="1"/>
            </p:cNvSpPr>
            <p:nvPr/>
          </p:nvSpPr>
          <p:spPr bwMode="auto">
            <a:xfrm>
              <a:off x="2532" y="1542"/>
              <a:ext cx="184" cy="332"/>
            </a:xfrm>
            <a:prstGeom prst="bracketPair">
              <a:avLst>
                <a:gd name="adj" fmla="val 16667"/>
              </a:avLst>
            </a:prstGeom>
            <a:noFill/>
            <a:ln w="19050">
              <a:solidFill>
                <a:srgbClr val="008000"/>
              </a:solidFill>
              <a:round/>
              <a:headEnd/>
              <a:tailEnd/>
            </a:ln>
          </p:spPr>
          <p:txBody>
            <a:bodyPr wrap="none" anchor="ctr"/>
            <a:lstStyle/>
            <a:p>
              <a:endParaRPr lang="en-US">
                <a:solidFill>
                  <a:srgbClr val="FF8000"/>
                </a:solidFill>
              </a:endParaRPr>
            </a:p>
          </p:txBody>
        </p:sp>
        <p:sp>
          <p:nvSpPr>
            <p:cNvPr id="24622" name="Line 55"/>
            <p:cNvSpPr>
              <a:spLocks noChangeAspect="1" noChangeShapeType="1"/>
            </p:cNvSpPr>
            <p:nvPr/>
          </p:nvSpPr>
          <p:spPr bwMode="auto">
            <a:xfrm>
              <a:off x="2567" y="1607"/>
              <a:ext cx="119" cy="1"/>
            </a:xfrm>
            <a:prstGeom prst="line">
              <a:avLst/>
            </a:prstGeom>
            <a:noFill/>
            <a:ln w="38100">
              <a:solidFill>
                <a:schemeClr val="tx1"/>
              </a:solidFill>
              <a:round/>
              <a:headEnd/>
              <a:tailEnd/>
            </a:ln>
          </p:spPr>
          <p:txBody>
            <a:bodyPr wrap="none" anchor="ctr">
              <a:spAutoFit/>
            </a:bodyPr>
            <a:lstStyle/>
            <a:p>
              <a:endParaRPr lang="en-US"/>
            </a:p>
          </p:txBody>
        </p:sp>
        <p:sp>
          <p:nvSpPr>
            <p:cNvPr id="24623" name="Line 56"/>
            <p:cNvSpPr>
              <a:spLocks noChangeAspect="1" noChangeShapeType="1"/>
            </p:cNvSpPr>
            <p:nvPr/>
          </p:nvSpPr>
          <p:spPr bwMode="auto">
            <a:xfrm>
              <a:off x="2567" y="1655"/>
              <a:ext cx="119" cy="1"/>
            </a:xfrm>
            <a:prstGeom prst="line">
              <a:avLst/>
            </a:prstGeom>
            <a:noFill/>
            <a:ln w="38100">
              <a:solidFill>
                <a:schemeClr val="tx1"/>
              </a:solidFill>
              <a:round/>
              <a:headEnd/>
              <a:tailEnd/>
            </a:ln>
          </p:spPr>
          <p:txBody>
            <a:bodyPr wrap="none" anchor="ctr">
              <a:spAutoFit/>
            </a:bodyPr>
            <a:lstStyle/>
            <a:p>
              <a:endParaRPr lang="en-US"/>
            </a:p>
          </p:txBody>
        </p:sp>
        <p:sp>
          <p:nvSpPr>
            <p:cNvPr id="24624" name="Line 57"/>
            <p:cNvSpPr>
              <a:spLocks noChangeAspect="1" noChangeShapeType="1"/>
            </p:cNvSpPr>
            <p:nvPr/>
          </p:nvSpPr>
          <p:spPr bwMode="auto">
            <a:xfrm>
              <a:off x="2568" y="1703"/>
              <a:ext cx="119" cy="1"/>
            </a:xfrm>
            <a:prstGeom prst="line">
              <a:avLst/>
            </a:prstGeom>
            <a:noFill/>
            <a:ln w="38100">
              <a:solidFill>
                <a:schemeClr val="tx1"/>
              </a:solidFill>
              <a:round/>
              <a:headEnd/>
              <a:tailEnd/>
            </a:ln>
          </p:spPr>
          <p:txBody>
            <a:bodyPr wrap="none" anchor="ctr">
              <a:spAutoFit/>
            </a:bodyPr>
            <a:lstStyle/>
            <a:p>
              <a:endParaRPr lang="en-US"/>
            </a:p>
          </p:txBody>
        </p:sp>
        <p:sp>
          <p:nvSpPr>
            <p:cNvPr id="24625" name="Line 58"/>
            <p:cNvSpPr>
              <a:spLocks noChangeAspect="1" noChangeShapeType="1"/>
            </p:cNvSpPr>
            <p:nvPr/>
          </p:nvSpPr>
          <p:spPr bwMode="auto">
            <a:xfrm>
              <a:off x="2568" y="1751"/>
              <a:ext cx="119" cy="1"/>
            </a:xfrm>
            <a:prstGeom prst="line">
              <a:avLst/>
            </a:prstGeom>
            <a:noFill/>
            <a:ln w="38100">
              <a:solidFill>
                <a:schemeClr val="tx1"/>
              </a:solidFill>
              <a:round/>
              <a:headEnd/>
              <a:tailEnd/>
            </a:ln>
          </p:spPr>
          <p:txBody>
            <a:bodyPr wrap="none" anchor="ctr">
              <a:spAutoFit/>
            </a:bodyPr>
            <a:lstStyle/>
            <a:p>
              <a:endParaRPr lang="en-US"/>
            </a:p>
          </p:txBody>
        </p:sp>
        <p:sp>
          <p:nvSpPr>
            <p:cNvPr id="24626" name="Line 59"/>
            <p:cNvSpPr>
              <a:spLocks noChangeAspect="1" noChangeShapeType="1"/>
            </p:cNvSpPr>
            <p:nvPr/>
          </p:nvSpPr>
          <p:spPr bwMode="auto">
            <a:xfrm>
              <a:off x="2567" y="1803"/>
              <a:ext cx="119" cy="1"/>
            </a:xfrm>
            <a:prstGeom prst="line">
              <a:avLst/>
            </a:prstGeom>
            <a:noFill/>
            <a:ln w="38100">
              <a:solidFill>
                <a:schemeClr val="tx1"/>
              </a:solidFill>
              <a:round/>
              <a:headEnd/>
              <a:tailEnd/>
            </a:ln>
          </p:spPr>
          <p:txBody>
            <a:bodyPr wrap="none" anchor="ctr">
              <a:spAutoFit/>
            </a:bodyPr>
            <a:lstStyle/>
            <a:p>
              <a:endParaRPr lang="en-US"/>
            </a:p>
          </p:txBody>
        </p:sp>
      </p:grpSp>
      <p:grpSp>
        <p:nvGrpSpPr>
          <p:cNvPr id="24606" name="Group 60"/>
          <p:cNvGrpSpPr>
            <a:grpSpLocks/>
          </p:cNvGrpSpPr>
          <p:nvPr/>
        </p:nvGrpSpPr>
        <p:grpSpPr bwMode="auto">
          <a:xfrm>
            <a:off x="2339975" y="1371600"/>
            <a:ext cx="555625" cy="1000125"/>
            <a:chOff x="2532" y="1542"/>
            <a:chExt cx="184" cy="332"/>
          </a:xfrm>
        </p:grpSpPr>
        <p:sp>
          <p:nvSpPr>
            <p:cNvPr id="24615" name="AutoShape 61"/>
            <p:cNvSpPr>
              <a:spLocks noChangeArrowheads="1"/>
            </p:cNvSpPr>
            <p:nvPr/>
          </p:nvSpPr>
          <p:spPr bwMode="auto">
            <a:xfrm>
              <a:off x="2532" y="1542"/>
              <a:ext cx="184" cy="332"/>
            </a:xfrm>
            <a:prstGeom prst="bracketPair">
              <a:avLst>
                <a:gd name="adj" fmla="val 16667"/>
              </a:avLst>
            </a:prstGeom>
            <a:noFill/>
            <a:ln w="19050">
              <a:solidFill>
                <a:srgbClr val="FF0000"/>
              </a:solidFill>
              <a:round/>
              <a:headEnd/>
              <a:tailEnd/>
            </a:ln>
          </p:spPr>
          <p:txBody>
            <a:bodyPr wrap="none" anchor="ctr"/>
            <a:lstStyle/>
            <a:p>
              <a:endParaRPr lang="en-US"/>
            </a:p>
          </p:txBody>
        </p:sp>
        <p:sp>
          <p:nvSpPr>
            <p:cNvPr id="24616" name="Line 62"/>
            <p:cNvSpPr>
              <a:spLocks noChangeAspect="1" noChangeShapeType="1"/>
            </p:cNvSpPr>
            <p:nvPr/>
          </p:nvSpPr>
          <p:spPr bwMode="auto">
            <a:xfrm>
              <a:off x="2567" y="1607"/>
              <a:ext cx="119" cy="1"/>
            </a:xfrm>
            <a:prstGeom prst="line">
              <a:avLst/>
            </a:prstGeom>
            <a:noFill/>
            <a:ln w="38100">
              <a:solidFill>
                <a:schemeClr val="tx1"/>
              </a:solidFill>
              <a:round/>
              <a:headEnd/>
              <a:tailEnd/>
            </a:ln>
          </p:spPr>
          <p:txBody>
            <a:bodyPr wrap="none" anchor="ctr">
              <a:spAutoFit/>
            </a:bodyPr>
            <a:lstStyle/>
            <a:p>
              <a:endParaRPr lang="en-US"/>
            </a:p>
          </p:txBody>
        </p:sp>
        <p:sp>
          <p:nvSpPr>
            <p:cNvPr id="24617" name="Line 63"/>
            <p:cNvSpPr>
              <a:spLocks noChangeAspect="1" noChangeShapeType="1"/>
            </p:cNvSpPr>
            <p:nvPr/>
          </p:nvSpPr>
          <p:spPr bwMode="auto">
            <a:xfrm>
              <a:off x="2567" y="1655"/>
              <a:ext cx="119" cy="1"/>
            </a:xfrm>
            <a:prstGeom prst="line">
              <a:avLst/>
            </a:prstGeom>
            <a:noFill/>
            <a:ln w="38100">
              <a:solidFill>
                <a:schemeClr val="tx1"/>
              </a:solidFill>
              <a:round/>
              <a:headEnd/>
              <a:tailEnd/>
            </a:ln>
          </p:spPr>
          <p:txBody>
            <a:bodyPr wrap="none" anchor="ctr">
              <a:spAutoFit/>
            </a:bodyPr>
            <a:lstStyle/>
            <a:p>
              <a:endParaRPr lang="en-US"/>
            </a:p>
          </p:txBody>
        </p:sp>
        <p:sp>
          <p:nvSpPr>
            <p:cNvPr id="24618" name="Line 64"/>
            <p:cNvSpPr>
              <a:spLocks noChangeAspect="1" noChangeShapeType="1"/>
            </p:cNvSpPr>
            <p:nvPr/>
          </p:nvSpPr>
          <p:spPr bwMode="auto">
            <a:xfrm>
              <a:off x="2568" y="1703"/>
              <a:ext cx="119" cy="1"/>
            </a:xfrm>
            <a:prstGeom prst="line">
              <a:avLst/>
            </a:prstGeom>
            <a:noFill/>
            <a:ln w="38100">
              <a:solidFill>
                <a:schemeClr val="tx1"/>
              </a:solidFill>
              <a:round/>
              <a:headEnd/>
              <a:tailEnd/>
            </a:ln>
          </p:spPr>
          <p:txBody>
            <a:bodyPr wrap="none" anchor="ctr">
              <a:spAutoFit/>
            </a:bodyPr>
            <a:lstStyle/>
            <a:p>
              <a:endParaRPr lang="en-US"/>
            </a:p>
          </p:txBody>
        </p:sp>
        <p:sp>
          <p:nvSpPr>
            <p:cNvPr id="24619" name="Line 65"/>
            <p:cNvSpPr>
              <a:spLocks noChangeAspect="1" noChangeShapeType="1"/>
            </p:cNvSpPr>
            <p:nvPr/>
          </p:nvSpPr>
          <p:spPr bwMode="auto">
            <a:xfrm>
              <a:off x="2568" y="1751"/>
              <a:ext cx="119" cy="1"/>
            </a:xfrm>
            <a:prstGeom prst="line">
              <a:avLst/>
            </a:prstGeom>
            <a:noFill/>
            <a:ln w="38100">
              <a:solidFill>
                <a:schemeClr val="tx1"/>
              </a:solidFill>
              <a:round/>
              <a:headEnd/>
              <a:tailEnd/>
            </a:ln>
          </p:spPr>
          <p:txBody>
            <a:bodyPr wrap="none" anchor="ctr">
              <a:spAutoFit/>
            </a:bodyPr>
            <a:lstStyle/>
            <a:p>
              <a:endParaRPr lang="en-US"/>
            </a:p>
          </p:txBody>
        </p:sp>
        <p:sp>
          <p:nvSpPr>
            <p:cNvPr id="24620" name="Line 66"/>
            <p:cNvSpPr>
              <a:spLocks noChangeAspect="1" noChangeShapeType="1"/>
            </p:cNvSpPr>
            <p:nvPr/>
          </p:nvSpPr>
          <p:spPr bwMode="auto">
            <a:xfrm>
              <a:off x="2567" y="1803"/>
              <a:ext cx="119" cy="1"/>
            </a:xfrm>
            <a:prstGeom prst="line">
              <a:avLst/>
            </a:prstGeom>
            <a:noFill/>
            <a:ln w="38100">
              <a:solidFill>
                <a:schemeClr val="tx1"/>
              </a:solidFill>
              <a:round/>
              <a:headEnd/>
              <a:tailEnd/>
            </a:ln>
          </p:spPr>
          <p:txBody>
            <a:bodyPr wrap="none" anchor="ctr">
              <a:spAutoFit/>
            </a:bodyPr>
            <a:lstStyle/>
            <a:p>
              <a:endParaRPr lang="en-US"/>
            </a:p>
          </p:txBody>
        </p:sp>
      </p:grpSp>
      <p:grpSp>
        <p:nvGrpSpPr>
          <p:cNvPr id="24607" name="Group 67"/>
          <p:cNvGrpSpPr>
            <a:grpSpLocks/>
          </p:cNvGrpSpPr>
          <p:nvPr/>
        </p:nvGrpSpPr>
        <p:grpSpPr bwMode="auto">
          <a:xfrm>
            <a:off x="3025775" y="1371600"/>
            <a:ext cx="555625" cy="1000125"/>
            <a:chOff x="2532" y="1542"/>
            <a:chExt cx="184" cy="332"/>
          </a:xfrm>
        </p:grpSpPr>
        <p:sp>
          <p:nvSpPr>
            <p:cNvPr id="24609" name="AutoShape 68"/>
            <p:cNvSpPr>
              <a:spLocks noChangeArrowheads="1"/>
            </p:cNvSpPr>
            <p:nvPr/>
          </p:nvSpPr>
          <p:spPr bwMode="auto">
            <a:xfrm>
              <a:off x="2532" y="1542"/>
              <a:ext cx="184" cy="332"/>
            </a:xfrm>
            <a:prstGeom prst="bracketPair">
              <a:avLst>
                <a:gd name="adj" fmla="val 16667"/>
              </a:avLst>
            </a:prstGeom>
            <a:noFill/>
            <a:ln w="19050">
              <a:solidFill>
                <a:srgbClr val="E46C0A"/>
              </a:solidFill>
              <a:round/>
              <a:headEnd/>
              <a:tailEnd/>
            </a:ln>
          </p:spPr>
          <p:txBody>
            <a:bodyPr wrap="none" anchor="ctr"/>
            <a:lstStyle/>
            <a:p>
              <a:endParaRPr lang="en-US"/>
            </a:p>
          </p:txBody>
        </p:sp>
        <p:sp>
          <p:nvSpPr>
            <p:cNvPr id="24610" name="Line 69"/>
            <p:cNvSpPr>
              <a:spLocks noChangeAspect="1" noChangeShapeType="1"/>
            </p:cNvSpPr>
            <p:nvPr/>
          </p:nvSpPr>
          <p:spPr bwMode="auto">
            <a:xfrm>
              <a:off x="2567" y="1607"/>
              <a:ext cx="119" cy="1"/>
            </a:xfrm>
            <a:prstGeom prst="line">
              <a:avLst/>
            </a:prstGeom>
            <a:noFill/>
            <a:ln w="38100">
              <a:solidFill>
                <a:schemeClr val="tx1"/>
              </a:solidFill>
              <a:round/>
              <a:headEnd/>
              <a:tailEnd/>
            </a:ln>
          </p:spPr>
          <p:txBody>
            <a:bodyPr wrap="none" anchor="ctr">
              <a:spAutoFit/>
            </a:bodyPr>
            <a:lstStyle/>
            <a:p>
              <a:endParaRPr lang="en-US"/>
            </a:p>
          </p:txBody>
        </p:sp>
        <p:sp>
          <p:nvSpPr>
            <p:cNvPr id="24611" name="Line 70"/>
            <p:cNvSpPr>
              <a:spLocks noChangeAspect="1" noChangeShapeType="1"/>
            </p:cNvSpPr>
            <p:nvPr/>
          </p:nvSpPr>
          <p:spPr bwMode="auto">
            <a:xfrm>
              <a:off x="2567" y="1655"/>
              <a:ext cx="119" cy="1"/>
            </a:xfrm>
            <a:prstGeom prst="line">
              <a:avLst/>
            </a:prstGeom>
            <a:noFill/>
            <a:ln w="38100">
              <a:solidFill>
                <a:schemeClr val="tx1"/>
              </a:solidFill>
              <a:round/>
              <a:headEnd/>
              <a:tailEnd/>
            </a:ln>
          </p:spPr>
          <p:txBody>
            <a:bodyPr wrap="none" anchor="ctr">
              <a:spAutoFit/>
            </a:bodyPr>
            <a:lstStyle/>
            <a:p>
              <a:endParaRPr lang="en-US"/>
            </a:p>
          </p:txBody>
        </p:sp>
        <p:sp>
          <p:nvSpPr>
            <p:cNvPr id="24612" name="Line 71"/>
            <p:cNvSpPr>
              <a:spLocks noChangeAspect="1" noChangeShapeType="1"/>
            </p:cNvSpPr>
            <p:nvPr/>
          </p:nvSpPr>
          <p:spPr bwMode="auto">
            <a:xfrm>
              <a:off x="2568" y="1703"/>
              <a:ext cx="119" cy="1"/>
            </a:xfrm>
            <a:prstGeom prst="line">
              <a:avLst/>
            </a:prstGeom>
            <a:noFill/>
            <a:ln w="38100">
              <a:solidFill>
                <a:schemeClr val="tx1"/>
              </a:solidFill>
              <a:round/>
              <a:headEnd/>
              <a:tailEnd/>
            </a:ln>
          </p:spPr>
          <p:txBody>
            <a:bodyPr wrap="none" anchor="ctr">
              <a:spAutoFit/>
            </a:bodyPr>
            <a:lstStyle/>
            <a:p>
              <a:endParaRPr lang="en-US"/>
            </a:p>
          </p:txBody>
        </p:sp>
        <p:sp>
          <p:nvSpPr>
            <p:cNvPr id="24613" name="Line 72"/>
            <p:cNvSpPr>
              <a:spLocks noChangeAspect="1" noChangeShapeType="1"/>
            </p:cNvSpPr>
            <p:nvPr/>
          </p:nvSpPr>
          <p:spPr bwMode="auto">
            <a:xfrm>
              <a:off x="2568" y="1751"/>
              <a:ext cx="119" cy="1"/>
            </a:xfrm>
            <a:prstGeom prst="line">
              <a:avLst/>
            </a:prstGeom>
            <a:noFill/>
            <a:ln w="38100">
              <a:solidFill>
                <a:schemeClr val="tx1"/>
              </a:solidFill>
              <a:round/>
              <a:headEnd/>
              <a:tailEnd/>
            </a:ln>
          </p:spPr>
          <p:txBody>
            <a:bodyPr wrap="none" anchor="ctr">
              <a:spAutoFit/>
            </a:bodyPr>
            <a:lstStyle/>
            <a:p>
              <a:endParaRPr lang="en-US"/>
            </a:p>
          </p:txBody>
        </p:sp>
        <p:sp>
          <p:nvSpPr>
            <p:cNvPr id="24614" name="Line 73"/>
            <p:cNvSpPr>
              <a:spLocks noChangeAspect="1" noChangeShapeType="1"/>
            </p:cNvSpPr>
            <p:nvPr/>
          </p:nvSpPr>
          <p:spPr bwMode="auto">
            <a:xfrm>
              <a:off x="2567" y="1803"/>
              <a:ext cx="119" cy="1"/>
            </a:xfrm>
            <a:prstGeom prst="line">
              <a:avLst/>
            </a:prstGeom>
            <a:noFill/>
            <a:ln w="38100">
              <a:solidFill>
                <a:schemeClr val="tx1"/>
              </a:solidFill>
              <a:round/>
              <a:headEnd/>
              <a:tailEnd/>
            </a:ln>
          </p:spPr>
          <p:txBody>
            <a:bodyPr wrap="none" anchor="ctr">
              <a:spAutoFit/>
            </a:bodyPr>
            <a:lstStyle/>
            <a:p>
              <a:endParaRPr lang="en-US"/>
            </a:p>
          </p:txBody>
        </p:sp>
      </p:grpSp>
      <p:sp>
        <p:nvSpPr>
          <p:cNvPr id="24608" name="Text Box 74"/>
          <p:cNvSpPr txBox="1">
            <a:spLocks noChangeArrowheads="1"/>
          </p:cNvSpPr>
          <p:nvPr/>
        </p:nvSpPr>
        <p:spPr bwMode="auto">
          <a:xfrm>
            <a:off x="3641725" y="1463675"/>
            <a:ext cx="467997" cy="584776"/>
          </a:xfrm>
          <a:prstGeom prst="rect">
            <a:avLst/>
          </a:prstGeom>
          <a:noFill/>
          <a:ln w="9525">
            <a:noFill/>
            <a:miter lim="800000"/>
            <a:headEnd/>
            <a:tailEnd/>
          </a:ln>
        </p:spPr>
        <p:txBody>
          <a:bodyPr wrap="none">
            <a:spAutoFit/>
          </a:bodyPr>
          <a:lstStyle/>
          <a:p>
            <a:pPr eaLnBrk="1" hangingPunct="1"/>
            <a:r>
              <a:rPr lang="en-US" sz="3200" dirty="0"/>
              <a:t>…</a:t>
            </a:r>
          </a:p>
        </p:txBody>
      </p:sp>
      <p:sp>
        <p:nvSpPr>
          <p:cNvPr id="76" name="TextBox 75"/>
          <p:cNvSpPr txBox="1"/>
          <p:nvPr/>
        </p:nvSpPr>
        <p:spPr>
          <a:xfrm>
            <a:off x="7201948" y="6573131"/>
            <a:ext cx="2141343" cy="276999"/>
          </a:xfrm>
          <a:prstGeom prst="rect">
            <a:avLst/>
          </a:prstGeom>
          <a:noFill/>
        </p:spPr>
        <p:txBody>
          <a:bodyPr wrap="square" rtlCol="0">
            <a:spAutoFit/>
          </a:bodyPr>
          <a:lstStyle/>
          <a:p>
            <a:r>
              <a:rPr lang="en-US" sz="1200" dirty="0"/>
              <a:t>Slide adapted after J. </a:t>
            </a:r>
            <a:r>
              <a:rPr lang="en-US" sz="1200" dirty="0" err="1"/>
              <a:t>Sivic</a:t>
            </a:r>
            <a:endParaRPr lang="en-US" sz="1200" dirty="0"/>
          </a:p>
        </p:txBody>
      </p:sp>
    </p:spTree>
    <p:extLst>
      <p:ext uri="{BB962C8B-B14F-4D97-AF65-F5344CB8AC3E}">
        <p14:creationId xmlns:p14="http://schemas.microsoft.com/office/powerpoint/2010/main" val="40017024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Line 9"/>
          <p:cNvSpPr>
            <a:spLocks noChangeShapeType="1"/>
          </p:cNvSpPr>
          <p:nvPr/>
        </p:nvSpPr>
        <p:spPr bwMode="auto">
          <a:xfrm flipV="1">
            <a:off x="762000" y="3200400"/>
            <a:ext cx="0" cy="3041650"/>
          </a:xfrm>
          <a:prstGeom prst="line">
            <a:avLst/>
          </a:prstGeom>
          <a:noFill/>
          <a:ln w="19050">
            <a:solidFill>
              <a:srgbClr val="0000FF"/>
            </a:solidFill>
            <a:round/>
            <a:headEnd/>
            <a:tailEnd type="triangle" w="med" len="med"/>
          </a:ln>
        </p:spPr>
        <p:txBody>
          <a:bodyPr wrap="none" anchor="ctr"/>
          <a:lstStyle/>
          <a:p>
            <a:endParaRPr lang="en-US"/>
          </a:p>
        </p:txBody>
      </p:sp>
      <p:sp>
        <p:nvSpPr>
          <p:cNvPr id="25604" name="Line 10"/>
          <p:cNvSpPr>
            <a:spLocks noChangeShapeType="1"/>
          </p:cNvSpPr>
          <p:nvPr/>
        </p:nvSpPr>
        <p:spPr bwMode="auto">
          <a:xfrm>
            <a:off x="762000" y="6242050"/>
            <a:ext cx="3810000" cy="3175"/>
          </a:xfrm>
          <a:prstGeom prst="line">
            <a:avLst/>
          </a:prstGeom>
          <a:noFill/>
          <a:ln w="19050">
            <a:solidFill>
              <a:srgbClr val="0000FF"/>
            </a:solidFill>
            <a:round/>
            <a:headEnd/>
            <a:tailEnd type="triangle" w="med" len="med"/>
          </a:ln>
        </p:spPr>
        <p:txBody>
          <a:bodyPr wrap="none" anchor="ctr"/>
          <a:lstStyle/>
          <a:p>
            <a:endParaRPr lang="en-US"/>
          </a:p>
        </p:txBody>
      </p:sp>
      <p:sp>
        <p:nvSpPr>
          <p:cNvPr id="25605" name="Line 11"/>
          <p:cNvSpPr>
            <a:spLocks noChangeShapeType="1"/>
          </p:cNvSpPr>
          <p:nvPr/>
        </p:nvSpPr>
        <p:spPr bwMode="auto">
          <a:xfrm flipV="1">
            <a:off x="762000" y="4564063"/>
            <a:ext cx="2819400" cy="1677987"/>
          </a:xfrm>
          <a:prstGeom prst="line">
            <a:avLst/>
          </a:prstGeom>
          <a:noFill/>
          <a:ln w="19050">
            <a:solidFill>
              <a:srgbClr val="0000FF"/>
            </a:solidFill>
            <a:round/>
            <a:headEnd/>
            <a:tailEnd type="triangle" w="med" len="med"/>
          </a:ln>
        </p:spPr>
        <p:txBody>
          <a:bodyPr wrap="none" anchor="ctr"/>
          <a:lstStyle/>
          <a:p>
            <a:endParaRPr lang="en-US"/>
          </a:p>
        </p:txBody>
      </p:sp>
      <p:sp>
        <p:nvSpPr>
          <p:cNvPr id="25606" name="Oval 12"/>
          <p:cNvSpPr>
            <a:spLocks noChangeAspect="1" noChangeArrowheads="1"/>
          </p:cNvSpPr>
          <p:nvPr/>
        </p:nvSpPr>
        <p:spPr bwMode="auto">
          <a:xfrm>
            <a:off x="1712913" y="4797425"/>
            <a:ext cx="173037" cy="158750"/>
          </a:xfrm>
          <a:prstGeom prst="ellipse">
            <a:avLst/>
          </a:prstGeom>
          <a:solidFill>
            <a:schemeClr val="tx1"/>
          </a:solidFill>
          <a:ln w="19050">
            <a:solidFill>
              <a:schemeClr val="tx1"/>
            </a:solidFill>
            <a:round/>
            <a:headEnd/>
            <a:tailEnd/>
          </a:ln>
        </p:spPr>
        <p:txBody>
          <a:bodyPr wrap="none" anchor="ctr"/>
          <a:lstStyle/>
          <a:p>
            <a:endParaRPr lang="en-US"/>
          </a:p>
        </p:txBody>
      </p:sp>
      <p:sp>
        <p:nvSpPr>
          <p:cNvPr id="25607" name="Oval 13"/>
          <p:cNvSpPr>
            <a:spLocks noChangeAspect="1" noChangeArrowheads="1"/>
          </p:cNvSpPr>
          <p:nvPr/>
        </p:nvSpPr>
        <p:spPr bwMode="auto">
          <a:xfrm>
            <a:off x="1865313" y="4949825"/>
            <a:ext cx="173037" cy="158750"/>
          </a:xfrm>
          <a:prstGeom prst="ellipse">
            <a:avLst/>
          </a:prstGeom>
          <a:solidFill>
            <a:schemeClr val="tx1"/>
          </a:solidFill>
          <a:ln w="19050">
            <a:solidFill>
              <a:schemeClr val="tx1"/>
            </a:solidFill>
            <a:round/>
            <a:headEnd/>
            <a:tailEnd/>
          </a:ln>
        </p:spPr>
        <p:txBody>
          <a:bodyPr wrap="none" anchor="ctr"/>
          <a:lstStyle/>
          <a:p>
            <a:endParaRPr lang="en-US"/>
          </a:p>
        </p:txBody>
      </p:sp>
      <p:sp>
        <p:nvSpPr>
          <p:cNvPr id="25608" name="Oval 14"/>
          <p:cNvSpPr>
            <a:spLocks noChangeAspect="1" noChangeArrowheads="1"/>
          </p:cNvSpPr>
          <p:nvPr/>
        </p:nvSpPr>
        <p:spPr bwMode="auto">
          <a:xfrm>
            <a:off x="1371600" y="4800600"/>
            <a:ext cx="173038" cy="158750"/>
          </a:xfrm>
          <a:prstGeom prst="ellipse">
            <a:avLst/>
          </a:prstGeom>
          <a:solidFill>
            <a:schemeClr val="tx1"/>
          </a:solidFill>
          <a:ln w="19050">
            <a:solidFill>
              <a:schemeClr val="tx1"/>
            </a:solidFill>
            <a:round/>
            <a:headEnd/>
            <a:tailEnd/>
          </a:ln>
        </p:spPr>
        <p:txBody>
          <a:bodyPr wrap="none" anchor="ctr"/>
          <a:lstStyle/>
          <a:p>
            <a:endParaRPr lang="en-US"/>
          </a:p>
        </p:txBody>
      </p:sp>
      <p:sp>
        <p:nvSpPr>
          <p:cNvPr id="25609" name="Oval 15"/>
          <p:cNvSpPr>
            <a:spLocks noChangeAspect="1" noChangeArrowheads="1"/>
          </p:cNvSpPr>
          <p:nvPr/>
        </p:nvSpPr>
        <p:spPr bwMode="auto">
          <a:xfrm>
            <a:off x="1676400" y="5181600"/>
            <a:ext cx="173038" cy="158750"/>
          </a:xfrm>
          <a:prstGeom prst="ellipse">
            <a:avLst/>
          </a:prstGeom>
          <a:solidFill>
            <a:schemeClr val="tx1"/>
          </a:solidFill>
          <a:ln w="19050">
            <a:solidFill>
              <a:schemeClr val="tx1"/>
            </a:solidFill>
            <a:round/>
            <a:headEnd/>
            <a:tailEnd/>
          </a:ln>
        </p:spPr>
        <p:txBody>
          <a:bodyPr wrap="none" anchor="ctr"/>
          <a:lstStyle/>
          <a:p>
            <a:endParaRPr lang="en-US"/>
          </a:p>
        </p:txBody>
      </p:sp>
      <p:sp>
        <p:nvSpPr>
          <p:cNvPr id="25610" name="Oval 16"/>
          <p:cNvSpPr>
            <a:spLocks noChangeAspect="1" noChangeArrowheads="1"/>
          </p:cNvSpPr>
          <p:nvPr/>
        </p:nvSpPr>
        <p:spPr bwMode="auto">
          <a:xfrm>
            <a:off x="1447800" y="5105400"/>
            <a:ext cx="173038" cy="158750"/>
          </a:xfrm>
          <a:prstGeom prst="ellipse">
            <a:avLst/>
          </a:prstGeom>
          <a:solidFill>
            <a:schemeClr val="tx1"/>
          </a:solidFill>
          <a:ln w="19050">
            <a:solidFill>
              <a:schemeClr val="tx1"/>
            </a:solidFill>
            <a:round/>
            <a:headEnd/>
            <a:tailEnd/>
          </a:ln>
        </p:spPr>
        <p:txBody>
          <a:bodyPr wrap="none" anchor="ctr"/>
          <a:lstStyle/>
          <a:p>
            <a:endParaRPr lang="en-US"/>
          </a:p>
        </p:txBody>
      </p:sp>
      <p:sp>
        <p:nvSpPr>
          <p:cNvPr id="25611" name="Oval 17"/>
          <p:cNvSpPr>
            <a:spLocks noChangeAspect="1" noChangeArrowheads="1"/>
          </p:cNvSpPr>
          <p:nvPr/>
        </p:nvSpPr>
        <p:spPr bwMode="auto">
          <a:xfrm>
            <a:off x="2743200" y="3733800"/>
            <a:ext cx="173038" cy="158750"/>
          </a:xfrm>
          <a:prstGeom prst="ellipse">
            <a:avLst/>
          </a:prstGeom>
          <a:solidFill>
            <a:schemeClr val="tx1"/>
          </a:solidFill>
          <a:ln w="19050">
            <a:solidFill>
              <a:schemeClr val="tx1"/>
            </a:solidFill>
            <a:round/>
            <a:headEnd/>
            <a:tailEnd/>
          </a:ln>
        </p:spPr>
        <p:txBody>
          <a:bodyPr wrap="none" anchor="ctr"/>
          <a:lstStyle/>
          <a:p>
            <a:endParaRPr lang="en-US"/>
          </a:p>
        </p:txBody>
      </p:sp>
      <p:sp>
        <p:nvSpPr>
          <p:cNvPr id="25612" name="Oval 18"/>
          <p:cNvSpPr>
            <a:spLocks noChangeAspect="1" noChangeArrowheads="1"/>
          </p:cNvSpPr>
          <p:nvPr/>
        </p:nvSpPr>
        <p:spPr bwMode="auto">
          <a:xfrm>
            <a:off x="2667000" y="4343400"/>
            <a:ext cx="173038" cy="158750"/>
          </a:xfrm>
          <a:prstGeom prst="ellipse">
            <a:avLst/>
          </a:prstGeom>
          <a:solidFill>
            <a:schemeClr val="tx1"/>
          </a:solidFill>
          <a:ln w="19050">
            <a:solidFill>
              <a:schemeClr val="tx1"/>
            </a:solidFill>
            <a:round/>
            <a:headEnd/>
            <a:tailEnd/>
          </a:ln>
        </p:spPr>
        <p:txBody>
          <a:bodyPr wrap="none" anchor="ctr"/>
          <a:lstStyle/>
          <a:p>
            <a:endParaRPr lang="en-US"/>
          </a:p>
        </p:txBody>
      </p:sp>
      <p:sp>
        <p:nvSpPr>
          <p:cNvPr id="25613" name="Oval 19"/>
          <p:cNvSpPr>
            <a:spLocks noChangeAspect="1" noChangeArrowheads="1"/>
          </p:cNvSpPr>
          <p:nvPr/>
        </p:nvSpPr>
        <p:spPr bwMode="auto">
          <a:xfrm>
            <a:off x="2438400" y="4038600"/>
            <a:ext cx="173038" cy="158750"/>
          </a:xfrm>
          <a:prstGeom prst="ellipse">
            <a:avLst/>
          </a:prstGeom>
          <a:solidFill>
            <a:schemeClr val="tx1"/>
          </a:solidFill>
          <a:ln w="19050">
            <a:solidFill>
              <a:schemeClr val="tx1"/>
            </a:solidFill>
            <a:round/>
            <a:headEnd/>
            <a:tailEnd/>
          </a:ln>
        </p:spPr>
        <p:txBody>
          <a:bodyPr wrap="none" anchor="ctr"/>
          <a:lstStyle/>
          <a:p>
            <a:endParaRPr lang="en-US"/>
          </a:p>
        </p:txBody>
      </p:sp>
      <p:sp>
        <p:nvSpPr>
          <p:cNvPr id="25614" name="Oval 20"/>
          <p:cNvSpPr>
            <a:spLocks noChangeAspect="1" noChangeArrowheads="1"/>
          </p:cNvSpPr>
          <p:nvPr/>
        </p:nvSpPr>
        <p:spPr bwMode="auto">
          <a:xfrm>
            <a:off x="2743200" y="4038600"/>
            <a:ext cx="173038" cy="158750"/>
          </a:xfrm>
          <a:prstGeom prst="ellipse">
            <a:avLst/>
          </a:prstGeom>
          <a:solidFill>
            <a:schemeClr val="tx1"/>
          </a:solidFill>
          <a:ln w="19050">
            <a:solidFill>
              <a:schemeClr val="tx1"/>
            </a:solidFill>
            <a:round/>
            <a:headEnd/>
            <a:tailEnd/>
          </a:ln>
        </p:spPr>
        <p:txBody>
          <a:bodyPr wrap="none" anchor="ctr"/>
          <a:lstStyle/>
          <a:p>
            <a:endParaRPr lang="en-US"/>
          </a:p>
        </p:txBody>
      </p:sp>
      <p:sp>
        <p:nvSpPr>
          <p:cNvPr id="25615" name="Oval 21"/>
          <p:cNvSpPr>
            <a:spLocks noChangeAspect="1" noChangeArrowheads="1"/>
          </p:cNvSpPr>
          <p:nvPr/>
        </p:nvSpPr>
        <p:spPr bwMode="auto">
          <a:xfrm>
            <a:off x="2209800" y="4800600"/>
            <a:ext cx="173038" cy="158750"/>
          </a:xfrm>
          <a:prstGeom prst="ellipse">
            <a:avLst/>
          </a:prstGeom>
          <a:solidFill>
            <a:schemeClr val="tx1"/>
          </a:solidFill>
          <a:ln w="19050">
            <a:solidFill>
              <a:schemeClr val="tx1"/>
            </a:solidFill>
            <a:round/>
            <a:headEnd/>
            <a:tailEnd/>
          </a:ln>
        </p:spPr>
        <p:txBody>
          <a:bodyPr wrap="none" anchor="ctr"/>
          <a:lstStyle/>
          <a:p>
            <a:endParaRPr lang="en-US"/>
          </a:p>
        </p:txBody>
      </p:sp>
      <p:sp>
        <p:nvSpPr>
          <p:cNvPr id="25616" name="Oval 22"/>
          <p:cNvSpPr>
            <a:spLocks noChangeAspect="1" noChangeArrowheads="1"/>
          </p:cNvSpPr>
          <p:nvPr/>
        </p:nvSpPr>
        <p:spPr bwMode="auto">
          <a:xfrm>
            <a:off x="1524000" y="4495800"/>
            <a:ext cx="173038" cy="158750"/>
          </a:xfrm>
          <a:prstGeom prst="ellipse">
            <a:avLst/>
          </a:prstGeom>
          <a:solidFill>
            <a:schemeClr val="tx1"/>
          </a:solidFill>
          <a:ln w="19050">
            <a:solidFill>
              <a:schemeClr val="tx1"/>
            </a:solidFill>
            <a:round/>
            <a:headEnd/>
            <a:tailEnd/>
          </a:ln>
        </p:spPr>
        <p:txBody>
          <a:bodyPr wrap="none" anchor="ctr"/>
          <a:lstStyle/>
          <a:p>
            <a:endParaRPr lang="en-US"/>
          </a:p>
        </p:txBody>
      </p:sp>
      <p:sp>
        <p:nvSpPr>
          <p:cNvPr id="25617" name="Oval 23"/>
          <p:cNvSpPr>
            <a:spLocks noChangeAspect="1" noChangeArrowheads="1"/>
          </p:cNvSpPr>
          <p:nvPr/>
        </p:nvSpPr>
        <p:spPr bwMode="auto">
          <a:xfrm>
            <a:off x="3581400" y="5715000"/>
            <a:ext cx="173038" cy="158750"/>
          </a:xfrm>
          <a:prstGeom prst="ellipse">
            <a:avLst/>
          </a:prstGeom>
          <a:solidFill>
            <a:schemeClr val="tx1"/>
          </a:solidFill>
          <a:ln w="19050">
            <a:solidFill>
              <a:schemeClr val="tx1"/>
            </a:solidFill>
            <a:round/>
            <a:headEnd/>
            <a:tailEnd/>
          </a:ln>
        </p:spPr>
        <p:txBody>
          <a:bodyPr wrap="none" anchor="ctr"/>
          <a:lstStyle/>
          <a:p>
            <a:endParaRPr lang="en-US"/>
          </a:p>
        </p:txBody>
      </p:sp>
      <p:sp>
        <p:nvSpPr>
          <p:cNvPr id="25618" name="Oval 24"/>
          <p:cNvSpPr>
            <a:spLocks noChangeAspect="1" noChangeArrowheads="1"/>
          </p:cNvSpPr>
          <p:nvPr/>
        </p:nvSpPr>
        <p:spPr bwMode="auto">
          <a:xfrm>
            <a:off x="3429000" y="5486400"/>
            <a:ext cx="173038" cy="158750"/>
          </a:xfrm>
          <a:prstGeom prst="ellipse">
            <a:avLst/>
          </a:prstGeom>
          <a:solidFill>
            <a:schemeClr val="tx1"/>
          </a:solidFill>
          <a:ln w="19050">
            <a:solidFill>
              <a:schemeClr val="tx1"/>
            </a:solidFill>
            <a:round/>
            <a:headEnd/>
            <a:tailEnd/>
          </a:ln>
        </p:spPr>
        <p:txBody>
          <a:bodyPr wrap="none" anchor="ctr"/>
          <a:lstStyle/>
          <a:p>
            <a:endParaRPr lang="en-US"/>
          </a:p>
        </p:txBody>
      </p:sp>
      <p:sp>
        <p:nvSpPr>
          <p:cNvPr id="25619" name="Oval 25"/>
          <p:cNvSpPr>
            <a:spLocks noChangeAspect="1" noChangeArrowheads="1"/>
          </p:cNvSpPr>
          <p:nvPr/>
        </p:nvSpPr>
        <p:spPr bwMode="auto">
          <a:xfrm>
            <a:off x="3200400" y="5715000"/>
            <a:ext cx="173038" cy="158750"/>
          </a:xfrm>
          <a:prstGeom prst="ellipse">
            <a:avLst/>
          </a:prstGeom>
          <a:solidFill>
            <a:schemeClr val="tx1"/>
          </a:solidFill>
          <a:ln w="19050">
            <a:solidFill>
              <a:schemeClr val="tx1"/>
            </a:solidFill>
            <a:round/>
            <a:headEnd/>
            <a:tailEnd/>
          </a:ln>
        </p:spPr>
        <p:txBody>
          <a:bodyPr wrap="none" anchor="ctr"/>
          <a:lstStyle/>
          <a:p>
            <a:endParaRPr lang="en-US"/>
          </a:p>
        </p:txBody>
      </p:sp>
      <p:sp>
        <p:nvSpPr>
          <p:cNvPr id="883759" name="Line 47"/>
          <p:cNvSpPr>
            <a:spLocks noChangeShapeType="1"/>
          </p:cNvSpPr>
          <p:nvPr/>
        </p:nvSpPr>
        <p:spPr bwMode="auto">
          <a:xfrm flipV="1">
            <a:off x="5181600" y="914400"/>
            <a:ext cx="0" cy="3270250"/>
          </a:xfrm>
          <a:prstGeom prst="line">
            <a:avLst/>
          </a:prstGeom>
          <a:noFill/>
          <a:ln w="19050">
            <a:solidFill>
              <a:srgbClr val="0000FF"/>
            </a:solidFill>
            <a:round/>
            <a:headEnd/>
            <a:tailEnd type="triangle" w="med" len="med"/>
          </a:ln>
        </p:spPr>
        <p:txBody>
          <a:bodyPr wrap="none" anchor="ctr"/>
          <a:lstStyle/>
          <a:p>
            <a:endParaRPr lang="en-US"/>
          </a:p>
        </p:txBody>
      </p:sp>
      <p:sp>
        <p:nvSpPr>
          <p:cNvPr id="883760" name="Line 48"/>
          <p:cNvSpPr>
            <a:spLocks noChangeShapeType="1"/>
          </p:cNvSpPr>
          <p:nvPr/>
        </p:nvSpPr>
        <p:spPr bwMode="auto">
          <a:xfrm>
            <a:off x="5181600" y="4184650"/>
            <a:ext cx="3810000" cy="3175"/>
          </a:xfrm>
          <a:prstGeom prst="line">
            <a:avLst/>
          </a:prstGeom>
          <a:noFill/>
          <a:ln w="19050">
            <a:solidFill>
              <a:srgbClr val="0000FF"/>
            </a:solidFill>
            <a:round/>
            <a:headEnd/>
            <a:tailEnd type="triangle" w="med" len="med"/>
          </a:ln>
        </p:spPr>
        <p:txBody>
          <a:bodyPr wrap="none" anchor="ctr"/>
          <a:lstStyle/>
          <a:p>
            <a:endParaRPr lang="en-US"/>
          </a:p>
        </p:txBody>
      </p:sp>
      <p:sp>
        <p:nvSpPr>
          <p:cNvPr id="883761" name="Line 49"/>
          <p:cNvSpPr>
            <a:spLocks noChangeShapeType="1"/>
          </p:cNvSpPr>
          <p:nvPr/>
        </p:nvSpPr>
        <p:spPr bwMode="auto">
          <a:xfrm flipV="1">
            <a:off x="5181600" y="2506663"/>
            <a:ext cx="2819400" cy="1677987"/>
          </a:xfrm>
          <a:prstGeom prst="line">
            <a:avLst/>
          </a:prstGeom>
          <a:noFill/>
          <a:ln w="19050">
            <a:solidFill>
              <a:srgbClr val="0000FF"/>
            </a:solidFill>
            <a:round/>
            <a:headEnd/>
            <a:tailEnd type="triangle" w="med" len="med"/>
          </a:ln>
        </p:spPr>
        <p:txBody>
          <a:bodyPr wrap="none" anchor="ctr"/>
          <a:lstStyle/>
          <a:p>
            <a:endParaRPr lang="en-US"/>
          </a:p>
        </p:txBody>
      </p:sp>
      <p:sp>
        <p:nvSpPr>
          <p:cNvPr id="883762" name="Oval 50"/>
          <p:cNvSpPr>
            <a:spLocks noChangeAspect="1" noChangeArrowheads="1"/>
          </p:cNvSpPr>
          <p:nvPr/>
        </p:nvSpPr>
        <p:spPr bwMode="auto">
          <a:xfrm>
            <a:off x="6132513" y="2740025"/>
            <a:ext cx="173037" cy="158750"/>
          </a:xfrm>
          <a:prstGeom prst="ellipse">
            <a:avLst/>
          </a:prstGeom>
          <a:solidFill>
            <a:srgbClr val="660066"/>
          </a:solidFill>
          <a:ln w="19050">
            <a:noFill/>
            <a:round/>
            <a:headEnd/>
            <a:tailEnd/>
          </a:ln>
        </p:spPr>
        <p:txBody>
          <a:bodyPr wrap="none" anchor="ctr"/>
          <a:lstStyle/>
          <a:p>
            <a:endParaRPr lang="en-US"/>
          </a:p>
        </p:txBody>
      </p:sp>
      <p:sp>
        <p:nvSpPr>
          <p:cNvPr id="883763" name="Oval 51"/>
          <p:cNvSpPr>
            <a:spLocks noChangeAspect="1" noChangeArrowheads="1"/>
          </p:cNvSpPr>
          <p:nvPr/>
        </p:nvSpPr>
        <p:spPr bwMode="auto">
          <a:xfrm>
            <a:off x="6284913" y="2892425"/>
            <a:ext cx="173037" cy="158750"/>
          </a:xfrm>
          <a:prstGeom prst="ellipse">
            <a:avLst/>
          </a:prstGeom>
          <a:solidFill>
            <a:srgbClr val="660066"/>
          </a:solidFill>
          <a:ln w="19050">
            <a:noFill/>
            <a:round/>
            <a:headEnd/>
            <a:tailEnd/>
          </a:ln>
        </p:spPr>
        <p:txBody>
          <a:bodyPr wrap="none" anchor="ctr"/>
          <a:lstStyle/>
          <a:p>
            <a:endParaRPr lang="en-US"/>
          </a:p>
        </p:txBody>
      </p:sp>
      <p:sp>
        <p:nvSpPr>
          <p:cNvPr id="883764" name="Oval 52"/>
          <p:cNvSpPr>
            <a:spLocks noChangeAspect="1" noChangeArrowheads="1"/>
          </p:cNvSpPr>
          <p:nvPr/>
        </p:nvSpPr>
        <p:spPr bwMode="auto">
          <a:xfrm>
            <a:off x="5791200" y="2743200"/>
            <a:ext cx="173038" cy="158750"/>
          </a:xfrm>
          <a:prstGeom prst="ellipse">
            <a:avLst/>
          </a:prstGeom>
          <a:solidFill>
            <a:srgbClr val="660066"/>
          </a:solidFill>
          <a:ln w="19050">
            <a:noFill/>
            <a:round/>
            <a:headEnd/>
            <a:tailEnd/>
          </a:ln>
        </p:spPr>
        <p:txBody>
          <a:bodyPr wrap="none" anchor="ctr"/>
          <a:lstStyle/>
          <a:p>
            <a:endParaRPr lang="en-US"/>
          </a:p>
        </p:txBody>
      </p:sp>
      <p:sp>
        <p:nvSpPr>
          <p:cNvPr id="883765" name="Oval 53"/>
          <p:cNvSpPr>
            <a:spLocks noChangeAspect="1" noChangeArrowheads="1"/>
          </p:cNvSpPr>
          <p:nvPr/>
        </p:nvSpPr>
        <p:spPr bwMode="auto">
          <a:xfrm>
            <a:off x="6096000" y="3124200"/>
            <a:ext cx="173038" cy="158750"/>
          </a:xfrm>
          <a:prstGeom prst="ellipse">
            <a:avLst/>
          </a:prstGeom>
          <a:solidFill>
            <a:srgbClr val="660066"/>
          </a:solidFill>
          <a:ln w="19050">
            <a:noFill/>
            <a:round/>
            <a:headEnd/>
            <a:tailEnd/>
          </a:ln>
        </p:spPr>
        <p:txBody>
          <a:bodyPr wrap="none" anchor="ctr"/>
          <a:lstStyle/>
          <a:p>
            <a:endParaRPr lang="en-US"/>
          </a:p>
        </p:txBody>
      </p:sp>
      <p:sp>
        <p:nvSpPr>
          <p:cNvPr id="883766" name="Oval 54"/>
          <p:cNvSpPr>
            <a:spLocks noChangeAspect="1" noChangeArrowheads="1"/>
          </p:cNvSpPr>
          <p:nvPr/>
        </p:nvSpPr>
        <p:spPr bwMode="auto">
          <a:xfrm>
            <a:off x="5867400" y="3048000"/>
            <a:ext cx="173038" cy="158750"/>
          </a:xfrm>
          <a:prstGeom prst="ellipse">
            <a:avLst/>
          </a:prstGeom>
          <a:solidFill>
            <a:srgbClr val="660066"/>
          </a:solidFill>
          <a:ln w="19050">
            <a:noFill/>
            <a:round/>
            <a:headEnd/>
            <a:tailEnd/>
          </a:ln>
        </p:spPr>
        <p:txBody>
          <a:bodyPr wrap="none" anchor="ctr"/>
          <a:lstStyle/>
          <a:p>
            <a:endParaRPr lang="en-US"/>
          </a:p>
        </p:txBody>
      </p:sp>
      <p:sp>
        <p:nvSpPr>
          <p:cNvPr id="883767" name="Oval 55"/>
          <p:cNvSpPr>
            <a:spLocks noChangeAspect="1" noChangeArrowheads="1"/>
          </p:cNvSpPr>
          <p:nvPr/>
        </p:nvSpPr>
        <p:spPr bwMode="auto">
          <a:xfrm>
            <a:off x="7162800" y="1676400"/>
            <a:ext cx="173038" cy="158750"/>
          </a:xfrm>
          <a:prstGeom prst="ellipse">
            <a:avLst/>
          </a:prstGeom>
          <a:solidFill>
            <a:srgbClr val="996633"/>
          </a:solidFill>
          <a:ln w="19050">
            <a:noFill/>
            <a:round/>
            <a:headEnd/>
            <a:tailEnd/>
          </a:ln>
        </p:spPr>
        <p:txBody>
          <a:bodyPr wrap="none" anchor="ctr"/>
          <a:lstStyle/>
          <a:p>
            <a:endParaRPr lang="en-US"/>
          </a:p>
        </p:txBody>
      </p:sp>
      <p:sp>
        <p:nvSpPr>
          <p:cNvPr id="883768" name="Oval 56"/>
          <p:cNvSpPr>
            <a:spLocks noChangeAspect="1" noChangeArrowheads="1"/>
          </p:cNvSpPr>
          <p:nvPr/>
        </p:nvSpPr>
        <p:spPr bwMode="auto">
          <a:xfrm>
            <a:off x="7086600" y="2286000"/>
            <a:ext cx="173038" cy="158750"/>
          </a:xfrm>
          <a:prstGeom prst="ellipse">
            <a:avLst/>
          </a:prstGeom>
          <a:solidFill>
            <a:srgbClr val="996633"/>
          </a:solidFill>
          <a:ln w="19050">
            <a:noFill/>
            <a:round/>
            <a:headEnd/>
            <a:tailEnd/>
          </a:ln>
        </p:spPr>
        <p:txBody>
          <a:bodyPr wrap="none" anchor="ctr"/>
          <a:lstStyle/>
          <a:p>
            <a:endParaRPr lang="en-US"/>
          </a:p>
        </p:txBody>
      </p:sp>
      <p:sp>
        <p:nvSpPr>
          <p:cNvPr id="883769" name="Oval 57"/>
          <p:cNvSpPr>
            <a:spLocks noChangeAspect="1" noChangeArrowheads="1"/>
          </p:cNvSpPr>
          <p:nvPr/>
        </p:nvSpPr>
        <p:spPr bwMode="auto">
          <a:xfrm>
            <a:off x="6858000" y="1981200"/>
            <a:ext cx="173038" cy="158750"/>
          </a:xfrm>
          <a:prstGeom prst="ellipse">
            <a:avLst/>
          </a:prstGeom>
          <a:solidFill>
            <a:srgbClr val="996633"/>
          </a:solidFill>
          <a:ln w="19050">
            <a:noFill/>
            <a:round/>
            <a:headEnd/>
            <a:tailEnd/>
          </a:ln>
        </p:spPr>
        <p:txBody>
          <a:bodyPr wrap="none" anchor="ctr"/>
          <a:lstStyle/>
          <a:p>
            <a:endParaRPr lang="en-US"/>
          </a:p>
        </p:txBody>
      </p:sp>
      <p:sp>
        <p:nvSpPr>
          <p:cNvPr id="883770" name="Oval 58"/>
          <p:cNvSpPr>
            <a:spLocks noChangeAspect="1" noChangeArrowheads="1"/>
          </p:cNvSpPr>
          <p:nvPr/>
        </p:nvSpPr>
        <p:spPr bwMode="auto">
          <a:xfrm>
            <a:off x="7162800" y="1981200"/>
            <a:ext cx="173038" cy="158750"/>
          </a:xfrm>
          <a:prstGeom prst="ellipse">
            <a:avLst/>
          </a:prstGeom>
          <a:solidFill>
            <a:srgbClr val="996633"/>
          </a:solidFill>
          <a:ln w="19050">
            <a:noFill/>
            <a:round/>
            <a:headEnd/>
            <a:tailEnd/>
          </a:ln>
        </p:spPr>
        <p:txBody>
          <a:bodyPr wrap="none" anchor="ctr"/>
          <a:lstStyle/>
          <a:p>
            <a:endParaRPr lang="en-US"/>
          </a:p>
        </p:txBody>
      </p:sp>
      <p:sp>
        <p:nvSpPr>
          <p:cNvPr id="883771" name="Oval 59"/>
          <p:cNvSpPr>
            <a:spLocks noChangeAspect="1" noChangeArrowheads="1"/>
          </p:cNvSpPr>
          <p:nvPr/>
        </p:nvSpPr>
        <p:spPr bwMode="auto">
          <a:xfrm>
            <a:off x="6629400" y="2743200"/>
            <a:ext cx="173038" cy="158750"/>
          </a:xfrm>
          <a:prstGeom prst="ellipse">
            <a:avLst/>
          </a:prstGeom>
          <a:solidFill>
            <a:srgbClr val="660066"/>
          </a:solidFill>
          <a:ln w="19050">
            <a:noFill/>
            <a:round/>
            <a:headEnd/>
            <a:tailEnd/>
          </a:ln>
        </p:spPr>
        <p:txBody>
          <a:bodyPr wrap="none" anchor="ctr"/>
          <a:lstStyle/>
          <a:p>
            <a:endParaRPr lang="en-US"/>
          </a:p>
        </p:txBody>
      </p:sp>
      <p:sp>
        <p:nvSpPr>
          <p:cNvPr id="883772" name="Oval 60"/>
          <p:cNvSpPr>
            <a:spLocks noChangeAspect="1" noChangeArrowheads="1"/>
          </p:cNvSpPr>
          <p:nvPr/>
        </p:nvSpPr>
        <p:spPr bwMode="auto">
          <a:xfrm>
            <a:off x="5943600" y="2438400"/>
            <a:ext cx="173038" cy="158750"/>
          </a:xfrm>
          <a:prstGeom prst="ellipse">
            <a:avLst/>
          </a:prstGeom>
          <a:solidFill>
            <a:srgbClr val="660066"/>
          </a:solidFill>
          <a:ln w="19050">
            <a:noFill/>
            <a:round/>
            <a:headEnd/>
            <a:tailEnd/>
          </a:ln>
        </p:spPr>
        <p:txBody>
          <a:bodyPr wrap="none" anchor="ctr"/>
          <a:lstStyle/>
          <a:p>
            <a:endParaRPr lang="en-US"/>
          </a:p>
        </p:txBody>
      </p:sp>
      <p:sp>
        <p:nvSpPr>
          <p:cNvPr id="883773" name="Oval 61"/>
          <p:cNvSpPr>
            <a:spLocks noChangeAspect="1" noChangeArrowheads="1"/>
          </p:cNvSpPr>
          <p:nvPr/>
        </p:nvSpPr>
        <p:spPr bwMode="auto">
          <a:xfrm>
            <a:off x="8001000" y="3657600"/>
            <a:ext cx="173038" cy="158750"/>
          </a:xfrm>
          <a:prstGeom prst="ellipse">
            <a:avLst/>
          </a:prstGeom>
          <a:solidFill>
            <a:srgbClr val="00FFFF"/>
          </a:solidFill>
          <a:ln w="19050">
            <a:noFill/>
            <a:round/>
            <a:headEnd/>
            <a:tailEnd/>
          </a:ln>
        </p:spPr>
        <p:txBody>
          <a:bodyPr wrap="none" anchor="ctr"/>
          <a:lstStyle/>
          <a:p>
            <a:endParaRPr lang="en-US"/>
          </a:p>
        </p:txBody>
      </p:sp>
      <p:sp>
        <p:nvSpPr>
          <p:cNvPr id="883774" name="Oval 62"/>
          <p:cNvSpPr>
            <a:spLocks noChangeAspect="1" noChangeArrowheads="1"/>
          </p:cNvSpPr>
          <p:nvPr/>
        </p:nvSpPr>
        <p:spPr bwMode="auto">
          <a:xfrm>
            <a:off x="7848600" y="3429000"/>
            <a:ext cx="173038" cy="158750"/>
          </a:xfrm>
          <a:prstGeom prst="ellipse">
            <a:avLst/>
          </a:prstGeom>
          <a:solidFill>
            <a:srgbClr val="00FFFF"/>
          </a:solidFill>
          <a:ln w="19050">
            <a:noFill/>
            <a:round/>
            <a:headEnd/>
            <a:tailEnd/>
          </a:ln>
        </p:spPr>
        <p:txBody>
          <a:bodyPr wrap="none" anchor="ctr"/>
          <a:lstStyle/>
          <a:p>
            <a:endParaRPr lang="en-US"/>
          </a:p>
        </p:txBody>
      </p:sp>
      <p:sp>
        <p:nvSpPr>
          <p:cNvPr id="883775" name="Oval 63"/>
          <p:cNvSpPr>
            <a:spLocks noChangeAspect="1" noChangeArrowheads="1"/>
          </p:cNvSpPr>
          <p:nvPr/>
        </p:nvSpPr>
        <p:spPr bwMode="auto">
          <a:xfrm>
            <a:off x="7620000" y="3657600"/>
            <a:ext cx="173038" cy="158750"/>
          </a:xfrm>
          <a:prstGeom prst="ellipse">
            <a:avLst/>
          </a:prstGeom>
          <a:solidFill>
            <a:srgbClr val="00FFFF"/>
          </a:solidFill>
          <a:ln w="19050">
            <a:noFill/>
            <a:round/>
            <a:headEnd/>
            <a:tailEnd/>
          </a:ln>
        </p:spPr>
        <p:txBody>
          <a:bodyPr wrap="none" anchor="ctr"/>
          <a:lstStyle/>
          <a:p>
            <a:endParaRPr lang="en-US"/>
          </a:p>
        </p:txBody>
      </p:sp>
      <p:sp>
        <p:nvSpPr>
          <p:cNvPr id="883777" name="Line 65"/>
          <p:cNvSpPr>
            <a:spLocks noChangeShapeType="1"/>
          </p:cNvSpPr>
          <p:nvPr/>
        </p:nvSpPr>
        <p:spPr bwMode="auto">
          <a:xfrm>
            <a:off x="4800600" y="5638800"/>
            <a:ext cx="2057400" cy="0"/>
          </a:xfrm>
          <a:prstGeom prst="line">
            <a:avLst/>
          </a:prstGeom>
          <a:noFill/>
          <a:ln w="152400">
            <a:solidFill>
              <a:srgbClr val="FF9900"/>
            </a:solidFill>
            <a:round/>
            <a:headEnd/>
            <a:tailEnd/>
          </a:ln>
        </p:spPr>
        <p:txBody>
          <a:bodyPr/>
          <a:lstStyle/>
          <a:p>
            <a:endParaRPr lang="en-US"/>
          </a:p>
        </p:txBody>
      </p:sp>
      <p:sp>
        <p:nvSpPr>
          <p:cNvPr id="883778" name="Line 66"/>
          <p:cNvSpPr>
            <a:spLocks noChangeShapeType="1"/>
          </p:cNvSpPr>
          <p:nvPr/>
        </p:nvSpPr>
        <p:spPr bwMode="auto">
          <a:xfrm flipV="1">
            <a:off x="7162800" y="4419600"/>
            <a:ext cx="0" cy="1219200"/>
          </a:xfrm>
          <a:prstGeom prst="line">
            <a:avLst/>
          </a:prstGeom>
          <a:noFill/>
          <a:ln w="152400">
            <a:solidFill>
              <a:srgbClr val="FF9900"/>
            </a:solidFill>
            <a:round/>
            <a:headEnd/>
            <a:tailEnd type="triangle" w="med" len="med"/>
          </a:ln>
        </p:spPr>
        <p:txBody>
          <a:bodyPr/>
          <a:lstStyle/>
          <a:p>
            <a:endParaRPr lang="en-US"/>
          </a:p>
        </p:txBody>
      </p:sp>
      <p:sp>
        <p:nvSpPr>
          <p:cNvPr id="883779" name="Text Box 67"/>
          <p:cNvSpPr txBox="1">
            <a:spLocks noChangeArrowheads="1"/>
          </p:cNvSpPr>
          <p:nvPr/>
        </p:nvSpPr>
        <p:spPr bwMode="auto">
          <a:xfrm>
            <a:off x="6531297" y="5418200"/>
            <a:ext cx="1304761" cy="369332"/>
          </a:xfrm>
          <a:prstGeom prst="rect">
            <a:avLst/>
          </a:prstGeom>
          <a:solidFill>
            <a:schemeClr val="bg1"/>
          </a:solidFill>
          <a:ln w="38100">
            <a:solidFill>
              <a:srgbClr val="FF9900"/>
            </a:solidFill>
            <a:miter lim="800000"/>
            <a:headEnd/>
            <a:tailEnd/>
          </a:ln>
        </p:spPr>
        <p:txBody>
          <a:bodyPr wrap="square">
            <a:spAutoFit/>
          </a:bodyPr>
          <a:lstStyle/>
          <a:p>
            <a:pPr algn="ctr" eaLnBrk="1" hangingPunct="1"/>
            <a:r>
              <a:rPr lang="en-US" dirty="0"/>
              <a:t>Clustering</a:t>
            </a:r>
          </a:p>
        </p:txBody>
      </p:sp>
      <p:sp>
        <p:nvSpPr>
          <p:cNvPr id="25645" name="Line 91"/>
          <p:cNvSpPr>
            <a:spLocks noChangeShapeType="1"/>
          </p:cNvSpPr>
          <p:nvPr/>
        </p:nvSpPr>
        <p:spPr bwMode="auto">
          <a:xfrm>
            <a:off x="2286000" y="2514600"/>
            <a:ext cx="0" cy="990600"/>
          </a:xfrm>
          <a:prstGeom prst="line">
            <a:avLst/>
          </a:prstGeom>
          <a:noFill/>
          <a:ln w="152400">
            <a:solidFill>
              <a:srgbClr val="FF9900"/>
            </a:solidFill>
            <a:round/>
            <a:headEnd/>
            <a:tailEnd type="triangle" w="med" len="med"/>
          </a:ln>
        </p:spPr>
        <p:txBody>
          <a:bodyPr/>
          <a:lstStyle/>
          <a:p>
            <a:endParaRPr lang="en-US"/>
          </a:p>
        </p:txBody>
      </p:sp>
      <p:sp>
        <p:nvSpPr>
          <p:cNvPr id="93" name="AutoShape 3"/>
          <p:cNvSpPr>
            <a:spLocks noChangeArrowheads="1"/>
          </p:cNvSpPr>
          <p:nvPr/>
        </p:nvSpPr>
        <p:spPr bwMode="auto">
          <a:xfrm>
            <a:off x="990600" y="1362075"/>
            <a:ext cx="555625" cy="1000125"/>
          </a:xfrm>
          <a:prstGeom prst="bracketPair">
            <a:avLst>
              <a:gd name="adj" fmla="val 16667"/>
            </a:avLst>
          </a:prstGeom>
          <a:noFill/>
          <a:ln w="19050">
            <a:solidFill>
              <a:srgbClr val="0000CC"/>
            </a:solidFill>
            <a:round/>
            <a:headEnd/>
            <a:tailEnd/>
          </a:ln>
        </p:spPr>
        <p:txBody>
          <a:bodyPr wrap="none" anchor="ctr"/>
          <a:lstStyle/>
          <a:p>
            <a:endParaRPr lang="en-US"/>
          </a:p>
        </p:txBody>
      </p:sp>
      <p:sp>
        <p:nvSpPr>
          <p:cNvPr id="94" name="Line 4"/>
          <p:cNvSpPr>
            <a:spLocks noChangeAspect="1" noChangeShapeType="1"/>
          </p:cNvSpPr>
          <p:nvPr/>
        </p:nvSpPr>
        <p:spPr bwMode="auto">
          <a:xfrm>
            <a:off x="1096290" y="1557883"/>
            <a:ext cx="359344" cy="3012"/>
          </a:xfrm>
          <a:prstGeom prst="line">
            <a:avLst/>
          </a:prstGeom>
          <a:noFill/>
          <a:ln w="38100">
            <a:solidFill>
              <a:schemeClr val="tx1"/>
            </a:solidFill>
            <a:round/>
            <a:headEnd/>
            <a:tailEnd/>
          </a:ln>
        </p:spPr>
        <p:txBody>
          <a:bodyPr wrap="none" anchor="ctr">
            <a:spAutoFit/>
          </a:bodyPr>
          <a:lstStyle/>
          <a:p>
            <a:endParaRPr lang="en-US"/>
          </a:p>
        </p:txBody>
      </p:sp>
      <p:sp>
        <p:nvSpPr>
          <p:cNvPr id="95" name="Line 5"/>
          <p:cNvSpPr>
            <a:spLocks noChangeAspect="1" noChangeShapeType="1"/>
          </p:cNvSpPr>
          <p:nvPr/>
        </p:nvSpPr>
        <p:spPr bwMode="auto">
          <a:xfrm>
            <a:off x="1096290" y="1702479"/>
            <a:ext cx="359344" cy="3012"/>
          </a:xfrm>
          <a:prstGeom prst="line">
            <a:avLst/>
          </a:prstGeom>
          <a:noFill/>
          <a:ln w="38100">
            <a:solidFill>
              <a:schemeClr val="tx1"/>
            </a:solidFill>
            <a:round/>
            <a:headEnd/>
            <a:tailEnd/>
          </a:ln>
        </p:spPr>
        <p:txBody>
          <a:bodyPr wrap="none" anchor="ctr">
            <a:spAutoFit/>
          </a:bodyPr>
          <a:lstStyle/>
          <a:p>
            <a:endParaRPr lang="en-US"/>
          </a:p>
        </p:txBody>
      </p:sp>
      <p:sp>
        <p:nvSpPr>
          <p:cNvPr id="96" name="Line 6"/>
          <p:cNvSpPr>
            <a:spLocks noChangeAspect="1" noChangeShapeType="1"/>
          </p:cNvSpPr>
          <p:nvPr/>
        </p:nvSpPr>
        <p:spPr bwMode="auto">
          <a:xfrm>
            <a:off x="1099309" y="1847075"/>
            <a:ext cx="359344" cy="3012"/>
          </a:xfrm>
          <a:prstGeom prst="line">
            <a:avLst/>
          </a:prstGeom>
          <a:noFill/>
          <a:ln w="38100">
            <a:solidFill>
              <a:schemeClr val="tx1"/>
            </a:solidFill>
            <a:round/>
            <a:headEnd/>
            <a:tailEnd/>
          </a:ln>
        </p:spPr>
        <p:txBody>
          <a:bodyPr wrap="none" anchor="ctr">
            <a:spAutoFit/>
          </a:bodyPr>
          <a:lstStyle/>
          <a:p>
            <a:endParaRPr lang="en-US"/>
          </a:p>
        </p:txBody>
      </p:sp>
      <p:sp>
        <p:nvSpPr>
          <p:cNvPr id="97" name="Line 7"/>
          <p:cNvSpPr>
            <a:spLocks noChangeAspect="1" noChangeShapeType="1"/>
          </p:cNvSpPr>
          <p:nvPr/>
        </p:nvSpPr>
        <p:spPr bwMode="auto">
          <a:xfrm>
            <a:off x="1099309" y="1991672"/>
            <a:ext cx="359344" cy="3012"/>
          </a:xfrm>
          <a:prstGeom prst="line">
            <a:avLst/>
          </a:prstGeom>
          <a:noFill/>
          <a:ln w="38100">
            <a:solidFill>
              <a:schemeClr val="tx1"/>
            </a:solidFill>
            <a:round/>
            <a:headEnd/>
            <a:tailEnd/>
          </a:ln>
        </p:spPr>
        <p:txBody>
          <a:bodyPr wrap="none" anchor="ctr">
            <a:spAutoFit/>
          </a:bodyPr>
          <a:lstStyle/>
          <a:p>
            <a:endParaRPr lang="en-US"/>
          </a:p>
        </p:txBody>
      </p:sp>
      <p:sp>
        <p:nvSpPr>
          <p:cNvPr id="98" name="Line 8"/>
          <p:cNvSpPr>
            <a:spLocks noChangeAspect="1" noChangeShapeType="1"/>
          </p:cNvSpPr>
          <p:nvPr/>
        </p:nvSpPr>
        <p:spPr bwMode="auto">
          <a:xfrm>
            <a:off x="1096290" y="2148318"/>
            <a:ext cx="359344" cy="3012"/>
          </a:xfrm>
          <a:prstGeom prst="line">
            <a:avLst/>
          </a:prstGeom>
          <a:noFill/>
          <a:ln w="38100">
            <a:solidFill>
              <a:schemeClr val="tx1"/>
            </a:solidFill>
            <a:round/>
            <a:headEnd/>
            <a:tailEnd/>
          </a:ln>
        </p:spPr>
        <p:txBody>
          <a:bodyPr wrap="none" anchor="ctr">
            <a:spAutoFit/>
          </a:bodyPr>
          <a:lstStyle/>
          <a:p>
            <a:endParaRPr lang="en-US"/>
          </a:p>
        </p:txBody>
      </p:sp>
      <p:sp>
        <p:nvSpPr>
          <p:cNvPr id="99" name="AutoShape 27"/>
          <p:cNvSpPr>
            <a:spLocks noChangeArrowheads="1"/>
          </p:cNvSpPr>
          <p:nvPr/>
        </p:nvSpPr>
        <p:spPr bwMode="auto">
          <a:xfrm>
            <a:off x="1654175" y="1362075"/>
            <a:ext cx="555625" cy="1000125"/>
          </a:xfrm>
          <a:prstGeom prst="bracketPair">
            <a:avLst>
              <a:gd name="adj" fmla="val 16667"/>
            </a:avLst>
          </a:prstGeom>
          <a:noFill/>
          <a:ln w="19050">
            <a:solidFill>
              <a:srgbClr val="0000CC"/>
            </a:solidFill>
            <a:round/>
            <a:headEnd/>
            <a:tailEnd/>
          </a:ln>
        </p:spPr>
        <p:txBody>
          <a:bodyPr wrap="none" anchor="ctr"/>
          <a:lstStyle/>
          <a:p>
            <a:endParaRPr lang="en-US"/>
          </a:p>
        </p:txBody>
      </p:sp>
      <p:sp>
        <p:nvSpPr>
          <p:cNvPr id="100" name="Line 28"/>
          <p:cNvSpPr>
            <a:spLocks noChangeAspect="1" noChangeShapeType="1"/>
          </p:cNvSpPr>
          <p:nvPr/>
        </p:nvSpPr>
        <p:spPr bwMode="auto">
          <a:xfrm>
            <a:off x="1759865" y="1557883"/>
            <a:ext cx="359344" cy="3012"/>
          </a:xfrm>
          <a:prstGeom prst="line">
            <a:avLst/>
          </a:prstGeom>
          <a:noFill/>
          <a:ln w="38100">
            <a:solidFill>
              <a:schemeClr val="tx1"/>
            </a:solidFill>
            <a:round/>
            <a:headEnd/>
            <a:tailEnd/>
          </a:ln>
        </p:spPr>
        <p:txBody>
          <a:bodyPr wrap="none" anchor="ctr">
            <a:spAutoFit/>
          </a:bodyPr>
          <a:lstStyle/>
          <a:p>
            <a:endParaRPr lang="en-US"/>
          </a:p>
        </p:txBody>
      </p:sp>
      <p:sp>
        <p:nvSpPr>
          <p:cNvPr id="101" name="Line 29"/>
          <p:cNvSpPr>
            <a:spLocks noChangeAspect="1" noChangeShapeType="1"/>
          </p:cNvSpPr>
          <p:nvPr/>
        </p:nvSpPr>
        <p:spPr bwMode="auto">
          <a:xfrm>
            <a:off x="1759865" y="1702479"/>
            <a:ext cx="359344" cy="3012"/>
          </a:xfrm>
          <a:prstGeom prst="line">
            <a:avLst/>
          </a:prstGeom>
          <a:noFill/>
          <a:ln w="38100">
            <a:solidFill>
              <a:schemeClr val="tx1"/>
            </a:solidFill>
            <a:round/>
            <a:headEnd/>
            <a:tailEnd/>
          </a:ln>
        </p:spPr>
        <p:txBody>
          <a:bodyPr wrap="none" anchor="ctr">
            <a:spAutoFit/>
          </a:bodyPr>
          <a:lstStyle/>
          <a:p>
            <a:endParaRPr lang="en-US"/>
          </a:p>
        </p:txBody>
      </p:sp>
      <p:sp>
        <p:nvSpPr>
          <p:cNvPr id="102" name="Line 30"/>
          <p:cNvSpPr>
            <a:spLocks noChangeAspect="1" noChangeShapeType="1"/>
          </p:cNvSpPr>
          <p:nvPr/>
        </p:nvSpPr>
        <p:spPr bwMode="auto">
          <a:xfrm>
            <a:off x="1762884" y="1847075"/>
            <a:ext cx="359344" cy="3012"/>
          </a:xfrm>
          <a:prstGeom prst="line">
            <a:avLst/>
          </a:prstGeom>
          <a:noFill/>
          <a:ln w="38100">
            <a:solidFill>
              <a:schemeClr val="tx1"/>
            </a:solidFill>
            <a:round/>
            <a:headEnd/>
            <a:tailEnd/>
          </a:ln>
        </p:spPr>
        <p:txBody>
          <a:bodyPr wrap="none" anchor="ctr">
            <a:spAutoFit/>
          </a:bodyPr>
          <a:lstStyle/>
          <a:p>
            <a:endParaRPr lang="en-US"/>
          </a:p>
        </p:txBody>
      </p:sp>
      <p:sp>
        <p:nvSpPr>
          <p:cNvPr id="103" name="Line 31"/>
          <p:cNvSpPr>
            <a:spLocks noChangeAspect="1" noChangeShapeType="1"/>
          </p:cNvSpPr>
          <p:nvPr/>
        </p:nvSpPr>
        <p:spPr bwMode="auto">
          <a:xfrm>
            <a:off x="1762884" y="1991672"/>
            <a:ext cx="359344" cy="3012"/>
          </a:xfrm>
          <a:prstGeom prst="line">
            <a:avLst/>
          </a:prstGeom>
          <a:noFill/>
          <a:ln w="38100">
            <a:solidFill>
              <a:schemeClr val="tx1"/>
            </a:solidFill>
            <a:round/>
            <a:headEnd/>
            <a:tailEnd/>
          </a:ln>
        </p:spPr>
        <p:txBody>
          <a:bodyPr wrap="none" anchor="ctr">
            <a:spAutoFit/>
          </a:bodyPr>
          <a:lstStyle/>
          <a:p>
            <a:endParaRPr lang="en-US"/>
          </a:p>
        </p:txBody>
      </p:sp>
      <p:sp>
        <p:nvSpPr>
          <p:cNvPr id="104" name="Line 32"/>
          <p:cNvSpPr>
            <a:spLocks noChangeAspect="1" noChangeShapeType="1"/>
          </p:cNvSpPr>
          <p:nvPr/>
        </p:nvSpPr>
        <p:spPr bwMode="auto">
          <a:xfrm>
            <a:off x="1759865" y="2148318"/>
            <a:ext cx="359344" cy="3012"/>
          </a:xfrm>
          <a:prstGeom prst="line">
            <a:avLst/>
          </a:prstGeom>
          <a:noFill/>
          <a:ln w="38100">
            <a:solidFill>
              <a:schemeClr val="tx1"/>
            </a:solidFill>
            <a:round/>
            <a:headEnd/>
            <a:tailEnd/>
          </a:ln>
        </p:spPr>
        <p:txBody>
          <a:bodyPr wrap="none" anchor="ctr">
            <a:spAutoFit/>
          </a:bodyPr>
          <a:lstStyle/>
          <a:p>
            <a:endParaRPr lang="en-US"/>
          </a:p>
        </p:txBody>
      </p:sp>
      <p:sp>
        <p:nvSpPr>
          <p:cNvPr id="105" name="AutoShape 34"/>
          <p:cNvSpPr>
            <a:spLocks noChangeArrowheads="1"/>
          </p:cNvSpPr>
          <p:nvPr/>
        </p:nvSpPr>
        <p:spPr bwMode="auto">
          <a:xfrm>
            <a:off x="2339975" y="1371600"/>
            <a:ext cx="555625" cy="1000125"/>
          </a:xfrm>
          <a:prstGeom prst="bracketPair">
            <a:avLst>
              <a:gd name="adj" fmla="val 16667"/>
            </a:avLst>
          </a:prstGeom>
          <a:noFill/>
          <a:ln w="19050">
            <a:solidFill>
              <a:srgbClr val="FF0000"/>
            </a:solidFill>
            <a:round/>
            <a:headEnd/>
            <a:tailEnd/>
          </a:ln>
        </p:spPr>
        <p:txBody>
          <a:bodyPr wrap="none" anchor="ctr"/>
          <a:lstStyle/>
          <a:p>
            <a:endParaRPr lang="en-US"/>
          </a:p>
        </p:txBody>
      </p:sp>
      <p:sp>
        <p:nvSpPr>
          <p:cNvPr id="106" name="Line 35"/>
          <p:cNvSpPr>
            <a:spLocks noChangeAspect="1" noChangeShapeType="1"/>
          </p:cNvSpPr>
          <p:nvPr/>
        </p:nvSpPr>
        <p:spPr bwMode="auto">
          <a:xfrm>
            <a:off x="2445665" y="1567408"/>
            <a:ext cx="359344" cy="3012"/>
          </a:xfrm>
          <a:prstGeom prst="line">
            <a:avLst/>
          </a:prstGeom>
          <a:noFill/>
          <a:ln w="38100">
            <a:solidFill>
              <a:schemeClr val="tx1"/>
            </a:solidFill>
            <a:round/>
            <a:headEnd/>
            <a:tailEnd/>
          </a:ln>
        </p:spPr>
        <p:txBody>
          <a:bodyPr wrap="none" anchor="ctr">
            <a:spAutoFit/>
          </a:bodyPr>
          <a:lstStyle/>
          <a:p>
            <a:endParaRPr lang="en-US"/>
          </a:p>
        </p:txBody>
      </p:sp>
      <p:sp>
        <p:nvSpPr>
          <p:cNvPr id="107" name="Line 36"/>
          <p:cNvSpPr>
            <a:spLocks noChangeAspect="1" noChangeShapeType="1"/>
          </p:cNvSpPr>
          <p:nvPr/>
        </p:nvSpPr>
        <p:spPr bwMode="auto">
          <a:xfrm>
            <a:off x="2445665" y="1712004"/>
            <a:ext cx="359344" cy="3012"/>
          </a:xfrm>
          <a:prstGeom prst="line">
            <a:avLst/>
          </a:prstGeom>
          <a:noFill/>
          <a:ln w="38100">
            <a:solidFill>
              <a:schemeClr val="tx1"/>
            </a:solidFill>
            <a:round/>
            <a:headEnd/>
            <a:tailEnd/>
          </a:ln>
        </p:spPr>
        <p:txBody>
          <a:bodyPr wrap="none" anchor="ctr">
            <a:spAutoFit/>
          </a:bodyPr>
          <a:lstStyle/>
          <a:p>
            <a:endParaRPr lang="en-US"/>
          </a:p>
        </p:txBody>
      </p:sp>
      <p:sp>
        <p:nvSpPr>
          <p:cNvPr id="108" name="Line 37"/>
          <p:cNvSpPr>
            <a:spLocks noChangeAspect="1" noChangeShapeType="1"/>
          </p:cNvSpPr>
          <p:nvPr/>
        </p:nvSpPr>
        <p:spPr bwMode="auto">
          <a:xfrm>
            <a:off x="2448684" y="1856600"/>
            <a:ext cx="359344" cy="3012"/>
          </a:xfrm>
          <a:prstGeom prst="line">
            <a:avLst/>
          </a:prstGeom>
          <a:noFill/>
          <a:ln w="38100">
            <a:solidFill>
              <a:schemeClr val="tx1"/>
            </a:solidFill>
            <a:round/>
            <a:headEnd/>
            <a:tailEnd/>
          </a:ln>
        </p:spPr>
        <p:txBody>
          <a:bodyPr wrap="none" anchor="ctr">
            <a:spAutoFit/>
          </a:bodyPr>
          <a:lstStyle/>
          <a:p>
            <a:endParaRPr lang="en-US"/>
          </a:p>
        </p:txBody>
      </p:sp>
      <p:sp>
        <p:nvSpPr>
          <p:cNvPr id="109" name="Line 38"/>
          <p:cNvSpPr>
            <a:spLocks noChangeAspect="1" noChangeShapeType="1"/>
          </p:cNvSpPr>
          <p:nvPr/>
        </p:nvSpPr>
        <p:spPr bwMode="auto">
          <a:xfrm>
            <a:off x="2448684" y="2001197"/>
            <a:ext cx="359344" cy="3012"/>
          </a:xfrm>
          <a:prstGeom prst="line">
            <a:avLst/>
          </a:prstGeom>
          <a:noFill/>
          <a:ln w="38100">
            <a:solidFill>
              <a:schemeClr val="tx1"/>
            </a:solidFill>
            <a:round/>
            <a:headEnd/>
            <a:tailEnd/>
          </a:ln>
        </p:spPr>
        <p:txBody>
          <a:bodyPr wrap="none" anchor="ctr">
            <a:spAutoFit/>
          </a:bodyPr>
          <a:lstStyle/>
          <a:p>
            <a:endParaRPr lang="en-US"/>
          </a:p>
        </p:txBody>
      </p:sp>
      <p:sp>
        <p:nvSpPr>
          <p:cNvPr id="110" name="Line 39"/>
          <p:cNvSpPr>
            <a:spLocks noChangeAspect="1" noChangeShapeType="1"/>
          </p:cNvSpPr>
          <p:nvPr/>
        </p:nvSpPr>
        <p:spPr bwMode="auto">
          <a:xfrm>
            <a:off x="2445665" y="2157843"/>
            <a:ext cx="359344" cy="3012"/>
          </a:xfrm>
          <a:prstGeom prst="line">
            <a:avLst/>
          </a:prstGeom>
          <a:noFill/>
          <a:ln w="38100">
            <a:solidFill>
              <a:schemeClr val="tx1"/>
            </a:solidFill>
            <a:round/>
            <a:headEnd/>
            <a:tailEnd/>
          </a:ln>
        </p:spPr>
        <p:txBody>
          <a:bodyPr wrap="none" anchor="ctr">
            <a:spAutoFit/>
          </a:bodyPr>
          <a:lstStyle/>
          <a:p>
            <a:endParaRPr lang="en-US"/>
          </a:p>
        </p:txBody>
      </p:sp>
      <p:sp>
        <p:nvSpPr>
          <p:cNvPr id="111" name="AutoShape 41"/>
          <p:cNvSpPr>
            <a:spLocks noChangeArrowheads="1"/>
          </p:cNvSpPr>
          <p:nvPr/>
        </p:nvSpPr>
        <p:spPr bwMode="auto">
          <a:xfrm>
            <a:off x="3025775" y="1371600"/>
            <a:ext cx="555625" cy="1000125"/>
          </a:xfrm>
          <a:prstGeom prst="bracketPair">
            <a:avLst>
              <a:gd name="adj" fmla="val 16667"/>
            </a:avLst>
          </a:prstGeom>
          <a:noFill/>
          <a:ln w="19050">
            <a:solidFill>
              <a:srgbClr val="E46C0A"/>
            </a:solidFill>
            <a:round/>
            <a:headEnd/>
            <a:tailEnd/>
          </a:ln>
        </p:spPr>
        <p:txBody>
          <a:bodyPr wrap="none" anchor="ctr"/>
          <a:lstStyle/>
          <a:p>
            <a:endParaRPr lang="en-US"/>
          </a:p>
        </p:txBody>
      </p:sp>
      <p:sp>
        <p:nvSpPr>
          <p:cNvPr id="112" name="Line 42"/>
          <p:cNvSpPr>
            <a:spLocks noChangeAspect="1" noChangeShapeType="1"/>
          </p:cNvSpPr>
          <p:nvPr/>
        </p:nvSpPr>
        <p:spPr bwMode="auto">
          <a:xfrm>
            <a:off x="3131465" y="1567408"/>
            <a:ext cx="359344" cy="3012"/>
          </a:xfrm>
          <a:prstGeom prst="line">
            <a:avLst/>
          </a:prstGeom>
          <a:noFill/>
          <a:ln w="38100">
            <a:solidFill>
              <a:schemeClr val="tx1"/>
            </a:solidFill>
            <a:round/>
            <a:headEnd/>
            <a:tailEnd/>
          </a:ln>
        </p:spPr>
        <p:txBody>
          <a:bodyPr wrap="none" anchor="ctr">
            <a:spAutoFit/>
          </a:bodyPr>
          <a:lstStyle/>
          <a:p>
            <a:endParaRPr lang="en-US"/>
          </a:p>
        </p:txBody>
      </p:sp>
      <p:sp>
        <p:nvSpPr>
          <p:cNvPr id="113" name="Line 43"/>
          <p:cNvSpPr>
            <a:spLocks noChangeAspect="1" noChangeShapeType="1"/>
          </p:cNvSpPr>
          <p:nvPr/>
        </p:nvSpPr>
        <p:spPr bwMode="auto">
          <a:xfrm>
            <a:off x="3131465" y="1712004"/>
            <a:ext cx="359344" cy="3012"/>
          </a:xfrm>
          <a:prstGeom prst="line">
            <a:avLst/>
          </a:prstGeom>
          <a:noFill/>
          <a:ln w="38100">
            <a:solidFill>
              <a:schemeClr val="tx1"/>
            </a:solidFill>
            <a:round/>
            <a:headEnd/>
            <a:tailEnd/>
          </a:ln>
        </p:spPr>
        <p:txBody>
          <a:bodyPr wrap="none" anchor="ctr">
            <a:spAutoFit/>
          </a:bodyPr>
          <a:lstStyle/>
          <a:p>
            <a:endParaRPr lang="en-US"/>
          </a:p>
        </p:txBody>
      </p:sp>
      <p:sp>
        <p:nvSpPr>
          <p:cNvPr id="114" name="Line 44"/>
          <p:cNvSpPr>
            <a:spLocks noChangeAspect="1" noChangeShapeType="1"/>
          </p:cNvSpPr>
          <p:nvPr/>
        </p:nvSpPr>
        <p:spPr bwMode="auto">
          <a:xfrm>
            <a:off x="3134484" y="1856600"/>
            <a:ext cx="359344" cy="3012"/>
          </a:xfrm>
          <a:prstGeom prst="line">
            <a:avLst/>
          </a:prstGeom>
          <a:noFill/>
          <a:ln w="38100">
            <a:solidFill>
              <a:schemeClr val="tx1"/>
            </a:solidFill>
            <a:round/>
            <a:headEnd/>
            <a:tailEnd/>
          </a:ln>
        </p:spPr>
        <p:txBody>
          <a:bodyPr wrap="none" anchor="ctr">
            <a:spAutoFit/>
          </a:bodyPr>
          <a:lstStyle/>
          <a:p>
            <a:endParaRPr lang="en-US"/>
          </a:p>
        </p:txBody>
      </p:sp>
      <p:sp>
        <p:nvSpPr>
          <p:cNvPr id="115" name="Line 45"/>
          <p:cNvSpPr>
            <a:spLocks noChangeAspect="1" noChangeShapeType="1"/>
          </p:cNvSpPr>
          <p:nvPr/>
        </p:nvSpPr>
        <p:spPr bwMode="auto">
          <a:xfrm>
            <a:off x="3134484" y="2001197"/>
            <a:ext cx="359344" cy="3012"/>
          </a:xfrm>
          <a:prstGeom prst="line">
            <a:avLst/>
          </a:prstGeom>
          <a:noFill/>
          <a:ln w="38100">
            <a:solidFill>
              <a:schemeClr val="tx1"/>
            </a:solidFill>
            <a:round/>
            <a:headEnd/>
            <a:tailEnd/>
          </a:ln>
        </p:spPr>
        <p:txBody>
          <a:bodyPr wrap="none" anchor="ctr">
            <a:spAutoFit/>
          </a:bodyPr>
          <a:lstStyle/>
          <a:p>
            <a:endParaRPr lang="en-US"/>
          </a:p>
        </p:txBody>
      </p:sp>
      <p:sp>
        <p:nvSpPr>
          <p:cNvPr id="116" name="Line 46"/>
          <p:cNvSpPr>
            <a:spLocks noChangeAspect="1" noChangeShapeType="1"/>
          </p:cNvSpPr>
          <p:nvPr/>
        </p:nvSpPr>
        <p:spPr bwMode="auto">
          <a:xfrm>
            <a:off x="3131465" y="2157843"/>
            <a:ext cx="359344" cy="3012"/>
          </a:xfrm>
          <a:prstGeom prst="line">
            <a:avLst/>
          </a:prstGeom>
          <a:noFill/>
          <a:ln w="38100">
            <a:solidFill>
              <a:schemeClr val="tx1"/>
            </a:solidFill>
            <a:round/>
            <a:headEnd/>
            <a:tailEnd/>
          </a:ln>
        </p:spPr>
        <p:txBody>
          <a:bodyPr wrap="none" anchor="ctr">
            <a:spAutoFit/>
          </a:bodyPr>
          <a:lstStyle/>
          <a:p>
            <a:endParaRPr lang="en-US"/>
          </a:p>
        </p:txBody>
      </p:sp>
      <p:grpSp>
        <p:nvGrpSpPr>
          <p:cNvPr id="117" name="Group 53"/>
          <p:cNvGrpSpPr>
            <a:grpSpLocks/>
          </p:cNvGrpSpPr>
          <p:nvPr/>
        </p:nvGrpSpPr>
        <p:grpSpPr bwMode="auto">
          <a:xfrm>
            <a:off x="1654175" y="1362075"/>
            <a:ext cx="555625" cy="1000125"/>
            <a:chOff x="2532" y="1542"/>
            <a:chExt cx="184" cy="332"/>
          </a:xfrm>
        </p:grpSpPr>
        <p:sp>
          <p:nvSpPr>
            <p:cNvPr id="118" name="AutoShape 54"/>
            <p:cNvSpPr>
              <a:spLocks noChangeArrowheads="1"/>
            </p:cNvSpPr>
            <p:nvPr/>
          </p:nvSpPr>
          <p:spPr bwMode="auto">
            <a:xfrm>
              <a:off x="2532" y="1542"/>
              <a:ext cx="184" cy="332"/>
            </a:xfrm>
            <a:prstGeom prst="bracketPair">
              <a:avLst>
                <a:gd name="adj" fmla="val 16667"/>
              </a:avLst>
            </a:prstGeom>
            <a:noFill/>
            <a:ln w="19050">
              <a:solidFill>
                <a:srgbClr val="008000"/>
              </a:solidFill>
              <a:round/>
              <a:headEnd/>
              <a:tailEnd/>
            </a:ln>
          </p:spPr>
          <p:txBody>
            <a:bodyPr wrap="none" anchor="ctr"/>
            <a:lstStyle/>
            <a:p>
              <a:endParaRPr lang="en-US">
                <a:solidFill>
                  <a:srgbClr val="FF8000"/>
                </a:solidFill>
              </a:endParaRPr>
            </a:p>
          </p:txBody>
        </p:sp>
        <p:sp>
          <p:nvSpPr>
            <p:cNvPr id="119" name="Line 55"/>
            <p:cNvSpPr>
              <a:spLocks noChangeAspect="1" noChangeShapeType="1"/>
            </p:cNvSpPr>
            <p:nvPr/>
          </p:nvSpPr>
          <p:spPr bwMode="auto">
            <a:xfrm>
              <a:off x="2567" y="1607"/>
              <a:ext cx="119" cy="1"/>
            </a:xfrm>
            <a:prstGeom prst="line">
              <a:avLst/>
            </a:prstGeom>
            <a:noFill/>
            <a:ln w="38100">
              <a:solidFill>
                <a:schemeClr val="tx1"/>
              </a:solidFill>
              <a:round/>
              <a:headEnd/>
              <a:tailEnd/>
            </a:ln>
          </p:spPr>
          <p:txBody>
            <a:bodyPr wrap="none" anchor="ctr">
              <a:spAutoFit/>
            </a:bodyPr>
            <a:lstStyle/>
            <a:p>
              <a:endParaRPr lang="en-US"/>
            </a:p>
          </p:txBody>
        </p:sp>
        <p:sp>
          <p:nvSpPr>
            <p:cNvPr id="120" name="Line 56"/>
            <p:cNvSpPr>
              <a:spLocks noChangeAspect="1" noChangeShapeType="1"/>
            </p:cNvSpPr>
            <p:nvPr/>
          </p:nvSpPr>
          <p:spPr bwMode="auto">
            <a:xfrm>
              <a:off x="2567" y="1655"/>
              <a:ext cx="119" cy="1"/>
            </a:xfrm>
            <a:prstGeom prst="line">
              <a:avLst/>
            </a:prstGeom>
            <a:noFill/>
            <a:ln w="38100">
              <a:solidFill>
                <a:schemeClr val="tx1"/>
              </a:solidFill>
              <a:round/>
              <a:headEnd/>
              <a:tailEnd/>
            </a:ln>
          </p:spPr>
          <p:txBody>
            <a:bodyPr wrap="none" anchor="ctr">
              <a:spAutoFit/>
            </a:bodyPr>
            <a:lstStyle/>
            <a:p>
              <a:endParaRPr lang="en-US"/>
            </a:p>
          </p:txBody>
        </p:sp>
        <p:sp>
          <p:nvSpPr>
            <p:cNvPr id="121" name="Line 57"/>
            <p:cNvSpPr>
              <a:spLocks noChangeAspect="1" noChangeShapeType="1"/>
            </p:cNvSpPr>
            <p:nvPr/>
          </p:nvSpPr>
          <p:spPr bwMode="auto">
            <a:xfrm>
              <a:off x="2568" y="1703"/>
              <a:ext cx="119" cy="1"/>
            </a:xfrm>
            <a:prstGeom prst="line">
              <a:avLst/>
            </a:prstGeom>
            <a:noFill/>
            <a:ln w="38100">
              <a:solidFill>
                <a:schemeClr val="tx1"/>
              </a:solidFill>
              <a:round/>
              <a:headEnd/>
              <a:tailEnd/>
            </a:ln>
          </p:spPr>
          <p:txBody>
            <a:bodyPr wrap="none" anchor="ctr">
              <a:spAutoFit/>
            </a:bodyPr>
            <a:lstStyle/>
            <a:p>
              <a:endParaRPr lang="en-US"/>
            </a:p>
          </p:txBody>
        </p:sp>
        <p:sp>
          <p:nvSpPr>
            <p:cNvPr id="122" name="Line 58"/>
            <p:cNvSpPr>
              <a:spLocks noChangeAspect="1" noChangeShapeType="1"/>
            </p:cNvSpPr>
            <p:nvPr/>
          </p:nvSpPr>
          <p:spPr bwMode="auto">
            <a:xfrm>
              <a:off x="2568" y="1751"/>
              <a:ext cx="119" cy="1"/>
            </a:xfrm>
            <a:prstGeom prst="line">
              <a:avLst/>
            </a:prstGeom>
            <a:noFill/>
            <a:ln w="38100">
              <a:solidFill>
                <a:schemeClr val="tx1"/>
              </a:solidFill>
              <a:round/>
              <a:headEnd/>
              <a:tailEnd/>
            </a:ln>
          </p:spPr>
          <p:txBody>
            <a:bodyPr wrap="none" anchor="ctr">
              <a:spAutoFit/>
            </a:bodyPr>
            <a:lstStyle/>
            <a:p>
              <a:endParaRPr lang="en-US"/>
            </a:p>
          </p:txBody>
        </p:sp>
        <p:sp>
          <p:nvSpPr>
            <p:cNvPr id="123" name="Line 59"/>
            <p:cNvSpPr>
              <a:spLocks noChangeAspect="1" noChangeShapeType="1"/>
            </p:cNvSpPr>
            <p:nvPr/>
          </p:nvSpPr>
          <p:spPr bwMode="auto">
            <a:xfrm>
              <a:off x="2567" y="1803"/>
              <a:ext cx="119" cy="1"/>
            </a:xfrm>
            <a:prstGeom prst="line">
              <a:avLst/>
            </a:prstGeom>
            <a:noFill/>
            <a:ln w="38100">
              <a:solidFill>
                <a:schemeClr val="tx1"/>
              </a:solidFill>
              <a:round/>
              <a:headEnd/>
              <a:tailEnd/>
            </a:ln>
          </p:spPr>
          <p:txBody>
            <a:bodyPr wrap="none" anchor="ctr">
              <a:spAutoFit/>
            </a:bodyPr>
            <a:lstStyle/>
            <a:p>
              <a:endParaRPr lang="en-US"/>
            </a:p>
          </p:txBody>
        </p:sp>
      </p:grpSp>
      <p:grpSp>
        <p:nvGrpSpPr>
          <p:cNvPr id="124" name="Group 60"/>
          <p:cNvGrpSpPr>
            <a:grpSpLocks/>
          </p:cNvGrpSpPr>
          <p:nvPr/>
        </p:nvGrpSpPr>
        <p:grpSpPr bwMode="auto">
          <a:xfrm>
            <a:off x="2339975" y="1371600"/>
            <a:ext cx="555625" cy="1000125"/>
            <a:chOff x="2532" y="1542"/>
            <a:chExt cx="184" cy="332"/>
          </a:xfrm>
        </p:grpSpPr>
        <p:sp>
          <p:nvSpPr>
            <p:cNvPr id="125" name="AutoShape 61"/>
            <p:cNvSpPr>
              <a:spLocks noChangeArrowheads="1"/>
            </p:cNvSpPr>
            <p:nvPr/>
          </p:nvSpPr>
          <p:spPr bwMode="auto">
            <a:xfrm>
              <a:off x="2532" y="1542"/>
              <a:ext cx="184" cy="332"/>
            </a:xfrm>
            <a:prstGeom prst="bracketPair">
              <a:avLst>
                <a:gd name="adj" fmla="val 16667"/>
              </a:avLst>
            </a:prstGeom>
            <a:noFill/>
            <a:ln w="19050">
              <a:solidFill>
                <a:srgbClr val="FF0000"/>
              </a:solidFill>
              <a:round/>
              <a:headEnd/>
              <a:tailEnd/>
            </a:ln>
          </p:spPr>
          <p:txBody>
            <a:bodyPr wrap="none" anchor="ctr"/>
            <a:lstStyle/>
            <a:p>
              <a:endParaRPr lang="en-US"/>
            </a:p>
          </p:txBody>
        </p:sp>
        <p:sp>
          <p:nvSpPr>
            <p:cNvPr id="126" name="Line 62"/>
            <p:cNvSpPr>
              <a:spLocks noChangeAspect="1" noChangeShapeType="1"/>
            </p:cNvSpPr>
            <p:nvPr/>
          </p:nvSpPr>
          <p:spPr bwMode="auto">
            <a:xfrm>
              <a:off x="2567" y="1607"/>
              <a:ext cx="119" cy="1"/>
            </a:xfrm>
            <a:prstGeom prst="line">
              <a:avLst/>
            </a:prstGeom>
            <a:noFill/>
            <a:ln w="38100">
              <a:solidFill>
                <a:schemeClr val="tx1"/>
              </a:solidFill>
              <a:round/>
              <a:headEnd/>
              <a:tailEnd/>
            </a:ln>
          </p:spPr>
          <p:txBody>
            <a:bodyPr wrap="none" anchor="ctr">
              <a:spAutoFit/>
            </a:bodyPr>
            <a:lstStyle/>
            <a:p>
              <a:endParaRPr lang="en-US"/>
            </a:p>
          </p:txBody>
        </p:sp>
        <p:sp>
          <p:nvSpPr>
            <p:cNvPr id="127" name="Line 63"/>
            <p:cNvSpPr>
              <a:spLocks noChangeAspect="1" noChangeShapeType="1"/>
            </p:cNvSpPr>
            <p:nvPr/>
          </p:nvSpPr>
          <p:spPr bwMode="auto">
            <a:xfrm>
              <a:off x="2567" y="1655"/>
              <a:ext cx="119" cy="1"/>
            </a:xfrm>
            <a:prstGeom prst="line">
              <a:avLst/>
            </a:prstGeom>
            <a:noFill/>
            <a:ln w="38100">
              <a:solidFill>
                <a:schemeClr val="tx1"/>
              </a:solidFill>
              <a:round/>
              <a:headEnd/>
              <a:tailEnd/>
            </a:ln>
          </p:spPr>
          <p:txBody>
            <a:bodyPr wrap="none" anchor="ctr">
              <a:spAutoFit/>
            </a:bodyPr>
            <a:lstStyle/>
            <a:p>
              <a:endParaRPr lang="en-US"/>
            </a:p>
          </p:txBody>
        </p:sp>
        <p:sp>
          <p:nvSpPr>
            <p:cNvPr id="128" name="Line 64"/>
            <p:cNvSpPr>
              <a:spLocks noChangeAspect="1" noChangeShapeType="1"/>
            </p:cNvSpPr>
            <p:nvPr/>
          </p:nvSpPr>
          <p:spPr bwMode="auto">
            <a:xfrm>
              <a:off x="2568" y="1703"/>
              <a:ext cx="119" cy="1"/>
            </a:xfrm>
            <a:prstGeom prst="line">
              <a:avLst/>
            </a:prstGeom>
            <a:noFill/>
            <a:ln w="38100">
              <a:solidFill>
                <a:schemeClr val="tx1"/>
              </a:solidFill>
              <a:round/>
              <a:headEnd/>
              <a:tailEnd/>
            </a:ln>
          </p:spPr>
          <p:txBody>
            <a:bodyPr wrap="none" anchor="ctr">
              <a:spAutoFit/>
            </a:bodyPr>
            <a:lstStyle/>
            <a:p>
              <a:endParaRPr lang="en-US"/>
            </a:p>
          </p:txBody>
        </p:sp>
        <p:sp>
          <p:nvSpPr>
            <p:cNvPr id="129" name="Line 65"/>
            <p:cNvSpPr>
              <a:spLocks noChangeAspect="1" noChangeShapeType="1"/>
            </p:cNvSpPr>
            <p:nvPr/>
          </p:nvSpPr>
          <p:spPr bwMode="auto">
            <a:xfrm>
              <a:off x="2568" y="1751"/>
              <a:ext cx="119" cy="1"/>
            </a:xfrm>
            <a:prstGeom prst="line">
              <a:avLst/>
            </a:prstGeom>
            <a:noFill/>
            <a:ln w="38100">
              <a:solidFill>
                <a:schemeClr val="tx1"/>
              </a:solidFill>
              <a:round/>
              <a:headEnd/>
              <a:tailEnd/>
            </a:ln>
          </p:spPr>
          <p:txBody>
            <a:bodyPr wrap="none" anchor="ctr">
              <a:spAutoFit/>
            </a:bodyPr>
            <a:lstStyle/>
            <a:p>
              <a:endParaRPr lang="en-US"/>
            </a:p>
          </p:txBody>
        </p:sp>
        <p:sp>
          <p:nvSpPr>
            <p:cNvPr id="130" name="Line 66"/>
            <p:cNvSpPr>
              <a:spLocks noChangeAspect="1" noChangeShapeType="1"/>
            </p:cNvSpPr>
            <p:nvPr/>
          </p:nvSpPr>
          <p:spPr bwMode="auto">
            <a:xfrm>
              <a:off x="2567" y="1803"/>
              <a:ext cx="119" cy="1"/>
            </a:xfrm>
            <a:prstGeom prst="line">
              <a:avLst/>
            </a:prstGeom>
            <a:noFill/>
            <a:ln w="38100">
              <a:solidFill>
                <a:schemeClr val="tx1"/>
              </a:solidFill>
              <a:round/>
              <a:headEnd/>
              <a:tailEnd/>
            </a:ln>
          </p:spPr>
          <p:txBody>
            <a:bodyPr wrap="none" anchor="ctr">
              <a:spAutoFit/>
            </a:bodyPr>
            <a:lstStyle/>
            <a:p>
              <a:endParaRPr lang="en-US"/>
            </a:p>
          </p:txBody>
        </p:sp>
      </p:grpSp>
      <p:grpSp>
        <p:nvGrpSpPr>
          <p:cNvPr id="131" name="Group 67"/>
          <p:cNvGrpSpPr>
            <a:grpSpLocks/>
          </p:cNvGrpSpPr>
          <p:nvPr/>
        </p:nvGrpSpPr>
        <p:grpSpPr bwMode="auto">
          <a:xfrm>
            <a:off x="3025775" y="1371600"/>
            <a:ext cx="555625" cy="1000125"/>
            <a:chOff x="2532" y="1542"/>
            <a:chExt cx="184" cy="332"/>
          </a:xfrm>
        </p:grpSpPr>
        <p:sp>
          <p:nvSpPr>
            <p:cNvPr id="132" name="AutoShape 68"/>
            <p:cNvSpPr>
              <a:spLocks noChangeArrowheads="1"/>
            </p:cNvSpPr>
            <p:nvPr/>
          </p:nvSpPr>
          <p:spPr bwMode="auto">
            <a:xfrm>
              <a:off x="2532" y="1542"/>
              <a:ext cx="184" cy="332"/>
            </a:xfrm>
            <a:prstGeom prst="bracketPair">
              <a:avLst>
                <a:gd name="adj" fmla="val 16667"/>
              </a:avLst>
            </a:prstGeom>
            <a:noFill/>
            <a:ln w="19050">
              <a:solidFill>
                <a:srgbClr val="E46C0A"/>
              </a:solidFill>
              <a:round/>
              <a:headEnd/>
              <a:tailEnd/>
            </a:ln>
          </p:spPr>
          <p:txBody>
            <a:bodyPr wrap="none" anchor="ctr"/>
            <a:lstStyle/>
            <a:p>
              <a:endParaRPr lang="en-US"/>
            </a:p>
          </p:txBody>
        </p:sp>
        <p:sp>
          <p:nvSpPr>
            <p:cNvPr id="133" name="Line 69"/>
            <p:cNvSpPr>
              <a:spLocks noChangeAspect="1" noChangeShapeType="1"/>
            </p:cNvSpPr>
            <p:nvPr/>
          </p:nvSpPr>
          <p:spPr bwMode="auto">
            <a:xfrm>
              <a:off x="2567" y="1607"/>
              <a:ext cx="119" cy="1"/>
            </a:xfrm>
            <a:prstGeom prst="line">
              <a:avLst/>
            </a:prstGeom>
            <a:noFill/>
            <a:ln w="38100">
              <a:solidFill>
                <a:schemeClr val="tx1"/>
              </a:solidFill>
              <a:round/>
              <a:headEnd/>
              <a:tailEnd/>
            </a:ln>
          </p:spPr>
          <p:txBody>
            <a:bodyPr wrap="none" anchor="ctr">
              <a:spAutoFit/>
            </a:bodyPr>
            <a:lstStyle/>
            <a:p>
              <a:endParaRPr lang="en-US"/>
            </a:p>
          </p:txBody>
        </p:sp>
        <p:sp>
          <p:nvSpPr>
            <p:cNvPr id="134" name="Line 70"/>
            <p:cNvSpPr>
              <a:spLocks noChangeAspect="1" noChangeShapeType="1"/>
            </p:cNvSpPr>
            <p:nvPr/>
          </p:nvSpPr>
          <p:spPr bwMode="auto">
            <a:xfrm>
              <a:off x="2567" y="1655"/>
              <a:ext cx="119" cy="1"/>
            </a:xfrm>
            <a:prstGeom prst="line">
              <a:avLst/>
            </a:prstGeom>
            <a:noFill/>
            <a:ln w="38100">
              <a:solidFill>
                <a:schemeClr val="tx1"/>
              </a:solidFill>
              <a:round/>
              <a:headEnd/>
              <a:tailEnd/>
            </a:ln>
          </p:spPr>
          <p:txBody>
            <a:bodyPr wrap="none" anchor="ctr">
              <a:spAutoFit/>
            </a:bodyPr>
            <a:lstStyle/>
            <a:p>
              <a:endParaRPr lang="en-US"/>
            </a:p>
          </p:txBody>
        </p:sp>
        <p:sp>
          <p:nvSpPr>
            <p:cNvPr id="135" name="Line 71"/>
            <p:cNvSpPr>
              <a:spLocks noChangeAspect="1" noChangeShapeType="1"/>
            </p:cNvSpPr>
            <p:nvPr/>
          </p:nvSpPr>
          <p:spPr bwMode="auto">
            <a:xfrm>
              <a:off x="2568" y="1703"/>
              <a:ext cx="119" cy="1"/>
            </a:xfrm>
            <a:prstGeom prst="line">
              <a:avLst/>
            </a:prstGeom>
            <a:noFill/>
            <a:ln w="38100">
              <a:solidFill>
                <a:schemeClr val="tx1"/>
              </a:solidFill>
              <a:round/>
              <a:headEnd/>
              <a:tailEnd/>
            </a:ln>
          </p:spPr>
          <p:txBody>
            <a:bodyPr wrap="none" anchor="ctr">
              <a:spAutoFit/>
            </a:bodyPr>
            <a:lstStyle/>
            <a:p>
              <a:endParaRPr lang="en-US"/>
            </a:p>
          </p:txBody>
        </p:sp>
        <p:sp>
          <p:nvSpPr>
            <p:cNvPr id="136" name="Line 72"/>
            <p:cNvSpPr>
              <a:spLocks noChangeAspect="1" noChangeShapeType="1"/>
            </p:cNvSpPr>
            <p:nvPr/>
          </p:nvSpPr>
          <p:spPr bwMode="auto">
            <a:xfrm>
              <a:off x="2568" y="1751"/>
              <a:ext cx="119" cy="1"/>
            </a:xfrm>
            <a:prstGeom prst="line">
              <a:avLst/>
            </a:prstGeom>
            <a:noFill/>
            <a:ln w="38100">
              <a:solidFill>
                <a:schemeClr val="tx1"/>
              </a:solidFill>
              <a:round/>
              <a:headEnd/>
              <a:tailEnd/>
            </a:ln>
          </p:spPr>
          <p:txBody>
            <a:bodyPr wrap="none" anchor="ctr">
              <a:spAutoFit/>
            </a:bodyPr>
            <a:lstStyle/>
            <a:p>
              <a:endParaRPr lang="en-US"/>
            </a:p>
          </p:txBody>
        </p:sp>
        <p:sp>
          <p:nvSpPr>
            <p:cNvPr id="137" name="Line 73"/>
            <p:cNvSpPr>
              <a:spLocks noChangeAspect="1" noChangeShapeType="1"/>
            </p:cNvSpPr>
            <p:nvPr/>
          </p:nvSpPr>
          <p:spPr bwMode="auto">
            <a:xfrm>
              <a:off x="2567" y="1803"/>
              <a:ext cx="119" cy="1"/>
            </a:xfrm>
            <a:prstGeom prst="line">
              <a:avLst/>
            </a:prstGeom>
            <a:noFill/>
            <a:ln w="38100">
              <a:solidFill>
                <a:schemeClr val="tx1"/>
              </a:solidFill>
              <a:round/>
              <a:headEnd/>
              <a:tailEnd/>
            </a:ln>
          </p:spPr>
          <p:txBody>
            <a:bodyPr wrap="none" anchor="ctr">
              <a:spAutoFit/>
            </a:bodyPr>
            <a:lstStyle/>
            <a:p>
              <a:endParaRPr lang="en-US"/>
            </a:p>
          </p:txBody>
        </p:sp>
      </p:grpSp>
      <p:sp>
        <p:nvSpPr>
          <p:cNvPr id="138" name="Text Box 74"/>
          <p:cNvSpPr txBox="1">
            <a:spLocks noChangeArrowheads="1"/>
          </p:cNvSpPr>
          <p:nvPr/>
        </p:nvSpPr>
        <p:spPr bwMode="auto">
          <a:xfrm>
            <a:off x="3641725" y="1463675"/>
            <a:ext cx="467997" cy="584776"/>
          </a:xfrm>
          <a:prstGeom prst="rect">
            <a:avLst/>
          </a:prstGeom>
          <a:noFill/>
          <a:ln w="9525">
            <a:noFill/>
            <a:miter lim="800000"/>
            <a:headEnd/>
            <a:tailEnd/>
          </a:ln>
        </p:spPr>
        <p:txBody>
          <a:bodyPr wrap="none">
            <a:spAutoFit/>
          </a:bodyPr>
          <a:lstStyle/>
          <a:p>
            <a:pPr eaLnBrk="1" hangingPunct="1"/>
            <a:r>
              <a:rPr lang="en-US" sz="3200" dirty="0"/>
              <a:t>…</a:t>
            </a:r>
          </a:p>
        </p:txBody>
      </p:sp>
      <p:sp>
        <p:nvSpPr>
          <p:cNvPr id="140" name="Rectangle 47"/>
          <p:cNvSpPr>
            <a:spLocks noGrp="1" noChangeArrowheads="1"/>
          </p:cNvSpPr>
          <p:nvPr>
            <p:ph type="title"/>
          </p:nvPr>
        </p:nvSpPr>
        <p:spPr>
          <a:xfrm>
            <a:off x="0" y="239912"/>
            <a:ext cx="9144000" cy="836755"/>
          </a:xfrm>
        </p:spPr>
        <p:txBody>
          <a:bodyPr>
            <a:noAutofit/>
          </a:bodyPr>
          <a:lstStyle/>
          <a:p>
            <a:pPr>
              <a:defRPr/>
            </a:pPr>
            <a:r>
              <a:rPr lang="en-US" dirty="0">
                <a:effectLst>
                  <a:outerShdw blurRad="38100" dist="38100" dir="2700000" algn="tl">
                    <a:srgbClr val="FFFFFF"/>
                  </a:outerShdw>
                </a:effectLst>
                <a:latin typeface="Arial"/>
                <a:cs typeface="Arial"/>
              </a:rPr>
              <a:t>3. Learning the visual vocabulary</a:t>
            </a:r>
          </a:p>
        </p:txBody>
      </p:sp>
      <p:sp>
        <p:nvSpPr>
          <p:cNvPr id="88" name="TextBox 87">
            <a:extLst>
              <a:ext uri="{FF2B5EF4-FFF2-40B4-BE49-F238E27FC236}">
                <a16:creationId xmlns:a16="http://schemas.microsoft.com/office/drawing/2014/main" id="{F99F8AFD-F223-394A-97F2-0FE93074F378}"/>
              </a:ext>
            </a:extLst>
          </p:cNvPr>
          <p:cNvSpPr txBox="1"/>
          <p:nvPr/>
        </p:nvSpPr>
        <p:spPr>
          <a:xfrm>
            <a:off x="7201948" y="6573131"/>
            <a:ext cx="2141343" cy="276999"/>
          </a:xfrm>
          <a:prstGeom prst="rect">
            <a:avLst/>
          </a:prstGeom>
          <a:noFill/>
        </p:spPr>
        <p:txBody>
          <a:bodyPr wrap="square" rtlCol="0">
            <a:spAutoFit/>
          </a:bodyPr>
          <a:lstStyle/>
          <a:p>
            <a:r>
              <a:rPr lang="en-US" sz="1200" dirty="0"/>
              <a:t>Slide adapted after J. </a:t>
            </a:r>
            <a:r>
              <a:rPr lang="en-US" sz="1200" dirty="0" err="1"/>
              <a:t>Sivic</a:t>
            </a:r>
            <a:endParaRPr lang="en-US" sz="1200" dirty="0"/>
          </a:p>
        </p:txBody>
      </p:sp>
    </p:spTree>
    <p:extLst>
      <p:ext uri="{BB962C8B-B14F-4D97-AF65-F5344CB8AC3E}">
        <p14:creationId xmlns:p14="http://schemas.microsoft.com/office/powerpoint/2010/main" val="327912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8375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8376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8376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8376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8376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8376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8376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8376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8376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8376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8376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8377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88377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88377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88377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88377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88377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88377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88377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8837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3759" grpId="0" animBg="1"/>
      <p:bldP spid="883760" grpId="0" animBg="1"/>
      <p:bldP spid="883761" grpId="0" animBg="1"/>
      <p:bldP spid="883762" grpId="0" animBg="1"/>
      <p:bldP spid="883763" grpId="0" animBg="1"/>
      <p:bldP spid="883764" grpId="0" animBg="1"/>
      <p:bldP spid="883765" grpId="0" animBg="1"/>
      <p:bldP spid="883766" grpId="0" animBg="1"/>
      <p:bldP spid="883767" grpId="0" animBg="1"/>
      <p:bldP spid="883768" grpId="0" animBg="1"/>
      <p:bldP spid="883769" grpId="0" animBg="1"/>
      <p:bldP spid="883770" grpId="0" animBg="1"/>
      <p:bldP spid="883771" grpId="0" animBg="1"/>
      <p:bldP spid="883772" grpId="0" animBg="1"/>
      <p:bldP spid="883773" grpId="0" animBg="1"/>
      <p:bldP spid="883774" grpId="0" animBg="1"/>
      <p:bldP spid="883775" grpId="0" animBg="1"/>
      <p:bldP spid="883777" grpId="0" animBg="1"/>
      <p:bldP spid="883778" grpId="0" animBg="1"/>
      <p:bldP spid="883779"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626" name="Group 2"/>
          <p:cNvGrpSpPr>
            <a:grpSpLocks/>
          </p:cNvGrpSpPr>
          <p:nvPr/>
        </p:nvGrpSpPr>
        <p:grpSpPr bwMode="auto">
          <a:xfrm>
            <a:off x="990600" y="1362075"/>
            <a:ext cx="555625" cy="1000125"/>
            <a:chOff x="2532" y="1542"/>
            <a:chExt cx="184" cy="332"/>
          </a:xfrm>
        </p:grpSpPr>
        <p:sp>
          <p:nvSpPr>
            <p:cNvPr id="26701" name="AutoShape 3"/>
            <p:cNvSpPr>
              <a:spLocks noChangeArrowheads="1"/>
            </p:cNvSpPr>
            <p:nvPr/>
          </p:nvSpPr>
          <p:spPr bwMode="auto">
            <a:xfrm>
              <a:off x="2532" y="1542"/>
              <a:ext cx="184" cy="332"/>
            </a:xfrm>
            <a:prstGeom prst="bracketPair">
              <a:avLst>
                <a:gd name="adj" fmla="val 16667"/>
              </a:avLst>
            </a:prstGeom>
            <a:noFill/>
            <a:ln w="19050">
              <a:solidFill>
                <a:srgbClr val="0000CC"/>
              </a:solidFill>
              <a:round/>
              <a:headEnd/>
              <a:tailEnd/>
            </a:ln>
          </p:spPr>
          <p:txBody>
            <a:bodyPr wrap="none" anchor="ctr"/>
            <a:lstStyle/>
            <a:p>
              <a:endParaRPr lang="en-US"/>
            </a:p>
          </p:txBody>
        </p:sp>
        <p:sp>
          <p:nvSpPr>
            <p:cNvPr id="26702" name="Line 4"/>
            <p:cNvSpPr>
              <a:spLocks noChangeAspect="1" noChangeShapeType="1"/>
            </p:cNvSpPr>
            <p:nvPr/>
          </p:nvSpPr>
          <p:spPr bwMode="auto">
            <a:xfrm>
              <a:off x="2567" y="1607"/>
              <a:ext cx="119" cy="1"/>
            </a:xfrm>
            <a:prstGeom prst="line">
              <a:avLst/>
            </a:prstGeom>
            <a:noFill/>
            <a:ln w="38100">
              <a:solidFill>
                <a:schemeClr val="tx1"/>
              </a:solidFill>
              <a:round/>
              <a:headEnd/>
              <a:tailEnd/>
            </a:ln>
          </p:spPr>
          <p:txBody>
            <a:bodyPr wrap="none" anchor="ctr">
              <a:spAutoFit/>
            </a:bodyPr>
            <a:lstStyle/>
            <a:p>
              <a:endParaRPr lang="en-US"/>
            </a:p>
          </p:txBody>
        </p:sp>
        <p:sp>
          <p:nvSpPr>
            <p:cNvPr id="26703" name="Line 5"/>
            <p:cNvSpPr>
              <a:spLocks noChangeAspect="1" noChangeShapeType="1"/>
            </p:cNvSpPr>
            <p:nvPr/>
          </p:nvSpPr>
          <p:spPr bwMode="auto">
            <a:xfrm>
              <a:off x="2567" y="1655"/>
              <a:ext cx="119" cy="1"/>
            </a:xfrm>
            <a:prstGeom prst="line">
              <a:avLst/>
            </a:prstGeom>
            <a:noFill/>
            <a:ln w="38100">
              <a:solidFill>
                <a:schemeClr val="tx1"/>
              </a:solidFill>
              <a:round/>
              <a:headEnd/>
              <a:tailEnd/>
            </a:ln>
          </p:spPr>
          <p:txBody>
            <a:bodyPr wrap="none" anchor="ctr">
              <a:spAutoFit/>
            </a:bodyPr>
            <a:lstStyle/>
            <a:p>
              <a:endParaRPr lang="en-US"/>
            </a:p>
          </p:txBody>
        </p:sp>
        <p:sp>
          <p:nvSpPr>
            <p:cNvPr id="26704" name="Line 6"/>
            <p:cNvSpPr>
              <a:spLocks noChangeAspect="1" noChangeShapeType="1"/>
            </p:cNvSpPr>
            <p:nvPr/>
          </p:nvSpPr>
          <p:spPr bwMode="auto">
            <a:xfrm>
              <a:off x="2568" y="1703"/>
              <a:ext cx="119" cy="1"/>
            </a:xfrm>
            <a:prstGeom prst="line">
              <a:avLst/>
            </a:prstGeom>
            <a:noFill/>
            <a:ln w="38100">
              <a:solidFill>
                <a:schemeClr val="tx1"/>
              </a:solidFill>
              <a:round/>
              <a:headEnd/>
              <a:tailEnd/>
            </a:ln>
          </p:spPr>
          <p:txBody>
            <a:bodyPr wrap="none" anchor="ctr">
              <a:spAutoFit/>
            </a:bodyPr>
            <a:lstStyle/>
            <a:p>
              <a:endParaRPr lang="en-US"/>
            </a:p>
          </p:txBody>
        </p:sp>
        <p:sp>
          <p:nvSpPr>
            <p:cNvPr id="26705" name="Line 7"/>
            <p:cNvSpPr>
              <a:spLocks noChangeAspect="1" noChangeShapeType="1"/>
            </p:cNvSpPr>
            <p:nvPr/>
          </p:nvSpPr>
          <p:spPr bwMode="auto">
            <a:xfrm>
              <a:off x="2568" y="1751"/>
              <a:ext cx="119" cy="1"/>
            </a:xfrm>
            <a:prstGeom prst="line">
              <a:avLst/>
            </a:prstGeom>
            <a:noFill/>
            <a:ln w="38100">
              <a:solidFill>
                <a:schemeClr val="tx1"/>
              </a:solidFill>
              <a:round/>
              <a:headEnd/>
              <a:tailEnd/>
            </a:ln>
          </p:spPr>
          <p:txBody>
            <a:bodyPr wrap="none" anchor="ctr">
              <a:spAutoFit/>
            </a:bodyPr>
            <a:lstStyle/>
            <a:p>
              <a:endParaRPr lang="en-US"/>
            </a:p>
          </p:txBody>
        </p:sp>
        <p:sp>
          <p:nvSpPr>
            <p:cNvPr id="26706" name="Line 8"/>
            <p:cNvSpPr>
              <a:spLocks noChangeAspect="1" noChangeShapeType="1"/>
            </p:cNvSpPr>
            <p:nvPr/>
          </p:nvSpPr>
          <p:spPr bwMode="auto">
            <a:xfrm>
              <a:off x="2567" y="1803"/>
              <a:ext cx="119" cy="1"/>
            </a:xfrm>
            <a:prstGeom prst="line">
              <a:avLst/>
            </a:prstGeom>
            <a:noFill/>
            <a:ln w="38100">
              <a:solidFill>
                <a:schemeClr val="tx1"/>
              </a:solidFill>
              <a:round/>
              <a:headEnd/>
              <a:tailEnd/>
            </a:ln>
          </p:spPr>
          <p:txBody>
            <a:bodyPr wrap="none" anchor="ctr">
              <a:spAutoFit/>
            </a:bodyPr>
            <a:lstStyle/>
            <a:p>
              <a:endParaRPr lang="en-US"/>
            </a:p>
          </p:txBody>
        </p:sp>
      </p:grpSp>
      <p:sp>
        <p:nvSpPr>
          <p:cNvPr id="26627" name="Line 9"/>
          <p:cNvSpPr>
            <a:spLocks noChangeShapeType="1"/>
          </p:cNvSpPr>
          <p:nvPr/>
        </p:nvSpPr>
        <p:spPr bwMode="auto">
          <a:xfrm flipV="1">
            <a:off x="762000" y="3200400"/>
            <a:ext cx="0" cy="3041650"/>
          </a:xfrm>
          <a:prstGeom prst="line">
            <a:avLst/>
          </a:prstGeom>
          <a:noFill/>
          <a:ln w="19050">
            <a:solidFill>
              <a:srgbClr val="0000FF"/>
            </a:solidFill>
            <a:round/>
            <a:headEnd/>
            <a:tailEnd type="triangle" w="med" len="med"/>
          </a:ln>
        </p:spPr>
        <p:txBody>
          <a:bodyPr wrap="none" anchor="ctr"/>
          <a:lstStyle/>
          <a:p>
            <a:endParaRPr lang="en-US"/>
          </a:p>
        </p:txBody>
      </p:sp>
      <p:sp>
        <p:nvSpPr>
          <p:cNvPr id="26628" name="Line 10"/>
          <p:cNvSpPr>
            <a:spLocks noChangeShapeType="1"/>
          </p:cNvSpPr>
          <p:nvPr/>
        </p:nvSpPr>
        <p:spPr bwMode="auto">
          <a:xfrm>
            <a:off x="762000" y="6242050"/>
            <a:ext cx="3810000" cy="3175"/>
          </a:xfrm>
          <a:prstGeom prst="line">
            <a:avLst/>
          </a:prstGeom>
          <a:noFill/>
          <a:ln w="19050">
            <a:solidFill>
              <a:srgbClr val="0000FF"/>
            </a:solidFill>
            <a:round/>
            <a:headEnd/>
            <a:tailEnd type="triangle" w="med" len="med"/>
          </a:ln>
        </p:spPr>
        <p:txBody>
          <a:bodyPr wrap="none" anchor="ctr"/>
          <a:lstStyle/>
          <a:p>
            <a:endParaRPr lang="en-US"/>
          </a:p>
        </p:txBody>
      </p:sp>
      <p:sp>
        <p:nvSpPr>
          <p:cNvPr id="26629" name="Line 11"/>
          <p:cNvSpPr>
            <a:spLocks noChangeShapeType="1"/>
          </p:cNvSpPr>
          <p:nvPr/>
        </p:nvSpPr>
        <p:spPr bwMode="auto">
          <a:xfrm flipV="1">
            <a:off x="762000" y="4564063"/>
            <a:ext cx="2819400" cy="1677987"/>
          </a:xfrm>
          <a:prstGeom prst="line">
            <a:avLst/>
          </a:prstGeom>
          <a:noFill/>
          <a:ln w="19050">
            <a:solidFill>
              <a:srgbClr val="0000FF"/>
            </a:solidFill>
            <a:round/>
            <a:headEnd/>
            <a:tailEnd type="triangle" w="med" len="med"/>
          </a:ln>
        </p:spPr>
        <p:txBody>
          <a:bodyPr wrap="none" anchor="ctr"/>
          <a:lstStyle/>
          <a:p>
            <a:endParaRPr lang="en-US"/>
          </a:p>
        </p:txBody>
      </p:sp>
      <p:sp>
        <p:nvSpPr>
          <p:cNvPr id="26630" name="Oval 12"/>
          <p:cNvSpPr>
            <a:spLocks noChangeAspect="1" noChangeArrowheads="1"/>
          </p:cNvSpPr>
          <p:nvPr/>
        </p:nvSpPr>
        <p:spPr bwMode="auto">
          <a:xfrm>
            <a:off x="1712913" y="4797425"/>
            <a:ext cx="173037" cy="158750"/>
          </a:xfrm>
          <a:prstGeom prst="ellipse">
            <a:avLst/>
          </a:prstGeom>
          <a:solidFill>
            <a:schemeClr val="tx1"/>
          </a:solidFill>
          <a:ln w="19050">
            <a:solidFill>
              <a:schemeClr val="tx1"/>
            </a:solidFill>
            <a:round/>
            <a:headEnd/>
            <a:tailEnd/>
          </a:ln>
        </p:spPr>
        <p:txBody>
          <a:bodyPr wrap="none" anchor="ctr"/>
          <a:lstStyle/>
          <a:p>
            <a:endParaRPr lang="en-US"/>
          </a:p>
        </p:txBody>
      </p:sp>
      <p:sp>
        <p:nvSpPr>
          <p:cNvPr id="26631" name="Oval 13"/>
          <p:cNvSpPr>
            <a:spLocks noChangeAspect="1" noChangeArrowheads="1"/>
          </p:cNvSpPr>
          <p:nvPr/>
        </p:nvSpPr>
        <p:spPr bwMode="auto">
          <a:xfrm>
            <a:off x="1865313" y="4949825"/>
            <a:ext cx="173037" cy="158750"/>
          </a:xfrm>
          <a:prstGeom prst="ellipse">
            <a:avLst/>
          </a:prstGeom>
          <a:solidFill>
            <a:schemeClr val="tx1"/>
          </a:solidFill>
          <a:ln w="19050">
            <a:solidFill>
              <a:schemeClr val="tx1"/>
            </a:solidFill>
            <a:round/>
            <a:headEnd/>
            <a:tailEnd/>
          </a:ln>
        </p:spPr>
        <p:txBody>
          <a:bodyPr wrap="none" anchor="ctr"/>
          <a:lstStyle/>
          <a:p>
            <a:endParaRPr lang="en-US"/>
          </a:p>
        </p:txBody>
      </p:sp>
      <p:sp>
        <p:nvSpPr>
          <p:cNvPr id="26632" name="Oval 14"/>
          <p:cNvSpPr>
            <a:spLocks noChangeAspect="1" noChangeArrowheads="1"/>
          </p:cNvSpPr>
          <p:nvPr/>
        </p:nvSpPr>
        <p:spPr bwMode="auto">
          <a:xfrm>
            <a:off x="1371600" y="4800600"/>
            <a:ext cx="173038" cy="158750"/>
          </a:xfrm>
          <a:prstGeom prst="ellipse">
            <a:avLst/>
          </a:prstGeom>
          <a:solidFill>
            <a:schemeClr val="tx1"/>
          </a:solidFill>
          <a:ln w="19050">
            <a:solidFill>
              <a:schemeClr val="tx1"/>
            </a:solidFill>
            <a:round/>
            <a:headEnd/>
            <a:tailEnd/>
          </a:ln>
        </p:spPr>
        <p:txBody>
          <a:bodyPr wrap="none" anchor="ctr"/>
          <a:lstStyle/>
          <a:p>
            <a:endParaRPr lang="en-US"/>
          </a:p>
        </p:txBody>
      </p:sp>
      <p:sp>
        <p:nvSpPr>
          <p:cNvPr id="26633" name="Oval 15"/>
          <p:cNvSpPr>
            <a:spLocks noChangeAspect="1" noChangeArrowheads="1"/>
          </p:cNvSpPr>
          <p:nvPr/>
        </p:nvSpPr>
        <p:spPr bwMode="auto">
          <a:xfrm>
            <a:off x="1676400" y="5181600"/>
            <a:ext cx="173038" cy="158750"/>
          </a:xfrm>
          <a:prstGeom prst="ellipse">
            <a:avLst/>
          </a:prstGeom>
          <a:solidFill>
            <a:schemeClr val="tx1"/>
          </a:solidFill>
          <a:ln w="19050">
            <a:solidFill>
              <a:schemeClr val="tx1"/>
            </a:solidFill>
            <a:round/>
            <a:headEnd/>
            <a:tailEnd/>
          </a:ln>
        </p:spPr>
        <p:txBody>
          <a:bodyPr wrap="none" anchor="ctr"/>
          <a:lstStyle/>
          <a:p>
            <a:endParaRPr lang="en-US"/>
          </a:p>
        </p:txBody>
      </p:sp>
      <p:sp>
        <p:nvSpPr>
          <p:cNvPr id="26634" name="Oval 16"/>
          <p:cNvSpPr>
            <a:spLocks noChangeAspect="1" noChangeArrowheads="1"/>
          </p:cNvSpPr>
          <p:nvPr/>
        </p:nvSpPr>
        <p:spPr bwMode="auto">
          <a:xfrm>
            <a:off x="1447800" y="5105400"/>
            <a:ext cx="173038" cy="158750"/>
          </a:xfrm>
          <a:prstGeom prst="ellipse">
            <a:avLst/>
          </a:prstGeom>
          <a:solidFill>
            <a:schemeClr val="tx1"/>
          </a:solidFill>
          <a:ln w="19050">
            <a:solidFill>
              <a:schemeClr val="tx1"/>
            </a:solidFill>
            <a:round/>
            <a:headEnd/>
            <a:tailEnd/>
          </a:ln>
        </p:spPr>
        <p:txBody>
          <a:bodyPr wrap="none" anchor="ctr"/>
          <a:lstStyle/>
          <a:p>
            <a:endParaRPr lang="en-US"/>
          </a:p>
        </p:txBody>
      </p:sp>
      <p:sp>
        <p:nvSpPr>
          <p:cNvPr id="26635" name="Oval 17"/>
          <p:cNvSpPr>
            <a:spLocks noChangeAspect="1" noChangeArrowheads="1"/>
          </p:cNvSpPr>
          <p:nvPr/>
        </p:nvSpPr>
        <p:spPr bwMode="auto">
          <a:xfrm>
            <a:off x="2743200" y="3733800"/>
            <a:ext cx="173038" cy="158750"/>
          </a:xfrm>
          <a:prstGeom prst="ellipse">
            <a:avLst/>
          </a:prstGeom>
          <a:solidFill>
            <a:schemeClr val="tx1"/>
          </a:solidFill>
          <a:ln w="19050">
            <a:solidFill>
              <a:schemeClr val="tx1"/>
            </a:solidFill>
            <a:round/>
            <a:headEnd/>
            <a:tailEnd/>
          </a:ln>
        </p:spPr>
        <p:txBody>
          <a:bodyPr wrap="none" anchor="ctr"/>
          <a:lstStyle/>
          <a:p>
            <a:endParaRPr lang="en-US"/>
          </a:p>
        </p:txBody>
      </p:sp>
      <p:sp>
        <p:nvSpPr>
          <p:cNvPr id="26636" name="Oval 18"/>
          <p:cNvSpPr>
            <a:spLocks noChangeAspect="1" noChangeArrowheads="1"/>
          </p:cNvSpPr>
          <p:nvPr/>
        </p:nvSpPr>
        <p:spPr bwMode="auto">
          <a:xfrm>
            <a:off x="2667000" y="4343400"/>
            <a:ext cx="173038" cy="158750"/>
          </a:xfrm>
          <a:prstGeom prst="ellipse">
            <a:avLst/>
          </a:prstGeom>
          <a:solidFill>
            <a:schemeClr val="tx1"/>
          </a:solidFill>
          <a:ln w="19050">
            <a:solidFill>
              <a:schemeClr val="tx1"/>
            </a:solidFill>
            <a:round/>
            <a:headEnd/>
            <a:tailEnd/>
          </a:ln>
        </p:spPr>
        <p:txBody>
          <a:bodyPr wrap="none" anchor="ctr"/>
          <a:lstStyle/>
          <a:p>
            <a:endParaRPr lang="en-US"/>
          </a:p>
        </p:txBody>
      </p:sp>
      <p:sp>
        <p:nvSpPr>
          <p:cNvPr id="26637" name="Oval 19"/>
          <p:cNvSpPr>
            <a:spLocks noChangeAspect="1" noChangeArrowheads="1"/>
          </p:cNvSpPr>
          <p:nvPr/>
        </p:nvSpPr>
        <p:spPr bwMode="auto">
          <a:xfrm>
            <a:off x="2438400" y="4038600"/>
            <a:ext cx="173038" cy="158750"/>
          </a:xfrm>
          <a:prstGeom prst="ellipse">
            <a:avLst/>
          </a:prstGeom>
          <a:solidFill>
            <a:schemeClr val="tx1"/>
          </a:solidFill>
          <a:ln w="19050">
            <a:solidFill>
              <a:schemeClr val="tx1"/>
            </a:solidFill>
            <a:round/>
            <a:headEnd/>
            <a:tailEnd/>
          </a:ln>
        </p:spPr>
        <p:txBody>
          <a:bodyPr wrap="none" anchor="ctr"/>
          <a:lstStyle/>
          <a:p>
            <a:endParaRPr lang="en-US"/>
          </a:p>
        </p:txBody>
      </p:sp>
      <p:sp>
        <p:nvSpPr>
          <p:cNvPr id="26638" name="Oval 20"/>
          <p:cNvSpPr>
            <a:spLocks noChangeAspect="1" noChangeArrowheads="1"/>
          </p:cNvSpPr>
          <p:nvPr/>
        </p:nvSpPr>
        <p:spPr bwMode="auto">
          <a:xfrm>
            <a:off x="2743200" y="4038600"/>
            <a:ext cx="173038" cy="158750"/>
          </a:xfrm>
          <a:prstGeom prst="ellipse">
            <a:avLst/>
          </a:prstGeom>
          <a:solidFill>
            <a:schemeClr val="tx1"/>
          </a:solidFill>
          <a:ln w="19050">
            <a:solidFill>
              <a:schemeClr val="tx1"/>
            </a:solidFill>
            <a:round/>
            <a:headEnd/>
            <a:tailEnd/>
          </a:ln>
        </p:spPr>
        <p:txBody>
          <a:bodyPr wrap="none" anchor="ctr"/>
          <a:lstStyle/>
          <a:p>
            <a:endParaRPr lang="en-US"/>
          </a:p>
        </p:txBody>
      </p:sp>
      <p:sp>
        <p:nvSpPr>
          <p:cNvPr id="26639" name="Oval 21"/>
          <p:cNvSpPr>
            <a:spLocks noChangeAspect="1" noChangeArrowheads="1"/>
          </p:cNvSpPr>
          <p:nvPr/>
        </p:nvSpPr>
        <p:spPr bwMode="auto">
          <a:xfrm>
            <a:off x="2209800" y="4800600"/>
            <a:ext cx="173038" cy="158750"/>
          </a:xfrm>
          <a:prstGeom prst="ellipse">
            <a:avLst/>
          </a:prstGeom>
          <a:solidFill>
            <a:schemeClr val="tx1"/>
          </a:solidFill>
          <a:ln w="19050">
            <a:solidFill>
              <a:schemeClr val="tx1"/>
            </a:solidFill>
            <a:round/>
            <a:headEnd/>
            <a:tailEnd/>
          </a:ln>
        </p:spPr>
        <p:txBody>
          <a:bodyPr wrap="none" anchor="ctr"/>
          <a:lstStyle/>
          <a:p>
            <a:endParaRPr lang="en-US"/>
          </a:p>
        </p:txBody>
      </p:sp>
      <p:sp>
        <p:nvSpPr>
          <p:cNvPr id="26640" name="Oval 22"/>
          <p:cNvSpPr>
            <a:spLocks noChangeAspect="1" noChangeArrowheads="1"/>
          </p:cNvSpPr>
          <p:nvPr/>
        </p:nvSpPr>
        <p:spPr bwMode="auto">
          <a:xfrm>
            <a:off x="1524000" y="4495800"/>
            <a:ext cx="173038" cy="158750"/>
          </a:xfrm>
          <a:prstGeom prst="ellipse">
            <a:avLst/>
          </a:prstGeom>
          <a:solidFill>
            <a:schemeClr val="tx1"/>
          </a:solidFill>
          <a:ln w="19050">
            <a:solidFill>
              <a:schemeClr val="tx1"/>
            </a:solidFill>
            <a:round/>
            <a:headEnd/>
            <a:tailEnd/>
          </a:ln>
        </p:spPr>
        <p:txBody>
          <a:bodyPr wrap="none" anchor="ctr"/>
          <a:lstStyle/>
          <a:p>
            <a:endParaRPr lang="en-US"/>
          </a:p>
        </p:txBody>
      </p:sp>
      <p:sp>
        <p:nvSpPr>
          <p:cNvPr id="26641" name="Oval 23"/>
          <p:cNvSpPr>
            <a:spLocks noChangeAspect="1" noChangeArrowheads="1"/>
          </p:cNvSpPr>
          <p:nvPr/>
        </p:nvSpPr>
        <p:spPr bwMode="auto">
          <a:xfrm>
            <a:off x="3581400" y="5715000"/>
            <a:ext cx="173038" cy="158750"/>
          </a:xfrm>
          <a:prstGeom prst="ellipse">
            <a:avLst/>
          </a:prstGeom>
          <a:solidFill>
            <a:schemeClr val="tx1"/>
          </a:solidFill>
          <a:ln w="19050">
            <a:solidFill>
              <a:schemeClr val="tx1"/>
            </a:solidFill>
            <a:round/>
            <a:headEnd/>
            <a:tailEnd/>
          </a:ln>
        </p:spPr>
        <p:txBody>
          <a:bodyPr wrap="none" anchor="ctr"/>
          <a:lstStyle/>
          <a:p>
            <a:endParaRPr lang="en-US"/>
          </a:p>
        </p:txBody>
      </p:sp>
      <p:sp>
        <p:nvSpPr>
          <p:cNvPr id="26642" name="Oval 24"/>
          <p:cNvSpPr>
            <a:spLocks noChangeAspect="1" noChangeArrowheads="1"/>
          </p:cNvSpPr>
          <p:nvPr/>
        </p:nvSpPr>
        <p:spPr bwMode="auto">
          <a:xfrm>
            <a:off x="3429000" y="5486400"/>
            <a:ext cx="173038" cy="158750"/>
          </a:xfrm>
          <a:prstGeom prst="ellipse">
            <a:avLst/>
          </a:prstGeom>
          <a:solidFill>
            <a:schemeClr val="tx1"/>
          </a:solidFill>
          <a:ln w="19050">
            <a:solidFill>
              <a:schemeClr val="tx1"/>
            </a:solidFill>
            <a:round/>
            <a:headEnd/>
            <a:tailEnd/>
          </a:ln>
        </p:spPr>
        <p:txBody>
          <a:bodyPr wrap="none" anchor="ctr"/>
          <a:lstStyle/>
          <a:p>
            <a:endParaRPr lang="en-US"/>
          </a:p>
        </p:txBody>
      </p:sp>
      <p:sp>
        <p:nvSpPr>
          <p:cNvPr id="26643" name="Oval 25"/>
          <p:cNvSpPr>
            <a:spLocks noChangeAspect="1" noChangeArrowheads="1"/>
          </p:cNvSpPr>
          <p:nvPr/>
        </p:nvSpPr>
        <p:spPr bwMode="auto">
          <a:xfrm>
            <a:off x="3200400" y="5715000"/>
            <a:ext cx="173038" cy="158750"/>
          </a:xfrm>
          <a:prstGeom prst="ellipse">
            <a:avLst/>
          </a:prstGeom>
          <a:solidFill>
            <a:schemeClr val="tx1"/>
          </a:solidFill>
          <a:ln w="19050">
            <a:solidFill>
              <a:schemeClr val="tx1"/>
            </a:solidFill>
            <a:round/>
            <a:headEnd/>
            <a:tailEnd/>
          </a:ln>
        </p:spPr>
        <p:txBody>
          <a:bodyPr wrap="none" anchor="ctr"/>
          <a:lstStyle/>
          <a:p>
            <a:endParaRPr lang="en-US"/>
          </a:p>
        </p:txBody>
      </p:sp>
      <p:grpSp>
        <p:nvGrpSpPr>
          <p:cNvPr id="26644" name="Group 26"/>
          <p:cNvGrpSpPr>
            <a:grpSpLocks/>
          </p:cNvGrpSpPr>
          <p:nvPr/>
        </p:nvGrpSpPr>
        <p:grpSpPr bwMode="auto">
          <a:xfrm>
            <a:off x="1654175" y="1362075"/>
            <a:ext cx="555625" cy="1000125"/>
            <a:chOff x="2532" y="1542"/>
            <a:chExt cx="184" cy="332"/>
          </a:xfrm>
        </p:grpSpPr>
        <p:sp>
          <p:nvSpPr>
            <p:cNvPr id="26695" name="AutoShape 27"/>
            <p:cNvSpPr>
              <a:spLocks noChangeArrowheads="1"/>
            </p:cNvSpPr>
            <p:nvPr/>
          </p:nvSpPr>
          <p:spPr bwMode="auto">
            <a:xfrm>
              <a:off x="2532" y="1542"/>
              <a:ext cx="184" cy="332"/>
            </a:xfrm>
            <a:prstGeom prst="bracketPair">
              <a:avLst>
                <a:gd name="adj" fmla="val 16667"/>
              </a:avLst>
            </a:prstGeom>
            <a:noFill/>
            <a:ln w="19050">
              <a:solidFill>
                <a:srgbClr val="0000CC"/>
              </a:solidFill>
              <a:round/>
              <a:headEnd/>
              <a:tailEnd/>
            </a:ln>
          </p:spPr>
          <p:txBody>
            <a:bodyPr wrap="none" anchor="ctr"/>
            <a:lstStyle/>
            <a:p>
              <a:endParaRPr lang="en-US"/>
            </a:p>
          </p:txBody>
        </p:sp>
        <p:sp>
          <p:nvSpPr>
            <p:cNvPr id="26696" name="Line 28"/>
            <p:cNvSpPr>
              <a:spLocks noChangeAspect="1" noChangeShapeType="1"/>
            </p:cNvSpPr>
            <p:nvPr/>
          </p:nvSpPr>
          <p:spPr bwMode="auto">
            <a:xfrm>
              <a:off x="2567" y="1607"/>
              <a:ext cx="119" cy="1"/>
            </a:xfrm>
            <a:prstGeom prst="line">
              <a:avLst/>
            </a:prstGeom>
            <a:noFill/>
            <a:ln w="38100">
              <a:solidFill>
                <a:schemeClr val="tx1"/>
              </a:solidFill>
              <a:round/>
              <a:headEnd/>
              <a:tailEnd/>
            </a:ln>
          </p:spPr>
          <p:txBody>
            <a:bodyPr wrap="none" anchor="ctr">
              <a:spAutoFit/>
            </a:bodyPr>
            <a:lstStyle/>
            <a:p>
              <a:endParaRPr lang="en-US"/>
            </a:p>
          </p:txBody>
        </p:sp>
        <p:sp>
          <p:nvSpPr>
            <p:cNvPr id="26697" name="Line 29"/>
            <p:cNvSpPr>
              <a:spLocks noChangeAspect="1" noChangeShapeType="1"/>
            </p:cNvSpPr>
            <p:nvPr/>
          </p:nvSpPr>
          <p:spPr bwMode="auto">
            <a:xfrm>
              <a:off x="2567" y="1655"/>
              <a:ext cx="119" cy="1"/>
            </a:xfrm>
            <a:prstGeom prst="line">
              <a:avLst/>
            </a:prstGeom>
            <a:noFill/>
            <a:ln w="38100">
              <a:solidFill>
                <a:schemeClr val="tx1"/>
              </a:solidFill>
              <a:round/>
              <a:headEnd/>
              <a:tailEnd/>
            </a:ln>
          </p:spPr>
          <p:txBody>
            <a:bodyPr wrap="none" anchor="ctr">
              <a:spAutoFit/>
            </a:bodyPr>
            <a:lstStyle/>
            <a:p>
              <a:endParaRPr lang="en-US"/>
            </a:p>
          </p:txBody>
        </p:sp>
        <p:sp>
          <p:nvSpPr>
            <p:cNvPr id="26698" name="Line 30"/>
            <p:cNvSpPr>
              <a:spLocks noChangeAspect="1" noChangeShapeType="1"/>
            </p:cNvSpPr>
            <p:nvPr/>
          </p:nvSpPr>
          <p:spPr bwMode="auto">
            <a:xfrm>
              <a:off x="2568" y="1703"/>
              <a:ext cx="119" cy="1"/>
            </a:xfrm>
            <a:prstGeom prst="line">
              <a:avLst/>
            </a:prstGeom>
            <a:noFill/>
            <a:ln w="38100">
              <a:solidFill>
                <a:schemeClr val="tx1"/>
              </a:solidFill>
              <a:round/>
              <a:headEnd/>
              <a:tailEnd/>
            </a:ln>
          </p:spPr>
          <p:txBody>
            <a:bodyPr wrap="none" anchor="ctr">
              <a:spAutoFit/>
            </a:bodyPr>
            <a:lstStyle/>
            <a:p>
              <a:endParaRPr lang="en-US"/>
            </a:p>
          </p:txBody>
        </p:sp>
        <p:sp>
          <p:nvSpPr>
            <p:cNvPr id="26699" name="Line 31"/>
            <p:cNvSpPr>
              <a:spLocks noChangeAspect="1" noChangeShapeType="1"/>
            </p:cNvSpPr>
            <p:nvPr/>
          </p:nvSpPr>
          <p:spPr bwMode="auto">
            <a:xfrm>
              <a:off x="2568" y="1751"/>
              <a:ext cx="119" cy="1"/>
            </a:xfrm>
            <a:prstGeom prst="line">
              <a:avLst/>
            </a:prstGeom>
            <a:noFill/>
            <a:ln w="38100">
              <a:solidFill>
                <a:schemeClr val="tx1"/>
              </a:solidFill>
              <a:round/>
              <a:headEnd/>
              <a:tailEnd/>
            </a:ln>
          </p:spPr>
          <p:txBody>
            <a:bodyPr wrap="none" anchor="ctr">
              <a:spAutoFit/>
            </a:bodyPr>
            <a:lstStyle/>
            <a:p>
              <a:endParaRPr lang="en-US"/>
            </a:p>
          </p:txBody>
        </p:sp>
        <p:sp>
          <p:nvSpPr>
            <p:cNvPr id="26700" name="Line 32"/>
            <p:cNvSpPr>
              <a:spLocks noChangeAspect="1" noChangeShapeType="1"/>
            </p:cNvSpPr>
            <p:nvPr/>
          </p:nvSpPr>
          <p:spPr bwMode="auto">
            <a:xfrm>
              <a:off x="2567" y="1803"/>
              <a:ext cx="119" cy="1"/>
            </a:xfrm>
            <a:prstGeom prst="line">
              <a:avLst/>
            </a:prstGeom>
            <a:noFill/>
            <a:ln w="38100">
              <a:solidFill>
                <a:schemeClr val="tx1"/>
              </a:solidFill>
              <a:round/>
              <a:headEnd/>
              <a:tailEnd/>
            </a:ln>
          </p:spPr>
          <p:txBody>
            <a:bodyPr wrap="none" anchor="ctr">
              <a:spAutoFit/>
            </a:bodyPr>
            <a:lstStyle/>
            <a:p>
              <a:endParaRPr lang="en-US"/>
            </a:p>
          </p:txBody>
        </p:sp>
      </p:grpSp>
      <p:grpSp>
        <p:nvGrpSpPr>
          <p:cNvPr id="26645" name="Group 33"/>
          <p:cNvGrpSpPr>
            <a:grpSpLocks/>
          </p:cNvGrpSpPr>
          <p:nvPr/>
        </p:nvGrpSpPr>
        <p:grpSpPr bwMode="auto">
          <a:xfrm>
            <a:off x="2339975" y="1371600"/>
            <a:ext cx="555625" cy="1000125"/>
            <a:chOff x="2532" y="1542"/>
            <a:chExt cx="184" cy="332"/>
          </a:xfrm>
        </p:grpSpPr>
        <p:sp>
          <p:nvSpPr>
            <p:cNvPr id="26689" name="AutoShape 34"/>
            <p:cNvSpPr>
              <a:spLocks noChangeArrowheads="1"/>
            </p:cNvSpPr>
            <p:nvPr/>
          </p:nvSpPr>
          <p:spPr bwMode="auto">
            <a:xfrm>
              <a:off x="2532" y="1542"/>
              <a:ext cx="184" cy="332"/>
            </a:xfrm>
            <a:prstGeom prst="bracketPair">
              <a:avLst>
                <a:gd name="adj" fmla="val 16667"/>
              </a:avLst>
            </a:prstGeom>
            <a:noFill/>
            <a:ln w="19050">
              <a:solidFill>
                <a:srgbClr val="0000CC"/>
              </a:solidFill>
              <a:round/>
              <a:headEnd/>
              <a:tailEnd/>
            </a:ln>
          </p:spPr>
          <p:txBody>
            <a:bodyPr wrap="none" anchor="ctr"/>
            <a:lstStyle/>
            <a:p>
              <a:endParaRPr lang="en-US"/>
            </a:p>
          </p:txBody>
        </p:sp>
        <p:sp>
          <p:nvSpPr>
            <p:cNvPr id="26690" name="Line 35"/>
            <p:cNvSpPr>
              <a:spLocks noChangeAspect="1" noChangeShapeType="1"/>
            </p:cNvSpPr>
            <p:nvPr/>
          </p:nvSpPr>
          <p:spPr bwMode="auto">
            <a:xfrm>
              <a:off x="2567" y="1607"/>
              <a:ext cx="119" cy="1"/>
            </a:xfrm>
            <a:prstGeom prst="line">
              <a:avLst/>
            </a:prstGeom>
            <a:noFill/>
            <a:ln w="38100">
              <a:solidFill>
                <a:schemeClr val="tx1"/>
              </a:solidFill>
              <a:round/>
              <a:headEnd/>
              <a:tailEnd/>
            </a:ln>
          </p:spPr>
          <p:txBody>
            <a:bodyPr wrap="none" anchor="ctr">
              <a:spAutoFit/>
            </a:bodyPr>
            <a:lstStyle/>
            <a:p>
              <a:endParaRPr lang="en-US"/>
            </a:p>
          </p:txBody>
        </p:sp>
        <p:sp>
          <p:nvSpPr>
            <p:cNvPr id="26691" name="Line 36"/>
            <p:cNvSpPr>
              <a:spLocks noChangeAspect="1" noChangeShapeType="1"/>
            </p:cNvSpPr>
            <p:nvPr/>
          </p:nvSpPr>
          <p:spPr bwMode="auto">
            <a:xfrm>
              <a:off x="2567" y="1655"/>
              <a:ext cx="119" cy="1"/>
            </a:xfrm>
            <a:prstGeom prst="line">
              <a:avLst/>
            </a:prstGeom>
            <a:noFill/>
            <a:ln w="38100">
              <a:solidFill>
                <a:schemeClr val="tx1"/>
              </a:solidFill>
              <a:round/>
              <a:headEnd/>
              <a:tailEnd/>
            </a:ln>
          </p:spPr>
          <p:txBody>
            <a:bodyPr wrap="none" anchor="ctr">
              <a:spAutoFit/>
            </a:bodyPr>
            <a:lstStyle/>
            <a:p>
              <a:endParaRPr lang="en-US"/>
            </a:p>
          </p:txBody>
        </p:sp>
        <p:sp>
          <p:nvSpPr>
            <p:cNvPr id="26692" name="Line 37"/>
            <p:cNvSpPr>
              <a:spLocks noChangeAspect="1" noChangeShapeType="1"/>
            </p:cNvSpPr>
            <p:nvPr/>
          </p:nvSpPr>
          <p:spPr bwMode="auto">
            <a:xfrm>
              <a:off x="2568" y="1703"/>
              <a:ext cx="119" cy="1"/>
            </a:xfrm>
            <a:prstGeom prst="line">
              <a:avLst/>
            </a:prstGeom>
            <a:noFill/>
            <a:ln w="38100">
              <a:solidFill>
                <a:schemeClr val="tx1"/>
              </a:solidFill>
              <a:round/>
              <a:headEnd/>
              <a:tailEnd/>
            </a:ln>
          </p:spPr>
          <p:txBody>
            <a:bodyPr wrap="none" anchor="ctr">
              <a:spAutoFit/>
            </a:bodyPr>
            <a:lstStyle/>
            <a:p>
              <a:endParaRPr lang="en-US"/>
            </a:p>
          </p:txBody>
        </p:sp>
        <p:sp>
          <p:nvSpPr>
            <p:cNvPr id="26693" name="Line 38"/>
            <p:cNvSpPr>
              <a:spLocks noChangeAspect="1" noChangeShapeType="1"/>
            </p:cNvSpPr>
            <p:nvPr/>
          </p:nvSpPr>
          <p:spPr bwMode="auto">
            <a:xfrm>
              <a:off x="2568" y="1751"/>
              <a:ext cx="119" cy="1"/>
            </a:xfrm>
            <a:prstGeom prst="line">
              <a:avLst/>
            </a:prstGeom>
            <a:noFill/>
            <a:ln w="38100">
              <a:solidFill>
                <a:schemeClr val="tx1"/>
              </a:solidFill>
              <a:round/>
              <a:headEnd/>
              <a:tailEnd/>
            </a:ln>
          </p:spPr>
          <p:txBody>
            <a:bodyPr wrap="none" anchor="ctr">
              <a:spAutoFit/>
            </a:bodyPr>
            <a:lstStyle/>
            <a:p>
              <a:endParaRPr lang="en-US"/>
            </a:p>
          </p:txBody>
        </p:sp>
        <p:sp>
          <p:nvSpPr>
            <p:cNvPr id="26694" name="Line 39"/>
            <p:cNvSpPr>
              <a:spLocks noChangeAspect="1" noChangeShapeType="1"/>
            </p:cNvSpPr>
            <p:nvPr/>
          </p:nvSpPr>
          <p:spPr bwMode="auto">
            <a:xfrm>
              <a:off x="2567" y="1803"/>
              <a:ext cx="119" cy="1"/>
            </a:xfrm>
            <a:prstGeom prst="line">
              <a:avLst/>
            </a:prstGeom>
            <a:noFill/>
            <a:ln w="38100">
              <a:solidFill>
                <a:schemeClr val="tx1"/>
              </a:solidFill>
              <a:round/>
              <a:headEnd/>
              <a:tailEnd/>
            </a:ln>
          </p:spPr>
          <p:txBody>
            <a:bodyPr wrap="none" anchor="ctr">
              <a:spAutoFit/>
            </a:bodyPr>
            <a:lstStyle/>
            <a:p>
              <a:endParaRPr lang="en-US"/>
            </a:p>
          </p:txBody>
        </p:sp>
      </p:grpSp>
      <p:grpSp>
        <p:nvGrpSpPr>
          <p:cNvPr id="26646" name="Group 40"/>
          <p:cNvGrpSpPr>
            <a:grpSpLocks/>
          </p:cNvGrpSpPr>
          <p:nvPr/>
        </p:nvGrpSpPr>
        <p:grpSpPr bwMode="auto">
          <a:xfrm>
            <a:off x="3025775" y="1371600"/>
            <a:ext cx="555625" cy="1000125"/>
            <a:chOff x="2532" y="1542"/>
            <a:chExt cx="184" cy="332"/>
          </a:xfrm>
        </p:grpSpPr>
        <p:sp>
          <p:nvSpPr>
            <p:cNvPr id="26683" name="AutoShape 41"/>
            <p:cNvSpPr>
              <a:spLocks noChangeArrowheads="1"/>
            </p:cNvSpPr>
            <p:nvPr/>
          </p:nvSpPr>
          <p:spPr bwMode="auto">
            <a:xfrm>
              <a:off x="2532" y="1542"/>
              <a:ext cx="184" cy="332"/>
            </a:xfrm>
            <a:prstGeom prst="bracketPair">
              <a:avLst>
                <a:gd name="adj" fmla="val 16667"/>
              </a:avLst>
            </a:prstGeom>
            <a:noFill/>
            <a:ln w="19050">
              <a:solidFill>
                <a:srgbClr val="0000CC"/>
              </a:solidFill>
              <a:round/>
              <a:headEnd/>
              <a:tailEnd/>
            </a:ln>
          </p:spPr>
          <p:txBody>
            <a:bodyPr wrap="none" anchor="ctr"/>
            <a:lstStyle/>
            <a:p>
              <a:endParaRPr lang="en-US"/>
            </a:p>
          </p:txBody>
        </p:sp>
        <p:sp>
          <p:nvSpPr>
            <p:cNvPr id="26684" name="Line 42"/>
            <p:cNvSpPr>
              <a:spLocks noChangeAspect="1" noChangeShapeType="1"/>
            </p:cNvSpPr>
            <p:nvPr/>
          </p:nvSpPr>
          <p:spPr bwMode="auto">
            <a:xfrm>
              <a:off x="2567" y="1607"/>
              <a:ext cx="119" cy="1"/>
            </a:xfrm>
            <a:prstGeom prst="line">
              <a:avLst/>
            </a:prstGeom>
            <a:noFill/>
            <a:ln w="38100">
              <a:solidFill>
                <a:schemeClr val="tx1"/>
              </a:solidFill>
              <a:round/>
              <a:headEnd/>
              <a:tailEnd/>
            </a:ln>
          </p:spPr>
          <p:txBody>
            <a:bodyPr wrap="none" anchor="ctr">
              <a:spAutoFit/>
            </a:bodyPr>
            <a:lstStyle/>
            <a:p>
              <a:endParaRPr lang="en-US"/>
            </a:p>
          </p:txBody>
        </p:sp>
        <p:sp>
          <p:nvSpPr>
            <p:cNvPr id="26685" name="Line 43"/>
            <p:cNvSpPr>
              <a:spLocks noChangeAspect="1" noChangeShapeType="1"/>
            </p:cNvSpPr>
            <p:nvPr/>
          </p:nvSpPr>
          <p:spPr bwMode="auto">
            <a:xfrm>
              <a:off x="2567" y="1655"/>
              <a:ext cx="119" cy="1"/>
            </a:xfrm>
            <a:prstGeom prst="line">
              <a:avLst/>
            </a:prstGeom>
            <a:noFill/>
            <a:ln w="38100">
              <a:solidFill>
                <a:schemeClr val="tx1"/>
              </a:solidFill>
              <a:round/>
              <a:headEnd/>
              <a:tailEnd/>
            </a:ln>
          </p:spPr>
          <p:txBody>
            <a:bodyPr wrap="none" anchor="ctr">
              <a:spAutoFit/>
            </a:bodyPr>
            <a:lstStyle/>
            <a:p>
              <a:endParaRPr lang="en-US"/>
            </a:p>
          </p:txBody>
        </p:sp>
        <p:sp>
          <p:nvSpPr>
            <p:cNvPr id="26686" name="Line 44"/>
            <p:cNvSpPr>
              <a:spLocks noChangeAspect="1" noChangeShapeType="1"/>
            </p:cNvSpPr>
            <p:nvPr/>
          </p:nvSpPr>
          <p:spPr bwMode="auto">
            <a:xfrm>
              <a:off x="2568" y="1703"/>
              <a:ext cx="119" cy="1"/>
            </a:xfrm>
            <a:prstGeom prst="line">
              <a:avLst/>
            </a:prstGeom>
            <a:noFill/>
            <a:ln w="38100">
              <a:solidFill>
                <a:schemeClr val="tx1"/>
              </a:solidFill>
              <a:round/>
              <a:headEnd/>
              <a:tailEnd/>
            </a:ln>
          </p:spPr>
          <p:txBody>
            <a:bodyPr wrap="none" anchor="ctr">
              <a:spAutoFit/>
            </a:bodyPr>
            <a:lstStyle/>
            <a:p>
              <a:endParaRPr lang="en-US"/>
            </a:p>
          </p:txBody>
        </p:sp>
        <p:sp>
          <p:nvSpPr>
            <p:cNvPr id="26687" name="Line 45"/>
            <p:cNvSpPr>
              <a:spLocks noChangeAspect="1" noChangeShapeType="1"/>
            </p:cNvSpPr>
            <p:nvPr/>
          </p:nvSpPr>
          <p:spPr bwMode="auto">
            <a:xfrm>
              <a:off x="2568" y="1751"/>
              <a:ext cx="119" cy="1"/>
            </a:xfrm>
            <a:prstGeom prst="line">
              <a:avLst/>
            </a:prstGeom>
            <a:noFill/>
            <a:ln w="38100">
              <a:solidFill>
                <a:schemeClr val="tx1"/>
              </a:solidFill>
              <a:round/>
              <a:headEnd/>
              <a:tailEnd/>
            </a:ln>
          </p:spPr>
          <p:txBody>
            <a:bodyPr wrap="none" anchor="ctr">
              <a:spAutoFit/>
            </a:bodyPr>
            <a:lstStyle/>
            <a:p>
              <a:endParaRPr lang="en-US"/>
            </a:p>
          </p:txBody>
        </p:sp>
        <p:sp>
          <p:nvSpPr>
            <p:cNvPr id="26688" name="Line 46"/>
            <p:cNvSpPr>
              <a:spLocks noChangeAspect="1" noChangeShapeType="1"/>
            </p:cNvSpPr>
            <p:nvPr/>
          </p:nvSpPr>
          <p:spPr bwMode="auto">
            <a:xfrm>
              <a:off x="2567" y="1803"/>
              <a:ext cx="119" cy="1"/>
            </a:xfrm>
            <a:prstGeom prst="line">
              <a:avLst/>
            </a:prstGeom>
            <a:noFill/>
            <a:ln w="38100">
              <a:solidFill>
                <a:schemeClr val="tx1"/>
              </a:solidFill>
              <a:round/>
              <a:headEnd/>
              <a:tailEnd/>
            </a:ln>
          </p:spPr>
          <p:txBody>
            <a:bodyPr wrap="none" anchor="ctr">
              <a:spAutoFit/>
            </a:bodyPr>
            <a:lstStyle/>
            <a:p>
              <a:endParaRPr lang="en-US"/>
            </a:p>
          </p:txBody>
        </p:sp>
      </p:grpSp>
      <p:sp>
        <p:nvSpPr>
          <p:cNvPr id="26647" name="Line 47"/>
          <p:cNvSpPr>
            <a:spLocks noChangeShapeType="1"/>
          </p:cNvSpPr>
          <p:nvPr/>
        </p:nvSpPr>
        <p:spPr bwMode="auto">
          <a:xfrm flipV="1">
            <a:off x="5181600" y="914400"/>
            <a:ext cx="0" cy="3270250"/>
          </a:xfrm>
          <a:prstGeom prst="line">
            <a:avLst/>
          </a:prstGeom>
          <a:noFill/>
          <a:ln w="19050">
            <a:solidFill>
              <a:srgbClr val="0000FF"/>
            </a:solidFill>
            <a:round/>
            <a:headEnd/>
            <a:tailEnd type="triangle" w="med" len="med"/>
          </a:ln>
        </p:spPr>
        <p:txBody>
          <a:bodyPr wrap="none" anchor="ctr"/>
          <a:lstStyle/>
          <a:p>
            <a:endParaRPr lang="en-US"/>
          </a:p>
        </p:txBody>
      </p:sp>
      <p:sp>
        <p:nvSpPr>
          <p:cNvPr id="26648" name="Line 48"/>
          <p:cNvSpPr>
            <a:spLocks noChangeShapeType="1"/>
          </p:cNvSpPr>
          <p:nvPr/>
        </p:nvSpPr>
        <p:spPr bwMode="auto">
          <a:xfrm>
            <a:off x="5181600" y="4184650"/>
            <a:ext cx="3810000" cy="3175"/>
          </a:xfrm>
          <a:prstGeom prst="line">
            <a:avLst/>
          </a:prstGeom>
          <a:noFill/>
          <a:ln w="19050">
            <a:solidFill>
              <a:srgbClr val="0000FF"/>
            </a:solidFill>
            <a:round/>
            <a:headEnd/>
            <a:tailEnd type="triangle" w="med" len="med"/>
          </a:ln>
        </p:spPr>
        <p:txBody>
          <a:bodyPr wrap="none" anchor="ctr"/>
          <a:lstStyle/>
          <a:p>
            <a:endParaRPr lang="en-US"/>
          </a:p>
        </p:txBody>
      </p:sp>
      <p:sp>
        <p:nvSpPr>
          <p:cNvPr id="26649" name="Line 49"/>
          <p:cNvSpPr>
            <a:spLocks noChangeShapeType="1"/>
          </p:cNvSpPr>
          <p:nvPr/>
        </p:nvSpPr>
        <p:spPr bwMode="auto">
          <a:xfrm flipV="1">
            <a:off x="5181600" y="2506663"/>
            <a:ext cx="2819400" cy="1677987"/>
          </a:xfrm>
          <a:prstGeom prst="line">
            <a:avLst/>
          </a:prstGeom>
          <a:noFill/>
          <a:ln w="19050">
            <a:solidFill>
              <a:srgbClr val="0000FF"/>
            </a:solidFill>
            <a:round/>
            <a:headEnd/>
            <a:tailEnd type="triangle" w="med" len="med"/>
          </a:ln>
        </p:spPr>
        <p:txBody>
          <a:bodyPr wrap="none" anchor="ctr"/>
          <a:lstStyle/>
          <a:p>
            <a:endParaRPr lang="en-US"/>
          </a:p>
        </p:txBody>
      </p:sp>
      <p:sp>
        <p:nvSpPr>
          <p:cNvPr id="26650" name="Oval 50"/>
          <p:cNvSpPr>
            <a:spLocks noChangeAspect="1" noChangeArrowheads="1"/>
          </p:cNvSpPr>
          <p:nvPr/>
        </p:nvSpPr>
        <p:spPr bwMode="auto">
          <a:xfrm>
            <a:off x="6132513" y="2740025"/>
            <a:ext cx="173037" cy="158750"/>
          </a:xfrm>
          <a:prstGeom prst="ellipse">
            <a:avLst/>
          </a:prstGeom>
          <a:solidFill>
            <a:srgbClr val="660066"/>
          </a:solidFill>
          <a:ln w="19050">
            <a:noFill/>
            <a:round/>
            <a:headEnd/>
            <a:tailEnd/>
          </a:ln>
        </p:spPr>
        <p:txBody>
          <a:bodyPr wrap="none" anchor="ctr"/>
          <a:lstStyle/>
          <a:p>
            <a:endParaRPr lang="en-US"/>
          </a:p>
        </p:txBody>
      </p:sp>
      <p:sp>
        <p:nvSpPr>
          <p:cNvPr id="26651" name="Oval 58"/>
          <p:cNvSpPr>
            <a:spLocks noChangeAspect="1" noChangeArrowheads="1"/>
          </p:cNvSpPr>
          <p:nvPr/>
        </p:nvSpPr>
        <p:spPr bwMode="auto">
          <a:xfrm>
            <a:off x="7086600" y="1981200"/>
            <a:ext cx="173038" cy="158750"/>
          </a:xfrm>
          <a:prstGeom prst="ellipse">
            <a:avLst/>
          </a:prstGeom>
          <a:solidFill>
            <a:srgbClr val="996633"/>
          </a:solidFill>
          <a:ln w="19050">
            <a:noFill/>
            <a:round/>
            <a:headEnd/>
            <a:tailEnd/>
          </a:ln>
        </p:spPr>
        <p:txBody>
          <a:bodyPr wrap="none" anchor="ctr"/>
          <a:lstStyle/>
          <a:p>
            <a:endParaRPr lang="en-US"/>
          </a:p>
        </p:txBody>
      </p:sp>
      <p:sp>
        <p:nvSpPr>
          <p:cNvPr id="26652" name="Oval 63"/>
          <p:cNvSpPr>
            <a:spLocks noChangeAspect="1" noChangeArrowheads="1"/>
          </p:cNvSpPr>
          <p:nvPr/>
        </p:nvSpPr>
        <p:spPr bwMode="auto">
          <a:xfrm>
            <a:off x="7827963" y="3581400"/>
            <a:ext cx="173037" cy="158750"/>
          </a:xfrm>
          <a:prstGeom prst="ellipse">
            <a:avLst/>
          </a:prstGeom>
          <a:solidFill>
            <a:srgbClr val="00FFFF"/>
          </a:solidFill>
          <a:ln w="19050">
            <a:noFill/>
            <a:round/>
            <a:headEnd/>
            <a:tailEnd/>
          </a:ln>
        </p:spPr>
        <p:txBody>
          <a:bodyPr wrap="none" anchor="ctr"/>
          <a:lstStyle/>
          <a:p>
            <a:endParaRPr lang="en-US"/>
          </a:p>
        </p:txBody>
      </p:sp>
      <p:sp>
        <p:nvSpPr>
          <p:cNvPr id="26654" name="Line 65"/>
          <p:cNvSpPr>
            <a:spLocks noChangeShapeType="1"/>
          </p:cNvSpPr>
          <p:nvPr/>
        </p:nvSpPr>
        <p:spPr bwMode="auto">
          <a:xfrm>
            <a:off x="4800600" y="5638800"/>
            <a:ext cx="2057400" cy="0"/>
          </a:xfrm>
          <a:prstGeom prst="line">
            <a:avLst/>
          </a:prstGeom>
          <a:noFill/>
          <a:ln w="152400">
            <a:solidFill>
              <a:srgbClr val="FF9900"/>
            </a:solidFill>
            <a:round/>
            <a:headEnd/>
            <a:tailEnd/>
          </a:ln>
        </p:spPr>
        <p:txBody>
          <a:bodyPr/>
          <a:lstStyle/>
          <a:p>
            <a:endParaRPr lang="en-US"/>
          </a:p>
        </p:txBody>
      </p:sp>
      <p:sp>
        <p:nvSpPr>
          <p:cNvPr id="26655" name="Line 66"/>
          <p:cNvSpPr>
            <a:spLocks noChangeShapeType="1"/>
          </p:cNvSpPr>
          <p:nvPr/>
        </p:nvSpPr>
        <p:spPr bwMode="auto">
          <a:xfrm flipV="1">
            <a:off x="7162800" y="4419600"/>
            <a:ext cx="0" cy="1219200"/>
          </a:xfrm>
          <a:prstGeom prst="line">
            <a:avLst/>
          </a:prstGeom>
          <a:noFill/>
          <a:ln w="152400">
            <a:solidFill>
              <a:srgbClr val="FF9900"/>
            </a:solidFill>
            <a:round/>
            <a:headEnd/>
            <a:tailEnd type="triangle" w="med" len="med"/>
          </a:ln>
        </p:spPr>
        <p:txBody>
          <a:bodyPr/>
          <a:lstStyle/>
          <a:p>
            <a:endParaRPr lang="en-US"/>
          </a:p>
        </p:txBody>
      </p:sp>
      <p:grpSp>
        <p:nvGrpSpPr>
          <p:cNvPr id="26657" name="Group 68"/>
          <p:cNvGrpSpPr>
            <a:grpSpLocks/>
          </p:cNvGrpSpPr>
          <p:nvPr/>
        </p:nvGrpSpPr>
        <p:grpSpPr bwMode="auto">
          <a:xfrm>
            <a:off x="1654175" y="1362075"/>
            <a:ext cx="2578100" cy="1009650"/>
            <a:chOff x="1042" y="858"/>
            <a:chExt cx="1624" cy="636"/>
          </a:xfrm>
        </p:grpSpPr>
        <p:grpSp>
          <p:nvGrpSpPr>
            <p:cNvPr id="26661" name="Group 69"/>
            <p:cNvGrpSpPr>
              <a:grpSpLocks/>
            </p:cNvGrpSpPr>
            <p:nvPr/>
          </p:nvGrpSpPr>
          <p:grpSpPr bwMode="auto">
            <a:xfrm>
              <a:off x="1042" y="858"/>
              <a:ext cx="350" cy="630"/>
              <a:chOff x="2532" y="1542"/>
              <a:chExt cx="184" cy="332"/>
            </a:xfrm>
          </p:grpSpPr>
          <p:sp>
            <p:nvSpPr>
              <p:cNvPr id="26677" name="AutoShape 70"/>
              <p:cNvSpPr>
                <a:spLocks noChangeArrowheads="1"/>
              </p:cNvSpPr>
              <p:nvPr/>
            </p:nvSpPr>
            <p:spPr bwMode="auto">
              <a:xfrm>
                <a:off x="2532" y="1542"/>
                <a:ext cx="184" cy="332"/>
              </a:xfrm>
              <a:prstGeom prst="bracketPair">
                <a:avLst>
                  <a:gd name="adj" fmla="val 16667"/>
                </a:avLst>
              </a:prstGeom>
              <a:noFill/>
              <a:ln w="19050">
                <a:solidFill>
                  <a:srgbClr val="0000CC"/>
                </a:solidFill>
                <a:round/>
                <a:headEnd/>
                <a:tailEnd/>
              </a:ln>
            </p:spPr>
            <p:txBody>
              <a:bodyPr wrap="none" anchor="ctr"/>
              <a:lstStyle/>
              <a:p>
                <a:endParaRPr lang="en-US"/>
              </a:p>
            </p:txBody>
          </p:sp>
          <p:sp>
            <p:nvSpPr>
              <p:cNvPr id="26678" name="Line 71"/>
              <p:cNvSpPr>
                <a:spLocks noChangeAspect="1" noChangeShapeType="1"/>
              </p:cNvSpPr>
              <p:nvPr/>
            </p:nvSpPr>
            <p:spPr bwMode="auto">
              <a:xfrm>
                <a:off x="2567" y="1607"/>
                <a:ext cx="119" cy="1"/>
              </a:xfrm>
              <a:prstGeom prst="line">
                <a:avLst/>
              </a:prstGeom>
              <a:noFill/>
              <a:ln w="38100">
                <a:solidFill>
                  <a:schemeClr val="tx1"/>
                </a:solidFill>
                <a:round/>
                <a:headEnd/>
                <a:tailEnd/>
              </a:ln>
            </p:spPr>
            <p:txBody>
              <a:bodyPr wrap="none" anchor="ctr">
                <a:spAutoFit/>
              </a:bodyPr>
              <a:lstStyle/>
              <a:p>
                <a:endParaRPr lang="en-US"/>
              </a:p>
            </p:txBody>
          </p:sp>
          <p:sp>
            <p:nvSpPr>
              <p:cNvPr id="26679" name="Line 72"/>
              <p:cNvSpPr>
                <a:spLocks noChangeAspect="1" noChangeShapeType="1"/>
              </p:cNvSpPr>
              <p:nvPr/>
            </p:nvSpPr>
            <p:spPr bwMode="auto">
              <a:xfrm>
                <a:off x="2567" y="1655"/>
                <a:ext cx="119" cy="1"/>
              </a:xfrm>
              <a:prstGeom prst="line">
                <a:avLst/>
              </a:prstGeom>
              <a:noFill/>
              <a:ln w="38100">
                <a:solidFill>
                  <a:schemeClr val="tx1"/>
                </a:solidFill>
                <a:round/>
                <a:headEnd/>
                <a:tailEnd/>
              </a:ln>
            </p:spPr>
            <p:txBody>
              <a:bodyPr wrap="none" anchor="ctr">
                <a:spAutoFit/>
              </a:bodyPr>
              <a:lstStyle/>
              <a:p>
                <a:endParaRPr lang="en-US"/>
              </a:p>
            </p:txBody>
          </p:sp>
          <p:sp>
            <p:nvSpPr>
              <p:cNvPr id="26680" name="Line 73"/>
              <p:cNvSpPr>
                <a:spLocks noChangeAspect="1" noChangeShapeType="1"/>
              </p:cNvSpPr>
              <p:nvPr/>
            </p:nvSpPr>
            <p:spPr bwMode="auto">
              <a:xfrm>
                <a:off x="2568" y="1703"/>
                <a:ext cx="119" cy="1"/>
              </a:xfrm>
              <a:prstGeom prst="line">
                <a:avLst/>
              </a:prstGeom>
              <a:noFill/>
              <a:ln w="38100">
                <a:solidFill>
                  <a:schemeClr val="tx1"/>
                </a:solidFill>
                <a:round/>
                <a:headEnd/>
                <a:tailEnd/>
              </a:ln>
            </p:spPr>
            <p:txBody>
              <a:bodyPr wrap="none" anchor="ctr">
                <a:spAutoFit/>
              </a:bodyPr>
              <a:lstStyle/>
              <a:p>
                <a:endParaRPr lang="en-US"/>
              </a:p>
            </p:txBody>
          </p:sp>
          <p:sp>
            <p:nvSpPr>
              <p:cNvPr id="26681" name="Line 74"/>
              <p:cNvSpPr>
                <a:spLocks noChangeAspect="1" noChangeShapeType="1"/>
              </p:cNvSpPr>
              <p:nvPr/>
            </p:nvSpPr>
            <p:spPr bwMode="auto">
              <a:xfrm>
                <a:off x="2568" y="1751"/>
                <a:ext cx="119" cy="1"/>
              </a:xfrm>
              <a:prstGeom prst="line">
                <a:avLst/>
              </a:prstGeom>
              <a:noFill/>
              <a:ln w="38100">
                <a:solidFill>
                  <a:schemeClr val="tx1"/>
                </a:solidFill>
                <a:round/>
                <a:headEnd/>
                <a:tailEnd/>
              </a:ln>
            </p:spPr>
            <p:txBody>
              <a:bodyPr wrap="none" anchor="ctr">
                <a:spAutoFit/>
              </a:bodyPr>
              <a:lstStyle/>
              <a:p>
                <a:endParaRPr lang="en-US"/>
              </a:p>
            </p:txBody>
          </p:sp>
          <p:sp>
            <p:nvSpPr>
              <p:cNvPr id="26682" name="Line 75"/>
              <p:cNvSpPr>
                <a:spLocks noChangeAspect="1" noChangeShapeType="1"/>
              </p:cNvSpPr>
              <p:nvPr/>
            </p:nvSpPr>
            <p:spPr bwMode="auto">
              <a:xfrm>
                <a:off x="2567" y="1803"/>
                <a:ext cx="119" cy="1"/>
              </a:xfrm>
              <a:prstGeom prst="line">
                <a:avLst/>
              </a:prstGeom>
              <a:noFill/>
              <a:ln w="38100">
                <a:solidFill>
                  <a:schemeClr val="tx1"/>
                </a:solidFill>
                <a:round/>
                <a:headEnd/>
                <a:tailEnd/>
              </a:ln>
            </p:spPr>
            <p:txBody>
              <a:bodyPr wrap="none" anchor="ctr">
                <a:spAutoFit/>
              </a:bodyPr>
              <a:lstStyle/>
              <a:p>
                <a:endParaRPr lang="en-US"/>
              </a:p>
            </p:txBody>
          </p:sp>
        </p:grpSp>
        <p:grpSp>
          <p:nvGrpSpPr>
            <p:cNvPr id="26662" name="Group 76"/>
            <p:cNvGrpSpPr>
              <a:grpSpLocks/>
            </p:cNvGrpSpPr>
            <p:nvPr/>
          </p:nvGrpSpPr>
          <p:grpSpPr bwMode="auto">
            <a:xfrm>
              <a:off x="1474" y="864"/>
              <a:ext cx="350" cy="630"/>
              <a:chOff x="2532" y="1542"/>
              <a:chExt cx="184" cy="332"/>
            </a:xfrm>
          </p:grpSpPr>
          <p:sp>
            <p:nvSpPr>
              <p:cNvPr id="26671" name="AutoShape 77"/>
              <p:cNvSpPr>
                <a:spLocks noChangeArrowheads="1"/>
              </p:cNvSpPr>
              <p:nvPr/>
            </p:nvSpPr>
            <p:spPr bwMode="auto">
              <a:xfrm>
                <a:off x="2532" y="1542"/>
                <a:ext cx="184" cy="332"/>
              </a:xfrm>
              <a:prstGeom prst="bracketPair">
                <a:avLst>
                  <a:gd name="adj" fmla="val 16667"/>
                </a:avLst>
              </a:prstGeom>
              <a:noFill/>
              <a:ln w="19050">
                <a:solidFill>
                  <a:srgbClr val="0000CC"/>
                </a:solidFill>
                <a:round/>
                <a:headEnd/>
                <a:tailEnd/>
              </a:ln>
            </p:spPr>
            <p:txBody>
              <a:bodyPr wrap="none" anchor="ctr"/>
              <a:lstStyle/>
              <a:p>
                <a:endParaRPr lang="en-US"/>
              </a:p>
            </p:txBody>
          </p:sp>
          <p:sp>
            <p:nvSpPr>
              <p:cNvPr id="26672" name="Line 78"/>
              <p:cNvSpPr>
                <a:spLocks noChangeAspect="1" noChangeShapeType="1"/>
              </p:cNvSpPr>
              <p:nvPr/>
            </p:nvSpPr>
            <p:spPr bwMode="auto">
              <a:xfrm>
                <a:off x="2567" y="1607"/>
                <a:ext cx="119" cy="1"/>
              </a:xfrm>
              <a:prstGeom prst="line">
                <a:avLst/>
              </a:prstGeom>
              <a:noFill/>
              <a:ln w="38100">
                <a:solidFill>
                  <a:schemeClr val="tx1"/>
                </a:solidFill>
                <a:round/>
                <a:headEnd/>
                <a:tailEnd/>
              </a:ln>
            </p:spPr>
            <p:txBody>
              <a:bodyPr wrap="none" anchor="ctr">
                <a:spAutoFit/>
              </a:bodyPr>
              <a:lstStyle/>
              <a:p>
                <a:endParaRPr lang="en-US"/>
              </a:p>
            </p:txBody>
          </p:sp>
          <p:sp>
            <p:nvSpPr>
              <p:cNvPr id="26673" name="Line 79"/>
              <p:cNvSpPr>
                <a:spLocks noChangeAspect="1" noChangeShapeType="1"/>
              </p:cNvSpPr>
              <p:nvPr/>
            </p:nvSpPr>
            <p:spPr bwMode="auto">
              <a:xfrm>
                <a:off x="2567" y="1655"/>
                <a:ext cx="119" cy="1"/>
              </a:xfrm>
              <a:prstGeom prst="line">
                <a:avLst/>
              </a:prstGeom>
              <a:noFill/>
              <a:ln w="38100">
                <a:solidFill>
                  <a:schemeClr val="tx1"/>
                </a:solidFill>
                <a:round/>
                <a:headEnd/>
                <a:tailEnd/>
              </a:ln>
            </p:spPr>
            <p:txBody>
              <a:bodyPr wrap="none" anchor="ctr">
                <a:spAutoFit/>
              </a:bodyPr>
              <a:lstStyle/>
              <a:p>
                <a:endParaRPr lang="en-US"/>
              </a:p>
            </p:txBody>
          </p:sp>
          <p:sp>
            <p:nvSpPr>
              <p:cNvPr id="26674" name="Line 80"/>
              <p:cNvSpPr>
                <a:spLocks noChangeAspect="1" noChangeShapeType="1"/>
              </p:cNvSpPr>
              <p:nvPr/>
            </p:nvSpPr>
            <p:spPr bwMode="auto">
              <a:xfrm>
                <a:off x="2568" y="1703"/>
                <a:ext cx="119" cy="1"/>
              </a:xfrm>
              <a:prstGeom prst="line">
                <a:avLst/>
              </a:prstGeom>
              <a:noFill/>
              <a:ln w="38100">
                <a:solidFill>
                  <a:schemeClr val="tx1"/>
                </a:solidFill>
                <a:round/>
                <a:headEnd/>
                <a:tailEnd/>
              </a:ln>
            </p:spPr>
            <p:txBody>
              <a:bodyPr wrap="none" anchor="ctr">
                <a:spAutoFit/>
              </a:bodyPr>
              <a:lstStyle/>
              <a:p>
                <a:endParaRPr lang="en-US"/>
              </a:p>
            </p:txBody>
          </p:sp>
          <p:sp>
            <p:nvSpPr>
              <p:cNvPr id="26675" name="Line 81"/>
              <p:cNvSpPr>
                <a:spLocks noChangeAspect="1" noChangeShapeType="1"/>
              </p:cNvSpPr>
              <p:nvPr/>
            </p:nvSpPr>
            <p:spPr bwMode="auto">
              <a:xfrm>
                <a:off x="2568" y="1751"/>
                <a:ext cx="119" cy="1"/>
              </a:xfrm>
              <a:prstGeom prst="line">
                <a:avLst/>
              </a:prstGeom>
              <a:noFill/>
              <a:ln w="38100">
                <a:solidFill>
                  <a:schemeClr val="tx1"/>
                </a:solidFill>
                <a:round/>
                <a:headEnd/>
                <a:tailEnd/>
              </a:ln>
            </p:spPr>
            <p:txBody>
              <a:bodyPr wrap="none" anchor="ctr">
                <a:spAutoFit/>
              </a:bodyPr>
              <a:lstStyle/>
              <a:p>
                <a:endParaRPr lang="en-US"/>
              </a:p>
            </p:txBody>
          </p:sp>
          <p:sp>
            <p:nvSpPr>
              <p:cNvPr id="26676" name="Line 82"/>
              <p:cNvSpPr>
                <a:spLocks noChangeAspect="1" noChangeShapeType="1"/>
              </p:cNvSpPr>
              <p:nvPr/>
            </p:nvSpPr>
            <p:spPr bwMode="auto">
              <a:xfrm>
                <a:off x="2567" y="1803"/>
                <a:ext cx="119" cy="1"/>
              </a:xfrm>
              <a:prstGeom prst="line">
                <a:avLst/>
              </a:prstGeom>
              <a:noFill/>
              <a:ln w="38100">
                <a:solidFill>
                  <a:schemeClr val="tx1"/>
                </a:solidFill>
                <a:round/>
                <a:headEnd/>
                <a:tailEnd/>
              </a:ln>
            </p:spPr>
            <p:txBody>
              <a:bodyPr wrap="none" anchor="ctr">
                <a:spAutoFit/>
              </a:bodyPr>
              <a:lstStyle/>
              <a:p>
                <a:endParaRPr lang="en-US"/>
              </a:p>
            </p:txBody>
          </p:sp>
        </p:grpSp>
        <p:grpSp>
          <p:nvGrpSpPr>
            <p:cNvPr id="26663" name="Group 83"/>
            <p:cNvGrpSpPr>
              <a:grpSpLocks/>
            </p:cNvGrpSpPr>
            <p:nvPr/>
          </p:nvGrpSpPr>
          <p:grpSpPr bwMode="auto">
            <a:xfrm>
              <a:off x="1906" y="864"/>
              <a:ext cx="350" cy="630"/>
              <a:chOff x="2532" y="1542"/>
              <a:chExt cx="184" cy="332"/>
            </a:xfrm>
          </p:grpSpPr>
          <p:sp>
            <p:nvSpPr>
              <p:cNvPr id="26665" name="AutoShape 84"/>
              <p:cNvSpPr>
                <a:spLocks noChangeArrowheads="1"/>
              </p:cNvSpPr>
              <p:nvPr/>
            </p:nvSpPr>
            <p:spPr bwMode="auto">
              <a:xfrm>
                <a:off x="2532" y="1542"/>
                <a:ext cx="184" cy="332"/>
              </a:xfrm>
              <a:prstGeom prst="bracketPair">
                <a:avLst>
                  <a:gd name="adj" fmla="val 16667"/>
                </a:avLst>
              </a:prstGeom>
              <a:noFill/>
              <a:ln w="19050">
                <a:solidFill>
                  <a:srgbClr val="0000CC"/>
                </a:solidFill>
                <a:round/>
                <a:headEnd/>
                <a:tailEnd/>
              </a:ln>
            </p:spPr>
            <p:txBody>
              <a:bodyPr wrap="none" anchor="ctr"/>
              <a:lstStyle/>
              <a:p>
                <a:endParaRPr lang="en-US"/>
              </a:p>
            </p:txBody>
          </p:sp>
          <p:sp>
            <p:nvSpPr>
              <p:cNvPr id="26666" name="Line 85"/>
              <p:cNvSpPr>
                <a:spLocks noChangeAspect="1" noChangeShapeType="1"/>
              </p:cNvSpPr>
              <p:nvPr/>
            </p:nvSpPr>
            <p:spPr bwMode="auto">
              <a:xfrm>
                <a:off x="2567" y="1607"/>
                <a:ext cx="119" cy="1"/>
              </a:xfrm>
              <a:prstGeom prst="line">
                <a:avLst/>
              </a:prstGeom>
              <a:noFill/>
              <a:ln w="38100">
                <a:solidFill>
                  <a:schemeClr val="tx1"/>
                </a:solidFill>
                <a:round/>
                <a:headEnd/>
                <a:tailEnd/>
              </a:ln>
            </p:spPr>
            <p:txBody>
              <a:bodyPr wrap="none" anchor="ctr">
                <a:spAutoFit/>
              </a:bodyPr>
              <a:lstStyle/>
              <a:p>
                <a:endParaRPr lang="en-US"/>
              </a:p>
            </p:txBody>
          </p:sp>
          <p:sp>
            <p:nvSpPr>
              <p:cNvPr id="26667" name="Line 86"/>
              <p:cNvSpPr>
                <a:spLocks noChangeAspect="1" noChangeShapeType="1"/>
              </p:cNvSpPr>
              <p:nvPr/>
            </p:nvSpPr>
            <p:spPr bwMode="auto">
              <a:xfrm>
                <a:off x="2567" y="1655"/>
                <a:ext cx="119" cy="1"/>
              </a:xfrm>
              <a:prstGeom prst="line">
                <a:avLst/>
              </a:prstGeom>
              <a:noFill/>
              <a:ln w="38100">
                <a:solidFill>
                  <a:schemeClr val="tx1"/>
                </a:solidFill>
                <a:round/>
                <a:headEnd/>
                <a:tailEnd/>
              </a:ln>
            </p:spPr>
            <p:txBody>
              <a:bodyPr wrap="none" anchor="ctr">
                <a:spAutoFit/>
              </a:bodyPr>
              <a:lstStyle/>
              <a:p>
                <a:endParaRPr lang="en-US"/>
              </a:p>
            </p:txBody>
          </p:sp>
          <p:sp>
            <p:nvSpPr>
              <p:cNvPr id="26668" name="Line 87"/>
              <p:cNvSpPr>
                <a:spLocks noChangeAspect="1" noChangeShapeType="1"/>
              </p:cNvSpPr>
              <p:nvPr/>
            </p:nvSpPr>
            <p:spPr bwMode="auto">
              <a:xfrm>
                <a:off x="2568" y="1703"/>
                <a:ext cx="119" cy="1"/>
              </a:xfrm>
              <a:prstGeom prst="line">
                <a:avLst/>
              </a:prstGeom>
              <a:noFill/>
              <a:ln w="38100">
                <a:solidFill>
                  <a:schemeClr val="tx1"/>
                </a:solidFill>
                <a:round/>
                <a:headEnd/>
                <a:tailEnd/>
              </a:ln>
            </p:spPr>
            <p:txBody>
              <a:bodyPr wrap="none" anchor="ctr">
                <a:spAutoFit/>
              </a:bodyPr>
              <a:lstStyle/>
              <a:p>
                <a:endParaRPr lang="en-US"/>
              </a:p>
            </p:txBody>
          </p:sp>
          <p:sp>
            <p:nvSpPr>
              <p:cNvPr id="26669" name="Line 88"/>
              <p:cNvSpPr>
                <a:spLocks noChangeAspect="1" noChangeShapeType="1"/>
              </p:cNvSpPr>
              <p:nvPr/>
            </p:nvSpPr>
            <p:spPr bwMode="auto">
              <a:xfrm>
                <a:off x="2568" y="1751"/>
                <a:ext cx="119" cy="1"/>
              </a:xfrm>
              <a:prstGeom prst="line">
                <a:avLst/>
              </a:prstGeom>
              <a:noFill/>
              <a:ln w="38100">
                <a:solidFill>
                  <a:schemeClr val="tx1"/>
                </a:solidFill>
                <a:round/>
                <a:headEnd/>
                <a:tailEnd/>
              </a:ln>
            </p:spPr>
            <p:txBody>
              <a:bodyPr wrap="none" anchor="ctr">
                <a:spAutoFit/>
              </a:bodyPr>
              <a:lstStyle/>
              <a:p>
                <a:endParaRPr lang="en-US"/>
              </a:p>
            </p:txBody>
          </p:sp>
          <p:sp>
            <p:nvSpPr>
              <p:cNvPr id="26670" name="Line 89"/>
              <p:cNvSpPr>
                <a:spLocks noChangeAspect="1" noChangeShapeType="1"/>
              </p:cNvSpPr>
              <p:nvPr/>
            </p:nvSpPr>
            <p:spPr bwMode="auto">
              <a:xfrm>
                <a:off x="2567" y="1803"/>
                <a:ext cx="119" cy="1"/>
              </a:xfrm>
              <a:prstGeom prst="line">
                <a:avLst/>
              </a:prstGeom>
              <a:noFill/>
              <a:ln w="38100">
                <a:solidFill>
                  <a:schemeClr val="tx1"/>
                </a:solidFill>
                <a:round/>
                <a:headEnd/>
                <a:tailEnd/>
              </a:ln>
            </p:spPr>
            <p:txBody>
              <a:bodyPr wrap="none" anchor="ctr">
                <a:spAutoFit/>
              </a:bodyPr>
              <a:lstStyle/>
              <a:p>
                <a:endParaRPr lang="en-US"/>
              </a:p>
            </p:txBody>
          </p:sp>
        </p:grpSp>
        <p:sp>
          <p:nvSpPr>
            <p:cNvPr id="26664" name="Text Box 90"/>
            <p:cNvSpPr txBox="1">
              <a:spLocks noChangeArrowheads="1"/>
            </p:cNvSpPr>
            <p:nvPr/>
          </p:nvSpPr>
          <p:spPr bwMode="auto">
            <a:xfrm>
              <a:off x="2294" y="922"/>
              <a:ext cx="372" cy="365"/>
            </a:xfrm>
            <a:prstGeom prst="rect">
              <a:avLst/>
            </a:prstGeom>
            <a:noFill/>
            <a:ln w="9525">
              <a:noFill/>
              <a:miter lim="800000"/>
              <a:headEnd/>
              <a:tailEnd/>
            </a:ln>
          </p:spPr>
          <p:txBody>
            <a:bodyPr wrap="none">
              <a:spAutoFit/>
            </a:bodyPr>
            <a:lstStyle/>
            <a:p>
              <a:pPr eaLnBrk="1" hangingPunct="1"/>
              <a:r>
                <a:rPr lang="en-US" sz="3200">
                  <a:solidFill>
                    <a:srgbClr val="000099"/>
                  </a:solidFill>
                </a:rPr>
                <a:t>…</a:t>
              </a:r>
            </a:p>
          </p:txBody>
        </p:sp>
      </p:grpSp>
      <p:sp>
        <p:nvSpPr>
          <p:cNvPr id="26658" name="Line 91"/>
          <p:cNvSpPr>
            <a:spLocks noChangeShapeType="1"/>
          </p:cNvSpPr>
          <p:nvPr/>
        </p:nvSpPr>
        <p:spPr bwMode="auto">
          <a:xfrm>
            <a:off x="2286000" y="2514600"/>
            <a:ext cx="0" cy="990600"/>
          </a:xfrm>
          <a:prstGeom prst="line">
            <a:avLst/>
          </a:prstGeom>
          <a:noFill/>
          <a:ln w="152400">
            <a:solidFill>
              <a:srgbClr val="FF9900"/>
            </a:solidFill>
            <a:round/>
            <a:headEnd/>
            <a:tailEnd type="triangle" w="med" len="med"/>
          </a:ln>
        </p:spPr>
        <p:txBody>
          <a:bodyPr/>
          <a:lstStyle/>
          <a:p>
            <a:endParaRPr lang="en-US"/>
          </a:p>
        </p:txBody>
      </p:sp>
      <p:sp>
        <p:nvSpPr>
          <p:cNvPr id="26660" name="Text Box 93"/>
          <p:cNvSpPr txBox="1">
            <a:spLocks noChangeArrowheads="1"/>
          </p:cNvSpPr>
          <p:nvPr/>
        </p:nvSpPr>
        <p:spPr bwMode="auto">
          <a:xfrm>
            <a:off x="6176575" y="1108773"/>
            <a:ext cx="1820050" cy="369332"/>
          </a:xfrm>
          <a:prstGeom prst="rect">
            <a:avLst/>
          </a:prstGeom>
          <a:solidFill>
            <a:schemeClr val="bg1"/>
          </a:solidFill>
          <a:ln w="38100">
            <a:solidFill>
              <a:srgbClr val="FF9900"/>
            </a:solidFill>
            <a:miter lim="800000"/>
            <a:headEnd/>
            <a:tailEnd/>
          </a:ln>
        </p:spPr>
        <p:txBody>
          <a:bodyPr wrap="none">
            <a:spAutoFit/>
          </a:bodyPr>
          <a:lstStyle/>
          <a:p>
            <a:pPr eaLnBrk="1" hangingPunct="1"/>
            <a:r>
              <a:rPr lang="en-US" dirty="0"/>
              <a:t>Visual vocabulary</a:t>
            </a:r>
          </a:p>
        </p:txBody>
      </p:sp>
      <p:sp>
        <p:nvSpPr>
          <p:cNvPr id="84" name="Rectangle 47"/>
          <p:cNvSpPr>
            <a:spLocks noGrp="1" noChangeArrowheads="1"/>
          </p:cNvSpPr>
          <p:nvPr>
            <p:ph type="title"/>
          </p:nvPr>
        </p:nvSpPr>
        <p:spPr>
          <a:xfrm>
            <a:off x="0" y="239912"/>
            <a:ext cx="9144000" cy="836755"/>
          </a:xfrm>
        </p:spPr>
        <p:txBody>
          <a:bodyPr>
            <a:noAutofit/>
          </a:bodyPr>
          <a:lstStyle/>
          <a:p>
            <a:pPr>
              <a:defRPr/>
            </a:pPr>
            <a:r>
              <a:rPr lang="en-US" dirty="0">
                <a:effectLst>
                  <a:outerShdw blurRad="38100" dist="38100" dir="2700000" algn="tl">
                    <a:srgbClr val="FFFFFF"/>
                  </a:outerShdw>
                </a:effectLst>
                <a:latin typeface="Arial"/>
                <a:cs typeface="Arial"/>
              </a:rPr>
              <a:t>3. Learning the visual vocabulary</a:t>
            </a:r>
          </a:p>
        </p:txBody>
      </p:sp>
      <p:sp>
        <p:nvSpPr>
          <p:cNvPr id="83" name="TextBox 82">
            <a:extLst>
              <a:ext uri="{FF2B5EF4-FFF2-40B4-BE49-F238E27FC236}">
                <a16:creationId xmlns:a16="http://schemas.microsoft.com/office/drawing/2014/main" id="{A40487C6-3FC3-B24E-8855-F82317A488AA}"/>
              </a:ext>
            </a:extLst>
          </p:cNvPr>
          <p:cNvSpPr txBox="1"/>
          <p:nvPr/>
        </p:nvSpPr>
        <p:spPr>
          <a:xfrm>
            <a:off x="7201948" y="6573131"/>
            <a:ext cx="2141343" cy="276999"/>
          </a:xfrm>
          <a:prstGeom prst="rect">
            <a:avLst/>
          </a:prstGeom>
          <a:noFill/>
        </p:spPr>
        <p:txBody>
          <a:bodyPr wrap="square" rtlCol="0">
            <a:spAutoFit/>
          </a:bodyPr>
          <a:lstStyle/>
          <a:p>
            <a:r>
              <a:rPr lang="en-US" sz="1200" dirty="0"/>
              <a:t>Slide adapted after J. </a:t>
            </a:r>
            <a:r>
              <a:rPr lang="en-US" sz="1200" dirty="0" err="1"/>
              <a:t>Sivic</a:t>
            </a:r>
            <a:endParaRPr lang="en-US" sz="1200" dirty="0"/>
          </a:p>
        </p:txBody>
      </p:sp>
      <p:sp>
        <p:nvSpPr>
          <p:cNvPr id="86" name="Text Box 67">
            <a:extLst>
              <a:ext uri="{FF2B5EF4-FFF2-40B4-BE49-F238E27FC236}">
                <a16:creationId xmlns:a16="http://schemas.microsoft.com/office/drawing/2014/main" id="{9C813A3D-EE47-864E-8CD8-F63BB7A80C79}"/>
              </a:ext>
            </a:extLst>
          </p:cNvPr>
          <p:cNvSpPr txBox="1">
            <a:spLocks noChangeArrowheads="1"/>
          </p:cNvSpPr>
          <p:nvPr/>
        </p:nvSpPr>
        <p:spPr bwMode="auto">
          <a:xfrm>
            <a:off x="6531297" y="5418200"/>
            <a:ext cx="1304761" cy="369332"/>
          </a:xfrm>
          <a:prstGeom prst="rect">
            <a:avLst/>
          </a:prstGeom>
          <a:solidFill>
            <a:schemeClr val="bg1"/>
          </a:solidFill>
          <a:ln w="38100">
            <a:solidFill>
              <a:srgbClr val="FF9900"/>
            </a:solidFill>
            <a:miter lim="800000"/>
            <a:headEnd/>
            <a:tailEnd/>
          </a:ln>
        </p:spPr>
        <p:txBody>
          <a:bodyPr wrap="square">
            <a:spAutoFit/>
          </a:bodyPr>
          <a:lstStyle/>
          <a:p>
            <a:pPr algn="ctr" eaLnBrk="1" hangingPunct="1"/>
            <a:r>
              <a:rPr lang="en-US" dirty="0"/>
              <a:t>Clustering</a:t>
            </a:r>
          </a:p>
        </p:txBody>
      </p:sp>
    </p:spTree>
    <p:extLst>
      <p:ext uri="{BB962C8B-B14F-4D97-AF65-F5344CB8AC3E}">
        <p14:creationId xmlns:p14="http://schemas.microsoft.com/office/powerpoint/2010/main" val="4218985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a:xfrm>
            <a:off x="457200" y="0"/>
            <a:ext cx="8229600" cy="1143000"/>
          </a:xfrm>
        </p:spPr>
        <p:txBody>
          <a:bodyPr>
            <a:normAutofit/>
          </a:bodyPr>
          <a:lstStyle/>
          <a:p>
            <a:r>
              <a:rPr lang="en-US" dirty="0"/>
              <a:t>K-means clustering</a:t>
            </a:r>
          </a:p>
        </p:txBody>
      </p:sp>
      <mc:AlternateContent xmlns:mc="http://schemas.openxmlformats.org/markup-compatibility/2006" xmlns:a14="http://schemas.microsoft.com/office/drawing/2010/main">
        <mc:Choice Requires="a14">
          <p:sp>
            <p:nvSpPr>
              <p:cNvPr id="894979" name="Rectangle 3"/>
              <p:cNvSpPr>
                <a:spLocks noGrp="1" noChangeArrowheads="1"/>
              </p:cNvSpPr>
              <p:nvPr>
                <p:ph type="body" idx="4294967295"/>
              </p:nvPr>
            </p:nvSpPr>
            <p:spPr>
              <a:xfrm>
                <a:off x="457199" y="1032740"/>
                <a:ext cx="8229599" cy="5599554"/>
              </a:xfrm>
            </p:spPr>
            <p:txBody>
              <a:bodyPr>
                <a:normAutofit fontScale="85000" lnSpcReduction="10000"/>
              </a:bodyPr>
              <a:lstStyle/>
              <a:p>
                <a:pPr marL="533400" indent="-533400">
                  <a:buFontTx/>
                  <a:buChar char="•"/>
                </a:pPr>
                <a:r>
                  <a:rPr lang="en-US" dirty="0"/>
                  <a:t>Want to minimize the sum of Euclidean distances between feature vectors </a:t>
                </a:r>
                <a:r>
                  <a:rPr lang="en-US" b="1" dirty="0"/>
                  <a:t>x</a:t>
                </a:r>
                <a:r>
                  <a:rPr lang="en-US" baseline="-25000" dirty="0"/>
                  <a:t>i</a:t>
                </a:r>
                <a:r>
                  <a:rPr lang="en-US" dirty="0"/>
                  <a:t> and the nearest cluster centroids </a:t>
                </a:r>
                <a:r>
                  <a:rPr lang="en-US" b="1" dirty="0" err="1"/>
                  <a:t>m</a:t>
                </a:r>
                <a:r>
                  <a:rPr lang="en-US" baseline="-25000" dirty="0" err="1"/>
                  <a:t>k</a:t>
                </a:r>
                <a:r>
                  <a:rPr lang="en-US" dirty="0"/>
                  <a:t>:</a:t>
                </a:r>
              </a:p>
              <a:p>
                <a:pPr marL="0" indent="0">
                  <a:buNone/>
                </a:pPr>
                <a:endParaRPr lang="en-US" sz="1600" dirty="0"/>
              </a:p>
              <a:p>
                <a:pPr marL="0"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𝐿</m:t>
                      </m:r>
                      <m:d>
                        <m:dPr>
                          <m:ctrlPr>
                            <a:rPr lang="en-US" b="0" i="1" smtClean="0">
                              <a:latin typeface="Cambria Math" panose="02040503050406030204" pitchFamily="18" charset="0"/>
                            </a:rPr>
                          </m:ctrlPr>
                        </m:dPr>
                        <m:e>
                          <m:r>
                            <a:rPr lang="en-US" b="0" i="1" smtClean="0">
                              <a:latin typeface="Cambria Math" panose="02040503050406030204" pitchFamily="18" charset="0"/>
                            </a:rPr>
                            <m:t>𝑋</m:t>
                          </m:r>
                          <m:r>
                            <a:rPr lang="en-US" b="0" i="1" smtClean="0">
                              <a:latin typeface="Cambria Math" panose="02040503050406030204" pitchFamily="18" charset="0"/>
                            </a:rPr>
                            <m:t>,</m:t>
                          </m:r>
                          <m:r>
                            <a:rPr lang="en-US" b="0" i="1" smtClean="0">
                              <a:latin typeface="Cambria Math" panose="02040503050406030204" pitchFamily="18" charset="0"/>
                            </a:rPr>
                            <m:t>𝑀</m:t>
                          </m:r>
                        </m:e>
                      </m:d>
                      <m:r>
                        <a:rPr lang="en-US" b="0" i="1" smtClean="0">
                          <a:latin typeface="Cambria Math" panose="02040503050406030204" pitchFamily="18" charset="0"/>
                        </a:rPr>
                        <m:t>=</m:t>
                      </m:r>
                      <m:nary>
                        <m:naryPr>
                          <m:chr m:val="∑"/>
                          <m:ctrlPr>
                            <a:rPr lang="en-US" b="0" i="1" smtClean="0">
                              <a:latin typeface="Cambria Math" panose="02040503050406030204" pitchFamily="18" charset="0"/>
                            </a:rPr>
                          </m:ctrlPr>
                        </m:naryPr>
                        <m:sub>
                          <m:r>
                            <m:rPr>
                              <m:brk m:alnAt="23"/>
                            </m:rPr>
                            <a:rPr lang="en-US" b="0" i="1" smtClean="0">
                              <a:latin typeface="Cambria Math" panose="02040503050406030204" pitchFamily="18" charset="0"/>
                            </a:rPr>
                            <m:t>𝑘</m:t>
                          </m:r>
                          <m:r>
                            <a:rPr lang="en-US" b="0" i="1" smtClean="0">
                              <a:latin typeface="Cambria Math" panose="02040503050406030204" pitchFamily="18" charset="0"/>
                            </a:rPr>
                            <m:t>=1</m:t>
                          </m:r>
                        </m:sub>
                        <m:sup>
                          <m:r>
                            <a:rPr lang="en-US" b="0" i="1" smtClean="0">
                              <a:latin typeface="Cambria Math" panose="02040503050406030204" pitchFamily="18" charset="0"/>
                            </a:rPr>
                            <m:t>𝐾</m:t>
                          </m:r>
                        </m:sup>
                        <m:e>
                          <m:nary>
                            <m:naryPr>
                              <m:chr m:val="∑"/>
                              <m:supHide m:val="on"/>
                              <m:ctrlPr>
                                <a:rPr lang="en-US" b="0" i="1" smtClean="0">
                                  <a:latin typeface="Cambria Math" panose="02040503050406030204" pitchFamily="18" charset="0"/>
                                </a:rPr>
                              </m:ctrlPr>
                            </m:naryPr>
                            <m:sub>
                              <m:sSub>
                                <m:sSubPr>
                                  <m:ctrlPr>
                                    <a:rPr lang="en-US" i="1">
                                      <a:latin typeface="Cambria Math" panose="02040503050406030204" pitchFamily="18" charset="0"/>
                                      <a:ea typeface="Cambria Math" panose="02040503050406030204" pitchFamily="18" charset="0"/>
                                    </a:rPr>
                                  </m:ctrlPr>
                                </m:sSubPr>
                                <m:e>
                                  <m:sSub>
                                    <m:sSubPr>
                                      <m:ctrlPr>
                                        <a:rPr lang="en-US"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𝑥</m:t>
                                      </m:r>
                                    </m:e>
                                    <m:sub>
                                      <m:r>
                                        <a:rPr lang="en-US" b="0" i="1" smtClean="0">
                                          <a:latin typeface="Cambria Math" panose="02040503050406030204" pitchFamily="18" charset="0"/>
                                          <a:ea typeface="Cambria Math" panose="02040503050406030204" pitchFamily="18" charset="0"/>
                                        </a:rPr>
                                        <m:t>𝑖</m:t>
                                      </m:r>
                                    </m:sub>
                                  </m:sSub>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𝐶</m:t>
                                  </m:r>
                                </m:e>
                                <m:sub>
                                  <m:r>
                                    <a:rPr lang="en-US" i="1">
                                      <a:latin typeface="Cambria Math" panose="02040503050406030204" pitchFamily="18" charset="0"/>
                                      <a:ea typeface="Cambria Math" panose="02040503050406030204" pitchFamily="18" charset="0"/>
                                    </a:rPr>
                                    <m:t>𝑘</m:t>
                                  </m:r>
                                </m:sub>
                              </m:sSub>
                            </m:sub>
                            <m:sup/>
                            <m:e>
                              <m:sSup>
                                <m:sSupPr>
                                  <m:ctrlPr>
                                    <a:rPr lang="en-US" i="1">
                                      <a:latin typeface="Cambria Math" panose="02040503050406030204" pitchFamily="18" charset="0"/>
                                    </a:rPr>
                                  </m:ctrlPr>
                                </m:sSupPr>
                                <m:e>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𝑖</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𝑚</m:t>
                                      </m:r>
                                    </m:e>
                                    <m:sub>
                                      <m:r>
                                        <a:rPr lang="en-US" i="1">
                                          <a:latin typeface="Cambria Math" panose="02040503050406030204" pitchFamily="18" charset="0"/>
                                        </a:rPr>
                                        <m:t>𝑘</m:t>
                                      </m:r>
                                    </m:sub>
                                  </m:sSub>
                                  <m:r>
                                    <a:rPr lang="en-US" i="1">
                                      <a:latin typeface="Cambria Math" panose="02040503050406030204" pitchFamily="18" charset="0"/>
                                    </a:rPr>
                                    <m:t> )</m:t>
                                  </m:r>
                                </m:e>
                                <m:sup>
                                  <m:r>
                                    <a:rPr lang="en-US" i="1">
                                      <a:latin typeface="Cambria Math" panose="02040503050406030204" pitchFamily="18" charset="0"/>
                                    </a:rPr>
                                    <m:t>2</m:t>
                                  </m:r>
                                </m:sup>
                              </m:sSup>
                            </m:e>
                          </m:nary>
                        </m:e>
                      </m:nary>
                    </m:oMath>
                  </m:oMathPara>
                </a14:m>
                <a:br>
                  <a:rPr lang="en-US" dirty="0"/>
                </a:br>
                <a:endParaRPr lang="en-US" dirty="0"/>
              </a:p>
              <a:p>
                <a:pPr marL="533400" indent="-533400"/>
                <a:endParaRPr lang="en-US" sz="1600" dirty="0"/>
              </a:p>
              <a:p>
                <a:pPr marL="533400" indent="-533400"/>
                <a:r>
                  <a:rPr lang="en-US" dirty="0"/>
                  <a:t>Algorithm (Expectation-Maximization):</a:t>
                </a:r>
              </a:p>
              <a:p>
                <a:pPr marL="0" indent="0">
                  <a:buNone/>
                </a:pPr>
                <a:r>
                  <a:rPr lang="en-US" dirty="0"/>
                  <a:t>1. Initialize the K cluster centroids randomly</a:t>
                </a:r>
              </a:p>
              <a:p>
                <a:pPr marL="0" indent="0">
                  <a:buNone/>
                </a:pPr>
                <a:r>
                  <a:rPr lang="en-US" dirty="0"/>
                  <a:t>2. Iterate until clusters converge:</a:t>
                </a:r>
              </a:p>
              <a:p>
                <a:pPr marL="838200" lvl="1" indent="-381000"/>
                <a:r>
                  <a:rPr lang="en-US" dirty="0"/>
                  <a:t>a. Label each vector based on the nearest cluster centroid</a:t>
                </a:r>
              </a:p>
              <a:p>
                <a:pPr marL="838200" lvl="1" indent="-381000"/>
                <a:r>
                  <a:rPr lang="en-US" dirty="0"/>
                  <a:t>b. Recompute the centroid of each cluster = mean of all feature vectors assigned to a cluster</a:t>
                </a:r>
              </a:p>
            </p:txBody>
          </p:sp>
        </mc:Choice>
        <mc:Fallback xmlns="">
          <p:sp>
            <p:nvSpPr>
              <p:cNvPr id="894979" name="Rectangle 3"/>
              <p:cNvSpPr>
                <a:spLocks noGrp="1" noRot="1" noChangeAspect="1" noMove="1" noResize="1" noEditPoints="1" noAdjustHandles="1" noChangeArrowheads="1" noChangeShapeType="1" noTextEdit="1"/>
              </p:cNvSpPr>
              <p:nvPr>
                <p:ph type="body" idx="4294967295"/>
              </p:nvPr>
            </p:nvSpPr>
            <p:spPr>
              <a:xfrm>
                <a:off x="457199" y="1032740"/>
                <a:ext cx="8229599" cy="5599554"/>
              </a:xfrm>
              <a:blipFill>
                <a:blip r:embed="rId3"/>
                <a:stretch>
                  <a:fillRect l="-1543" t="-1810" r="-154"/>
                </a:stretch>
              </a:blipFill>
            </p:spPr>
            <p:txBody>
              <a:bodyPr/>
              <a:lstStyle/>
              <a:p>
                <a:r>
                  <a:rPr lang="en-US">
                    <a:noFill/>
                  </a:rPr>
                  <a:t> </a:t>
                </a:r>
              </a:p>
            </p:txBody>
          </p:sp>
        </mc:Fallback>
      </mc:AlternateContent>
    </p:spTree>
    <p:extLst>
      <p:ext uri="{BB962C8B-B14F-4D97-AF65-F5344CB8AC3E}">
        <p14:creationId xmlns:p14="http://schemas.microsoft.com/office/powerpoint/2010/main" val="3876235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9497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94979">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94979">
                                            <p:txEl>
                                              <p:pRg st="4" end="4"/>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94979">
                                            <p:txEl>
                                              <p:pRg st="5" end="5"/>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94979">
                                            <p:txEl>
                                              <p:pRg st="6" end="6"/>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94979">
                                            <p:txEl>
                                              <p:pRg st="7" end="7"/>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94979">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4979" grpId="0" build="p"/>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a:xfrm>
            <a:off x="457200" y="0"/>
            <a:ext cx="8229600" cy="1143000"/>
          </a:xfrm>
        </p:spPr>
        <p:txBody>
          <a:bodyPr>
            <a:normAutofit/>
          </a:bodyPr>
          <a:lstStyle/>
          <a:p>
            <a:r>
              <a:rPr lang="en-US" dirty="0"/>
              <a:t>K-means clustering – 1.</a:t>
            </a:r>
          </a:p>
        </p:txBody>
      </p:sp>
      <p:sp>
        <p:nvSpPr>
          <p:cNvPr id="3" name="Oval 2"/>
          <p:cNvSpPr/>
          <p:nvPr/>
        </p:nvSpPr>
        <p:spPr>
          <a:xfrm>
            <a:off x="1683007" y="3020944"/>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1424084" y="3737737"/>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2726868" y="3076767"/>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1468238" y="4533985"/>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2776188" y="3884315"/>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2339767" y="2513058"/>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2296614" y="4963787"/>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4044423" y="3020944"/>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2121711" y="4019934"/>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5039686" y="3020944"/>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4378326" y="3751435"/>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a:off x="4947213" y="3737737"/>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4987926" y="4361035"/>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a:off x="6730855" y="2670592"/>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7401101" y="3205879"/>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p:nvSpPr>
        <p:spPr>
          <a:xfrm>
            <a:off x="6771851" y="3298346"/>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p:cNvSpPr/>
          <p:nvPr/>
        </p:nvSpPr>
        <p:spPr>
          <a:xfrm>
            <a:off x="6113369" y="3040122"/>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p:nvPr/>
        </p:nvSpPr>
        <p:spPr>
          <a:xfrm>
            <a:off x="6978296" y="4176100"/>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p:nvPr/>
        </p:nvSpPr>
        <p:spPr>
          <a:xfrm>
            <a:off x="3434367" y="4774740"/>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p:cNvSpPr/>
          <p:nvPr/>
        </p:nvSpPr>
        <p:spPr>
          <a:xfrm>
            <a:off x="4305637" y="4749399"/>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8472836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a:xfrm>
            <a:off x="457200" y="0"/>
            <a:ext cx="8229600" cy="1143000"/>
          </a:xfrm>
        </p:spPr>
        <p:txBody>
          <a:bodyPr>
            <a:normAutofit/>
          </a:bodyPr>
          <a:lstStyle/>
          <a:p>
            <a:r>
              <a:rPr lang="en-US" dirty="0"/>
              <a:t>K-means clustering – 1.</a:t>
            </a:r>
          </a:p>
        </p:txBody>
      </p:sp>
      <p:sp>
        <p:nvSpPr>
          <p:cNvPr id="3" name="Oval 2"/>
          <p:cNvSpPr/>
          <p:nvPr/>
        </p:nvSpPr>
        <p:spPr>
          <a:xfrm>
            <a:off x="1683007" y="3020944"/>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1424084" y="3737737"/>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2726868" y="3076767"/>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1468238" y="4533985"/>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2776188" y="3884315"/>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2339767" y="2513058"/>
            <a:ext cx="184945" cy="184935"/>
          </a:xfrm>
          <a:prstGeom prst="ellipse">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2296614" y="4963787"/>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4044423" y="3020944"/>
            <a:ext cx="184945" cy="184935"/>
          </a:xfrm>
          <a:prstGeom prst="ellipse">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2121711" y="4019934"/>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5039686" y="3020944"/>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4378326" y="3751435"/>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3434367" y="4774740"/>
            <a:ext cx="184945" cy="184935"/>
          </a:xfrm>
          <a:prstGeom prst="ellipse">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a:off x="4947213" y="3737737"/>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p:nvSpPr>
        <p:spPr>
          <a:xfrm>
            <a:off x="4305637" y="4749399"/>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4987926" y="4361035"/>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a:off x="6730855" y="2670592"/>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7401101" y="3205879"/>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p:nvSpPr>
        <p:spPr>
          <a:xfrm>
            <a:off x="6771851" y="3298346"/>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p:cNvSpPr/>
          <p:nvPr/>
        </p:nvSpPr>
        <p:spPr>
          <a:xfrm>
            <a:off x="6113369" y="3040122"/>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p:nvPr/>
        </p:nvSpPr>
        <p:spPr>
          <a:xfrm>
            <a:off x="6978296" y="4176100"/>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3890634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a:xfrm>
            <a:off x="457200" y="0"/>
            <a:ext cx="8229600" cy="1143000"/>
          </a:xfrm>
        </p:spPr>
        <p:txBody>
          <a:bodyPr>
            <a:normAutofit/>
          </a:bodyPr>
          <a:lstStyle/>
          <a:p>
            <a:r>
              <a:rPr lang="en-US" dirty="0"/>
              <a:t>K-means clustering – 2.a.</a:t>
            </a:r>
          </a:p>
        </p:txBody>
      </p:sp>
      <p:sp>
        <p:nvSpPr>
          <p:cNvPr id="3" name="Oval 2"/>
          <p:cNvSpPr/>
          <p:nvPr/>
        </p:nvSpPr>
        <p:spPr>
          <a:xfrm>
            <a:off x="1683007" y="3020944"/>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1424084" y="3737737"/>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2726868" y="3076767"/>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1468238" y="4533985"/>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2776188" y="3884315"/>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2339767" y="2513058"/>
            <a:ext cx="184945" cy="184935"/>
          </a:xfrm>
          <a:prstGeom prst="ellipse">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2296614" y="4963787"/>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4044423" y="3020944"/>
            <a:ext cx="184945" cy="184935"/>
          </a:xfrm>
          <a:prstGeom prst="ellipse">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2121711" y="4019934"/>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5039686" y="3020944"/>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4378326" y="3751435"/>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3434367" y="4774740"/>
            <a:ext cx="184945" cy="184935"/>
          </a:xfrm>
          <a:prstGeom prst="ellipse">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a:off x="4947213" y="3737737"/>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p:nvSpPr>
        <p:spPr>
          <a:xfrm>
            <a:off x="4305637" y="4749399"/>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4987926" y="4361035"/>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a:off x="6730855" y="2670592"/>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7401101" y="3205879"/>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p:nvSpPr>
        <p:spPr>
          <a:xfrm>
            <a:off x="6771851" y="3298346"/>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p:cNvSpPr/>
          <p:nvPr/>
        </p:nvSpPr>
        <p:spPr>
          <a:xfrm>
            <a:off x="6113369" y="3040122"/>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p:nvPr/>
        </p:nvSpPr>
        <p:spPr>
          <a:xfrm>
            <a:off x="6978296" y="4176100"/>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Donut 25"/>
          <p:cNvSpPr/>
          <p:nvPr/>
        </p:nvSpPr>
        <p:spPr>
          <a:xfrm rot="2217938">
            <a:off x="1158966" y="2064816"/>
            <a:ext cx="1502749" cy="3041382"/>
          </a:xfrm>
          <a:prstGeom prst="donut">
            <a:avLst>
              <a:gd name="adj" fmla="val 0"/>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7" name="Donut 26"/>
          <p:cNvSpPr/>
          <p:nvPr/>
        </p:nvSpPr>
        <p:spPr>
          <a:xfrm rot="11459184">
            <a:off x="2243307" y="3616308"/>
            <a:ext cx="2295543" cy="2552442"/>
          </a:xfrm>
          <a:prstGeom prst="donut">
            <a:avLst>
              <a:gd name="adj" fmla="val 0"/>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8" name="Donut 27"/>
          <p:cNvSpPr/>
          <p:nvPr/>
        </p:nvSpPr>
        <p:spPr>
          <a:xfrm rot="17778309">
            <a:off x="4540034" y="1412357"/>
            <a:ext cx="2796029" cy="4245069"/>
          </a:xfrm>
          <a:prstGeom prst="donut">
            <a:avLst>
              <a:gd name="adj" fmla="val 0"/>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0371515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15" descr="IMG_3534"/>
          <p:cNvPicPr>
            <a:picLocks noChangeAspect="1" noChangeArrowheads="1"/>
          </p:cNvPicPr>
          <p:nvPr/>
        </p:nvPicPr>
        <p:blipFill>
          <a:blip r:embed="rId3">
            <a:extLst>
              <a:ext uri="{28A0092B-C50C-407E-A947-70E740481C1C}">
                <a14:useLocalDpi xmlns:a14="http://schemas.microsoft.com/office/drawing/2010/main" val="0"/>
              </a:ext>
            </a:extLst>
          </a:blip>
          <a:srcRect t="8163" b="17346"/>
          <a:stretch>
            <a:fillRect/>
          </a:stretch>
        </p:blipFill>
        <p:spPr bwMode="auto">
          <a:xfrm>
            <a:off x="1752600" y="685800"/>
            <a:ext cx="5772150" cy="6172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747" name="Text Box 3"/>
          <p:cNvSpPr txBox="1">
            <a:spLocks noChangeArrowheads="1"/>
          </p:cNvSpPr>
          <p:nvPr/>
        </p:nvSpPr>
        <p:spPr bwMode="auto">
          <a:xfrm>
            <a:off x="152399" y="0"/>
            <a:ext cx="8860597"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fontAlgn="base">
              <a:spcBef>
                <a:spcPct val="0"/>
              </a:spcBef>
              <a:spcAft>
                <a:spcPct val="0"/>
              </a:spcAft>
            </a:pPr>
            <a:r>
              <a:rPr lang="en-US" sz="3600" dirty="0">
                <a:solidFill>
                  <a:srgbClr val="000000"/>
                </a:solidFill>
              </a:rPr>
              <a:t>Region classification</a:t>
            </a:r>
          </a:p>
        </p:txBody>
      </p:sp>
      <p:sp>
        <p:nvSpPr>
          <p:cNvPr id="31748" name="Text Box 4"/>
          <p:cNvSpPr txBox="1">
            <a:spLocks noChangeArrowheads="1"/>
          </p:cNvSpPr>
          <p:nvPr/>
        </p:nvSpPr>
        <p:spPr bwMode="auto">
          <a:xfrm>
            <a:off x="6066692" y="1357923"/>
            <a:ext cx="1023815" cy="307777"/>
          </a:xfrm>
          <a:prstGeom prst="rect">
            <a:avLst/>
          </a:prstGeom>
          <a:solidFill>
            <a:srgbClr val="D6009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fontAlgn="base">
              <a:spcBef>
                <a:spcPct val="50000"/>
              </a:spcBef>
              <a:spcAft>
                <a:spcPct val="0"/>
              </a:spcAft>
            </a:pPr>
            <a:r>
              <a:rPr lang="en-US" sz="1400" b="1" dirty="0">
                <a:solidFill>
                  <a:srgbClr val="FFFF00"/>
                </a:solidFill>
              </a:rPr>
              <a:t>mountain</a:t>
            </a:r>
          </a:p>
        </p:txBody>
      </p:sp>
      <p:sp>
        <p:nvSpPr>
          <p:cNvPr id="31749" name="Text Box 5"/>
          <p:cNvSpPr txBox="1">
            <a:spLocks noChangeArrowheads="1"/>
          </p:cNvSpPr>
          <p:nvPr/>
        </p:nvSpPr>
        <p:spPr bwMode="auto">
          <a:xfrm>
            <a:off x="5509846" y="3626193"/>
            <a:ext cx="969108" cy="307777"/>
          </a:xfrm>
          <a:prstGeom prst="rect">
            <a:avLst/>
          </a:prstGeom>
          <a:solidFill>
            <a:srgbClr val="D6009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fontAlgn="base">
              <a:spcBef>
                <a:spcPct val="50000"/>
              </a:spcBef>
              <a:spcAft>
                <a:spcPct val="0"/>
              </a:spcAft>
            </a:pPr>
            <a:r>
              <a:rPr lang="en-US" sz="1400" b="1" dirty="0">
                <a:solidFill>
                  <a:srgbClr val="FFFF00"/>
                </a:solidFill>
              </a:rPr>
              <a:t>building</a:t>
            </a:r>
          </a:p>
        </p:txBody>
      </p:sp>
      <p:sp>
        <p:nvSpPr>
          <p:cNvPr id="31750" name="Text Box 6"/>
          <p:cNvSpPr txBox="1">
            <a:spLocks noChangeArrowheads="1"/>
          </p:cNvSpPr>
          <p:nvPr/>
        </p:nvSpPr>
        <p:spPr bwMode="auto">
          <a:xfrm>
            <a:off x="2110154" y="2667000"/>
            <a:ext cx="830384" cy="276999"/>
          </a:xfrm>
          <a:prstGeom prst="rect">
            <a:avLst/>
          </a:prstGeom>
          <a:solidFill>
            <a:srgbClr val="D6009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fontAlgn="base">
              <a:spcBef>
                <a:spcPct val="50000"/>
              </a:spcBef>
              <a:spcAft>
                <a:spcPct val="0"/>
              </a:spcAft>
            </a:pPr>
            <a:r>
              <a:rPr lang="en-US" sz="1200" b="1" dirty="0">
                <a:solidFill>
                  <a:srgbClr val="FFFF00"/>
                </a:solidFill>
              </a:rPr>
              <a:t>tree</a:t>
            </a:r>
          </a:p>
        </p:txBody>
      </p:sp>
      <p:sp>
        <p:nvSpPr>
          <p:cNvPr id="31751" name="Text Box 8"/>
          <p:cNvSpPr txBox="1">
            <a:spLocks noChangeArrowheads="1"/>
          </p:cNvSpPr>
          <p:nvPr/>
        </p:nvSpPr>
        <p:spPr bwMode="auto">
          <a:xfrm>
            <a:off x="2813538" y="3641824"/>
            <a:ext cx="906584" cy="307777"/>
          </a:xfrm>
          <a:prstGeom prst="rect">
            <a:avLst/>
          </a:prstGeom>
          <a:solidFill>
            <a:srgbClr val="D6009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fontAlgn="base">
              <a:spcBef>
                <a:spcPct val="50000"/>
              </a:spcBef>
              <a:spcAft>
                <a:spcPct val="0"/>
              </a:spcAft>
            </a:pPr>
            <a:r>
              <a:rPr lang="en-US" sz="1400" b="1" dirty="0">
                <a:solidFill>
                  <a:srgbClr val="FFFF00"/>
                </a:solidFill>
              </a:rPr>
              <a:t>banner</a:t>
            </a:r>
          </a:p>
        </p:txBody>
      </p:sp>
      <p:sp>
        <p:nvSpPr>
          <p:cNvPr id="31752" name="Text Box 9"/>
          <p:cNvSpPr txBox="1">
            <a:spLocks noChangeArrowheads="1"/>
          </p:cNvSpPr>
          <p:nvPr/>
        </p:nvSpPr>
        <p:spPr bwMode="auto">
          <a:xfrm>
            <a:off x="5490307" y="5760577"/>
            <a:ext cx="1066800" cy="307777"/>
          </a:xfrm>
          <a:prstGeom prst="rect">
            <a:avLst/>
          </a:prstGeom>
          <a:solidFill>
            <a:srgbClr val="D6009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fontAlgn="base">
              <a:spcBef>
                <a:spcPct val="50000"/>
              </a:spcBef>
              <a:spcAft>
                <a:spcPct val="0"/>
              </a:spcAft>
            </a:pPr>
            <a:r>
              <a:rPr lang="en-US" sz="1400" b="1" dirty="0">
                <a:solidFill>
                  <a:srgbClr val="FFFF00"/>
                </a:solidFill>
              </a:rPr>
              <a:t>shoppers</a:t>
            </a:r>
          </a:p>
        </p:txBody>
      </p:sp>
      <p:sp>
        <p:nvSpPr>
          <p:cNvPr id="31753" name="Text Box 10"/>
          <p:cNvSpPr txBox="1">
            <a:spLocks noChangeArrowheads="1"/>
          </p:cNvSpPr>
          <p:nvPr/>
        </p:nvSpPr>
        <p:spPr bwMode="auto">
          <a:xfrm>
            <a:off x="2487245" y="6004024"/>
            <a:ext cx="906585" cy="307777"/>
          </a:xfrm>
          <a:prstGeom prst="rect">
            <a:avLst/>
          </a:prstGeom>
          <a:solidFill>
            <a:srgbClr val="D6009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fontAlgn="base">
              <a:spcBef>
                <a:spcPct val="50000"/>
              </a:spcBef>
              <a:spcAft>
                <a:spcPct val="0"/>
              </a:spcAft>
            </a:pPr>
            <a:r>
              <a:rPr lang="en-US" sz="1400" b="1" dirty="0">
                <a:solidFill>
                  <a:srgbClr val="FFFF00"/>
                </a:solidFill>
              </a:rPr>
              <a:t>people</a:t>
            </a:r>
          </a:p>
        </p:txBody>
      </p:sp>
      <p:sp>
        <p:nvSpPr>
          <p:cNvPr id="31754" name="Text Box 13"/>
          <p:cNvSpPr txBox="1">
            <a:spLocks noChangeArrowheads="1"/>
          </p:cNvSpPr>
          <p:nvPr/>
        </p:nvSpPr>
        <p:spPr bwMode="auto">
          <a:xfrm>
            <a:off x="5972808" y="4678347"/>
            <a:ext cx="842108" cy="307777"/>
          </a:xfrm>
          <a:prstGeom prst="rect">
            <a:avLst/>
          </a:prstGeom>
          <a:solidFill>
            <a:srgbClr val="D6009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fontAlgn="base">
              <a:spcBef>
                <a:spcPct val="50000"/>
              </a:spcBef>
              <a:spcAft>
                <a:spcPct val="0"/>
              </a:spcAft>
            </a:pPr>
            <a:r>
              <a:rPr lang="en-US" sz="1400" b="1" dirty="0">
                <a:solidFill>
                  <a:srgbClr val="FFFF00"/>
                </a:solidFill>
              </a:rPr>
              <a:t>pole </a:t>
            </a:r>
          </a:p>
        </p:txBody>
      </p:sp>
    </p:spTree>
    <p:extLst>
      <p:ext uri="{BB962C8B-B14F-4D97-AF65-F5344CB8AC3E}">
        <p14:creationId xmlns:p14="http://schemas.microsoft.com/office/powerpoint/2010/main" val="16578845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a:xfrm>
            <a:off x="457200" y="0"/>
            <a:ext cx="8229600" cy="1143000"/>
          </a:xfrm>
        </p:spPr>
        <p:txBody>
          <a:bodyPr>
            <a:normAutofit/>
          </a:bodyPr>
          <a:lstStyle/>
          <a:p>
            <a:r>
              <a:rPr lang="en-US" dirty="0"/>
              <a:t>K-means clustering – 2.b.</a:t>
            </a:r>
          </a:p>
        </p:txBody>
      </p:sp>
      <p:sp>
        <p:nvSpPr>
          <p:cNvPr id="3" name="Oval 2"/>
          <p:cNvSpPr/>
          <p:nvPr/>
        </p:nvSpPr>
        <p:spPr>
          <a:xfrm>
            <a:off x="1683007" y="3020944"/>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1424084" y="3737737"/>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2726868" y="3076767"/>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1468238" y="4533985"/>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2776188" y="3884315"/>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2339767" y="2513058"/>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2296614" y="4963787"/>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4044423" y="3020944"/>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2121711" y="4019934"/>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5039686" y="3020944"/>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4378326" y="3751435"/>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3434367" y="4774740"/>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a:off x="4947213" y="3737737"/>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p:nvSpPr>
        <p:spPr>
          <a:xfrm>
            <a:off x="4305637" y="4749399"/>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4987926" y="4361035"/>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a:off x="6730855" y="2670592"/>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7401101" y="3205879"/>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p:nvSpPr>
        <p:spPr>
          <a:xfrm>
            <a:off x="6771851" y="3298346"/>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p:cNvSpPr/>
          <p:nvPr/>
        </p:nvSpPr>
        <p:spPr>
          <a:xfrm>
            <a:off x="6113369" y="3040122"/>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p:nvPr/>
        </p:nvSpPr>
        <p:spPr>
          <a:xfrm>
            <a:off x="6978296" y="4176100"/>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Donut 25"/>
          <p:cNvSpPr/>
          <p:nvPr/>
        </p:nvSpPr>
        <p:spPr>
          <a:xfrm rot="2217938">
            <a:off x="1158966" y="2064816"/>
            <a:ext cx="1502749" cy="3041382"/>
          </a:xfrm>
          <a:prstGeom prst="donut">
            <a:avLst>
              <a:gd name="adj" fmla="val 0"/>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7" name="Donut 26"/>
          <p:cNvSpPr/>
          <p:nvPr/>
        </p:nvSpPr>
        <p:spPr>
          <a:xfrm rot="11459184">
            <a:off x="2243307" y="3616308"/>
            <a:ext cx="2295543" cy="2552442"/>
          </a:xfrm>
          <a:prstGeom prst="donut">
            <a:avLst>
              <a:gd name="adj" fmla="val 0"/>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8" name="Donut 27"/>
          <p:cNvSpPr/>
          <p:nvPr/>
        </p:nvSpPr>
        <p:spPr>
          <a:xfrm rot="17778309">
            <a:off x="4540034" y="1412357"/>
            <a:ext cx="2796029" cy="4245069"/>
          </a:xfrm>
          <a:prstGeom prst="donut">
            <a:avLst>
              <a:gd name="adj" fmla="val 0"/>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9" name="Oval 28"/>
          <p:cNvSpPr/>
          <p:nvPr/>
        </p:nvSpPr>
        <p:spPr>
          <a:xfrm>
            <a:off x="2050019" y="3505884"/>
            <a:ext cx="184945" cy="184935"/>
          </a:xfrm>
          <a:prstGeom prst="ellipse">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p:cNvSpPr/>
          <p:nvPr/>
        </p:nvSpPr>
        <p:spPr>
          <a:xfrm>
            <a:off x="3268469" y="4590831"/>
            <a:ext cx="184945" cy="184935"/>
          </a:xfrm>
          <a:prstGeom prst="ellipse">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p:cNvSpPr/>
          <p:nvPr/>
        </p:nvSpPr>
        <p:spPr>
          <a:xfrm>
            <a:off x="5903764" y="3404854"/>
            <a:ext cx="184945" cy="184935"/>
          </a:xfrm>
          <a:prstGeom prst="ellipse">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8497552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a:xfrm>
            <a:off x="457200" y="0"/>
            <a:ext cx="8229600" cy="1143000"/>
          </a:xfrm>
        </p:spPr>
        <p:txBody>
          <a:bodyPr>
            <a:normAutofit/>
          </a:bodyPr>
          <a:lstStyle/>
          <a:p>
            <a:r>
              <a:rPr lang="en-US" dirty="0"/>
              <a:t>K-means clustering – 2.b</a:t>
            </a:r>
          </a:p>
        </p:txBody>
      </p:sp>
      <p:sp>
        <p:nvSpPr>
          <p:cNvPr id="3" name="Oval 2"/>
          <p:cNvSpPr/>
          <p:nvPr/>
        </p:nvSpPr>
        <p:spPr>
          <a:xfrm>
            <a:off x="1683007" y="3020944"/>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1424084" y="3737737"/>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2726868" y="3076767"/>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1468238" y="4533985"/>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2776188" y="3884315"/>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2339767" y="2513058"/>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2296614" y="4963787"/>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4044423" y="3020944"/>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2121711" y="4019934"/>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5039686" y="3020944"/>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4378326" y="3751435"/>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3434367" y="4774740"/>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a:off x="4947213" y="3737737"/>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p:nvSpPr>
        <p:spPr>
          <a:xfrm>
            <a:off x="4305637" y="4749399"/>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4987926" y="4361035"/>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a:off x="6730855" y="2670592"/>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7401101" y="3205879"/>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p:nvSpPr>
        <p:spPr>
          <a:xfrm>
            <a:off x="6771851" y="3298346"/>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p:cNvSpPr/>
          <p:nvPr/>
        </p:nvSpPr>
        <p:spPr>
          <a:xfrm>
            <a:off x="6113369" y="3040122"/>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p:nvPr/>
        </p:nvSpPr>
        <p:spPr>
          <a:xfrm>
            <a:off x="6978296" y="4176100"/>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p:cNvSpPr/>
          <p:nvPr/>
        </p:nvSpPr>
        <p:spPr>
          <a:xfrm>
            <a:off x="2050019" y="3505884"/>
            <a:ext cx="184945" cy="184935"/>
          </a:xfrm>
          <a:prstGeom prst="ellipse">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p:cNvSpPr/>
          <p:nvPr/>
        </p:nvSpPr>
        <p:spPr>
          <a:xfrm>
            <a:off x="3268469" y="4590831"/>
            <a:ext cx="184945" cy="184935"/>
          </a:xfrm>
          <a:prstGeom prst="ellipse">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Oval 31"/>
          <p:cNvSpPr/>
          <p:nvPr/>
        </p:nvSpPr>
        <p:spPr>
          <a:xfrm>
            <a:off x="5903764" y="3404854"/>
            <a:ext cx="184945" cy="184935"/>
          </a:xfrm>
          <a:prstGeom prst="ellipse">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4928579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a:xfrm>
            <a:off x="457200" y="0"/>
            <a:ext cx="8229600" cy="1143000"/>
          </a:xfrm>
        </p:spPr>
        <p:txBody>
          <a:bodyPr>
            <a:normAutofit/>
          </a:bodyPr>
          <a:lstStyle/>
          <a:p>
            <a:r>
              <a:rPr lang="en-US" dirty="0"/>
              <a:t>K-means clustering – 2.a</a:t>
            </a:r>
          </a:p>
        </p:txBody>
      </p:sp>
      <p:sp>
        <p:nvSpPr>
          <p:cNvPr id="3" name="Oval 2"/>
          <p:cNvSpPr/>
          <p:nvPr/>
        </p:nvSpPr>
        <p:spPr>
          <a:xfrm>
            <a:off x="1683007" y="3020944"/>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1424084" y="3737737"/>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2726868" y="3076767"/>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1468238" y="4533985"/>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2776188" y="3884315"/>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2339767" y="2513058"/>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2296614" y="4963787"/>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4044423" y="3020944"/>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2121711" y="4019934"/>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5039686" y="3020944"/>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4378326" y="3751435"/>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3434367" y="4774740"/>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a:off x="4947213" y="3737737"/>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p:nvSpPr>
        <p:spPr>
          <a:xfrm>
            <a:off x="4305637" y="4749399"/>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4987926" y="4361035"/>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a:off x="6730855" y="2670592"/>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7401101" y="3205879"/>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p:nvSpPr>
        <p:spPr>
          <a:xfrm>
            <a:off x="6771851" y="3298346"/>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p:cNvSpPr/>
          <p:nvPr/>
        </p:nvSpPr>
        <p:spPr>
          <a:xfrm>
            <a:off x="6113369" y="3040122"/>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p:nvPr/>
        </p:nvSpPr>
        <p:spPr>
          <a:xfrm>
            <a:off x="6978296" y="4176100"/>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Donut 25"/>
          <p:cNvSpPr/>
          <p:nvPr/>
        </p:nvSpPr>
        <p:spPr>
          <a:xfrm rot="2217938">
            <a:off x="1116631" y="2191470"/>
            <a:ext cx="1923992" cy="3041382"/>
          </a:xfrm>
          <a:prstGeom prst="donut">
            <a:avLst>
              <a:gd name="adj" fmla="val 0"/>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8" name="Donut 27"/>
          <p:cNvSpPr/>
          <p:nvPr/>
        </p:nvSpPr>
        <p:spPr>
          <a:xfrm rot="17778309">
            <a:off x="4897785" y="2175932"/>
            <a:ext cx="2796029" cy="3391897"/>
          </a:xfrm>
          <a:prstGeom prst="donut">
            <a:avLst>
              <a:gd name="adj" fmla="val 0"/>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9" name="Oval 28"/>
          <p:cNvSpPr/>
          <p:nvPr/>
        </p:nvSpPr>
        <p:spPr>
          <a:xfrm>
            <a:off x="2050019" y="3505884"/>
            <a:ext cx="184945" cy="184935"/>
          </a:xfrm>
          <a:prstGeom prst="ellipse">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p:cNvSpPr/>
          <p:nvPr/>
        </p:nvSpPr>
        <p:spPr>
          <a:xfrm>
            <a:off x="3268469" y="4590831"/>
            <a:ext cx="184945" cy="184935"/>
          </a:xfrm>
          <a:prstGeom prst="ellipse">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Oval 31"/>
          <p:cNvSpPr/>
          <p:nvPr/>
        </p:nvSpPr>
        <p:spPr>
          <a:xfrm>
            <a:off x="5903764" y="3404854"/>
            <a:ext cx="184945" cy="184935"/>
          </a:xfrm>
          <a:prstGeom prst="ellipse">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Freeform 3"/>
          <p:cNvSpPr/>
          <p:nvPr/>
        </p:nvSpPr>
        <p:spPr>
          <a:xfrm>
            <a:off x="2065891" y="2686576"/>
            <a:ext cx="2665638" cy="2701192"/>
          </a:xfrm>
          <a:custGeom>
            <a:avLst/>
            <a:gdLst>
              <a:gd name="connsiteX0" fmla="*/ 1139826 w 2665638"/>
              <a:gd name="connsiteY0" fmla="*/ 1406648 h 2701192"/>
              <a:gd name="connsiteX1" fmla="*/ 1398749 w 2665638"/>
              <a:gd name="connsiteY1" fmla="*/ 309368 h 2701192"/>
              <a:gd name="connsiteX2" fmla="*/ 1990574 w 2665638"/>
              <a:gd name="connsiteY2" fmla="*/ 1144 h 2701192"/>
              <a:gd name="connsiteX3" fmla="*/ 2496091 w 2665638"/>
              <a:gd name="connsiteY3" fmla="*/ 383342 h 2701192"/>
              <a:gd name="connsiteX4" fmla="*/ 2520750 w 2665638"/>
              <a:gd name="connsiteY4" fmla="*/ 999792 h 2701192"/>
              <a:gd name="connsiteX5" fmla="*/ 2644047 w 2665638"/>
              <a:gd name="connsiteY5" fmla="*/ 1751860 h 2701192"/>
              <a:gd name="connsiteX6" fmla="*/ 2607058 w 2665638"/>
              <a:gd name="connsiteY6" fmla="*/ 2343651 h 2701192"/>
              <a:gd name="connsiteX7" fmla="*/ 2089211 w 2665638"/>
              <a:gd name="connsiteY7" fmla="*/ 2602560 h 2701192"/>
              <a:gd name="connsiteX8" fmla="*/ 597320 w 2665638"/>
              <a:gd name="connsiteY8" fmla="*/ 2701192 h 2701192"/>
              <a:gd name="connsiteX9" fmla="*/ 104133 w 2665638"/>
              <a:gd name="connsiteY9" fmla="*/ 2627218 h 2701192"/>
              <a:gd name="connsiteX10" fmla="*/ 30155 w 2665638"/>
              <a:gd name="connsiteY10" fmla="*/ 2380638 h 2701192"/>
              <a:gd name="connsiteX11" fmla="*/ 486353 w 2665638"/>
              <a:gd name="connsiteY11" fmla="*/ 2035427 h 2701192"/>
              <a:gd name="connsiteX12" fmla="*/ 991870 w 2665638"/>
              <a:gd name="connsiteY12" fmla="*/ 1838163 h 2701192"/>
              <a:gd name="connsiteX13" fmla="*/ 1139826 w 2665638"/>
              <a:gd name="connsiteY13" fmla="*/ 1406648 h 2701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65638" h="2701192">
                <a:moveTo>
                  <a:pt x="1139826" y="1406648"/>
                </a:moveTo>
                <a:cubicBezTo>
                  <a:pt x="1207639" y="1151849"/>
                  <a:pt x="1256958" y="543619"/>
                  <a:pt x="1398749" y="309368"/>
                </a:cubicBezTo>
                <a:cubicBezTo>
                  <a:pt x="1540540" y="75117"/>
                  <a:pt x="1807684" y="-11185"/>
                  <a:pt x="1990574" y="1144"/>
                </a:cubicBezTo>
                <a:cubicBezTo>
                  <a:pt x="2173464" y="13473"/>
                  <a:pt x="2407728" y="216901"/>
                  <a:pt x="2496091" y="383342"/>
                </a:cubicBezTo>
                <a:cubicBezTo>
                  <a:pt x="2584454" y="549783"/>
                  <a:pt x="2496091" y="771706"/>
                  <a:pt x="2520750" y="999792"/>
                </a:cubicBezTo>
                <a:cubicBezTo>
                  <a:pt x="2545409" y="1227878"/>
                  <a:pt x="2629662" y="1527884"/>
                  <a:pt x="2644047" y="1751860"/>
                </a:cubicBezTo>
                <a:cubicBezTo>
                  <a:pt x="2658432" y="1975837"/>
                  <a:pt x="2699531" y="2201868"/>
                  <a:pt x="2607058" y="2343651"/>
                </a:cubicBezTo>
                <a:cubicBezTo>
                  <a:pt x="2514585" y="2485434"/>
                  <a:pt x="2424167" y="2542970"/>
                  <a:pt x="2089211" y="2602560"/>
                </a:cubicBezTo>
                <a:cubicBezTo>
                  <a:pt x="1754255" y="2662150"/>
                  <a:pt x="928166" y="2697082"/>
                  <a:pt x="597320" y="2701192"/>
                </a:cubicBezTo>
                <a:cubicBezTo>
                  <a:pt x="266474" y="2705302"/>
                  <a:pt x="198660" y="2680644"/>
                  <a:pt x="104133" y="2627218"/>
                </a:cubicBezTo>
                <a:cubicBezTo>
                  <a:pt x="9605" y="2573792"/>
                  <a:pt x="-33548" y="2479270"/>
                  <a:pt x="30155" y="2380638"/>
                </a:cubicBezTo>
                <a:cubicBezTo>
                  <a:pt x="93858" y="2282006"/>
                  <a:pt x="326067" y="2125840"/>
                  <a:pt x="486353" y="2035427"/>
                </a:cubicBezTo>
                <a:cubicBezTo>
                  <a:pt x="646639" y="1945015"/>
                  <a:pt x="882958" y="1947069"/>
                  <a:pt x="991870" y="1838163"/>
                </a:cubicBezTo>
                <a:cubicBezTo>
                  <a:pt x="1100782" y="1729257"/>
                  <a:pt x="1072013" y="1661447"/>
                  <a:pt x="1139826" y="1406648"/>
                </a:cubicBezTo>
                <a:close/>
              </a:path>
            </a:pathLst>
          </a:cu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207048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a:xfrm>
            <a:off x="457200" y="0"/>
            <a:ext cx="8229600" cy="1143000"/>
          </a:xfrm>
        </p:spPr>
        <p:txBody>
          <a:bodyPr>
            <a:normAutofit/>
          </a:bodyPr>
          <a:lstStyle/>
          <a:p>
            <a:r>
              <a:rPr lang="en-US" dirty="0"/>
              <a:t>K-means clustering – 2.b.</a:t>
            </a:r>
          </a:p>
        </p:txBody>
      </p:sp>
      <p:sp>
        <p:nvSpPr>
          <p:cNvPr id="3" name="Oval 2"/>
          <p:cNvSpPr/>
          <p:nvPr/>
        </p:nvSpPr>
        <p:spPr>
          <a:xfrm>
            <a:off x="1683007" y="3020944"/>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1424084" y="3737737"/>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2726868" y="3076767"/>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1468238" y="4533985"/>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2776188" y="3884315"/>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2339767" y="2513058"/>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2296614" y="4963787"/>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4044423" y="3020944"/>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2121711" y="4019934"/>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5039686" y="3020944"/>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4378326" y="3751435"/>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3434367" y="4774740"/>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a:off x="4947213" y="3737737"/>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p:nvSpPr>
        <p:spPr>
          <a:xfrm>
            <a:off x="4305637" y="4749399"/>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4987926" y="4361035"/>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a:off x="6730855" y="2670592"/>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7401101" y="3205879"/>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p:nvSpPr>
        <p:spPr>
          <a:xfrm>
            <a:off x="6771851" y="3298346"/>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p:cNvSpPr/>
          <p:nvPr/>
        </p:nvSpPr>
        <p:spPr>
          <a:xfrm>
            <a:off x="6113369" y="3040122"/>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p:nvPr/>
        </p:nvSpPr>
        <p:spPr>
          <a:xfrm>
            <a:off x="6978296" y="4176100"/>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Donut 25"/>
          <p:cNvSpPr/>
          <p:nvPr/>
        </p:nvSpPr>
        <p:spPr>
          <a:xfrm rot="2217938">
            <a:off x="1116631" y="2191470"/>
            <a:ext cx="1923992" cy="3041382"/>
          </a:xfrm>
          <a:prstGeom prst="donut">
            <a:avLst>
              <a:gd name="adj" fmla="val 0"/>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8" name="Donut 27"/>
          <p:cNvSpPr/>
          <p:nvPr/>
        </p:nvSpPr>
        <p:spPr>
          <a:xfrm rot="17778309">
            <a:off x="4897785" y="2175932"/>
            <a:ext cx="2796029" cy="3391897"/>
          </a:xfrm>
          <a:prstGeom prst="donut">
            <a:avLst>
              <a:gd name="adj" fmla="val 0"/>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9" name="Oval 28"/>
          <p:cNvSpPr/>
          <p:nvPr/>
        </p:nvSpPr>
        <p:spPr>
          <a:xfrm>
            <a:off x="2111669" y="3542871"/>
            <a:ext cx="184945" cy="184935"/>
          </a:xfrm>
          <a:prstGeom prst="ellipse">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p:cNvSpPr/>
          <p:nvPr/>
        </p:nvSpPr>
        <p:spPr>
          <a:xfrm>
            <a:off x="3724666" y="4143560"/>
            <a:ext cx="184945" cy="184935"/>
          </a:xfrm>
          <a:prstGeom prst="ellipse">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Oval 31"/>
          <p:cNvSpPr/>
          <p:nvPr/>
        </p:nvSpPr>
        <p:spPr>
          <a:xfrm>
            <a:off x="6212014" y="3466499"/>
            <a:ext cx="184945" cy="184935"/>
          </a:xfrm>
          <a:prstGeom prst="ellipse">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Freeform 3"/>
          <p:cNvSpPr/>
          <p:nvPr/>
        </p:nvSpPr>
        <p:spPr>
          <a:xfrm>
            <a:off x="2065891" y="2686576"/>
            <a:ext cx="2665638" cy="2701192"/>
          </a:xfrm>
          <a:custGeom>
            <a:avLst/>
            <a:gdLst>
              <a:gd name="connsiteX0" fmla="*/ 1139826 w 2665638"/>
              <a:gd name="connsiteY0" fmla="*/ 1406648 h 2701192"/>
              <a:gd name="connsiteX1" fmla="*/ 1398749 w 2665638"/>
              <a:gd name="connsiteY1" fmla="*/ 309368 h 2701192"/>
              <a:gd name="connsiteX2" fmla="*/ 1990574 w 2665638"/>
              <a:gd name="connsiteY2" fmla="*/ 1144 h 2701192"/>
              <a:gd name="connsiteX3" fmla="*/ 2496091 w 2665638"/>
              <a:gd name="connsiteY3" fmla="*/ 383342 h 2701192"/>
              <a:gd name="connsiteX4" fmla="*/ 2520750 w 2665638"/>
              <a:gd name="connsiteY4" fmla="*/ 999792 h 2701192"/>
              <a:gd name="connsiteX5" fmla="*/ 2644047 w 2665638"/>
              <a:gd name="connsiteY5" fmla="*/ 1751860 h 2701192"/>
              <a:gd name="connsiteX6" fmla="*/ 2607058 w 2665638"/>
              <a:gd name="connsiteY6" fmla="*/ 2343651 h 2701192"/>
              <a:gd name="connsiteX7" fmla="*/ 2089211 w 2665638"/>
              <a:gd name="connsiteY7" fmla="*/ 2602560 h 2701192"/>
              <a:gd name="connsiteX8" fmla="*/ 597320 w 2665638"/>
              <a:gd name="connsiteY8" fmla="*/ 2701192 h 2701192"/>
              <a:gd name="connsiteX9" fmla="*/ 104133 w 2665638"/>
              <a:gd name="connsiteY9" fmla="*/ 2627218 h 2701192"/>
              <a:gd name="connsiteX10" fmla="*/ 30155 w 2665638"/>
              <a:gd name="connsiteY10" fmla="*/ 2380638 h 2701192"/>
              <a:gd name="connsiteX11" fmla="*/ 486353 w 2665638"/>
              <a:gd name="connsiteY11" fmla="*/ 2035427 h 2701192"/>
              <a:gd name="connsiteX12" fmla="*/ 991870 w 2665638"/>
              <a:gd name="connsiteY12" fmla="*/ 1838163 h 2701192"/>
              <a:gd name="connsiteX13" fmla="*/ 1139826 w 2665638"/>
              <a:gd name="connsiteY13" fmla="*/ 1406648 h 2701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65638" h="2701192">
                <a:moveTo>
                  <a:pt x="1139826" y="1406648"/>
                </a:moveTo>
                <a:cubicBezTo>
                  <a:pt x="1207639" y="1151849"/>
                  <a:pt x="1256958" y="543619"/>
                  <a:pt x="1398749" y="309368"/>
                </a:cubicBezTo>
                <a:cubicBezTo>
                  <a:pt x="1540540" y="75117"/>
                  <a:pt x="1807684" y="-11185"/>
                  <a:pt x="1990574" y="1144"/>
                </a:cubicBezTo>
                <a:cubicBezTo>
                  <a:pt x="2173464" y="13473"/>
                  <a:pt x="2407728" y="216901"/>
                  <a:pt x="2496091" y="383342"/>
                </a:cubicBezTo>
                <a:cubicBezTo>
                  <a:pt x="2584454" y="549783"/>
                  <a:pt x="2496091" y="771706"/>
                  <a:pt x="2520750" y="999792"/>
                </a:cubicBezTo>
                <a:cubicBezTo>
                  <a:pt x="2545409" y="1227878"/>
                  <a:pt x="2629662" y="1527884"/>
                  <a:pt x="2644047" y="1751860"/>
                </a:cubicBezTo>
                <a:cubicBezTo>
                  <a:pt x="2658432" y="1975837"/>
                  <a:pt x="2699531" y="2201868"/>
                  <a:pt x="2607058" y="2343651"/>
                </a:cubicBezTo>
                <a:cubicBezTo>
                  <a:pt x="2514585" y="2485434"/>
                  <a:pt x="2424167" y="2542970"/>
                  <a:pt x="2089211" y="2602560"/>
                </a:cubicBezTo>
                <a:cubicBezTo>
                  <a:pt x="1754255" y="2662150"/>
                  <a:pt x="928166" y="2697082"/>
                  <a:pt x="597320" y="2701192"/>
                </a:cubicBezTo>
                <a:cubicBezTo>
                  <a:pt x="266474" y="2705302"/>
                  <a:pt x="198660" y="2680644"/>
                  <a:pt x="104133" y="2627218"/>
                </a:cubicBezTo>
                <a:cubicBezTo>
                  <a:pt x="9605" y="2573792"/>
                  <a:pt x="-33548" y="2479270"/>
                  <a:pt x="30155" y="2380638"/>
                </a:cubicBezTo>
                <a:cubicBezTo>
                  <a:pt x="93858" y="2282006"/>
                  <a:pt x="326067" y="2125840"/>
                  <a:pt x="486353" y="2035427"/>
                </a:cubicBezTo>
                <a:cubicBezTo>
                  <a:pt x="646639" y="1945015"/>
                  <a:pt x="882958" y="1947069"/>
                  <a:pt x="991870" y="1838163"/>
                </a:cubicBezTo>
                <a:cubicBezTo>
                  <a:pt x="1100782" y="1729257"/>
                  <a:pt x="1072013" y="1661447"/>
                  <a:pt x="1139826" y="1406648"/>
                </a:cubicBezTo>
                <a:close/>
              </a:path>
            </a:pathLst>
          </a:cu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4273575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a:xfrm>
            <a:off x="457200" y="0"/>
            <a:ext cx="8229600" cy="1143000"/>
          </a:xfrm>
        </p:spPr>
        <p:txBody>
          <a:bodyPr>
            <a:normAutofit/>
          </a:bodyPr>
          <a:lstStyle/>
          <a:p>
            <a:r>
              <a:rPr lang="en-US" dirty="0"/>
              <a:t>K-means clustering – 2.b.</a:t>
            </a:r>
          </a:p>
        </p:txBody>
      </p:sp>
      <p:sp>
        <p:nvSpPr>
          <p:cNvPr id="3" name="Oval 2"/>
          <p:cNvSpPr/>
          <p:nvPr/>
        </p:nvSpPr>
        <p:spPr>
          <a:xfrm>
            <a:off x="1683007" y="3020944"/>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1424084" y="3737737"/>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2726868" y="3076767"/>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1468238" y="4533985"/>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2776188" y="3884315"/>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2339767" y="2513058"/>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2296614" y="4963787"/>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4044423" y="3020944"/>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2121711" y="4019934"/>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5039686" y="3020944"/>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4378326" y="3751435"/>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3434367" y="4774740"/>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a:off x="4947213" y="3737737"/>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p:nvSpPr>
        <p:spPr>
          <a:xfrm>
            <a:off x="4305637" y="4749399"/>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4987926" y="4361035"/>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a:off x="6730855" y="2670592"/>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7401101" y="3205879"/>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p:nvSpPr>
        <p:spPr>
          <a:xfrm>
            <a:off x="6771851" y="3298346"/>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p:cNvSpPr/>
          <p:nvPr/>
        </p:nvSpPr>
        <p:spPr>
          <a:xfrm>
            <a:off x="6113369" y="3040122"/>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p:nvPr/>
        </p:nvSpPr>
        <p:spPr>
          <a:xfrm>
            <a:off x="6978296" y="4176100"/>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p:cNvSpPr/>
          <p:nvPr/>
        </p:nvSpPr>
        <p:spPr>
          <a:xfrm>
            <a:off x="2111669" y="3542871"/>
            <a:ext cx="184945" cy="184935"/>
          </a:xfrm>
          <a:prstGeom prst="ellipse">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p:cNvSpPr/>
          <p:nvPr/>
        </p:nvSpPr>
        <p:spPr>
          <a:xfrm>
            <a:off x="3724666" y="4143560"/>
            <a:ext cx="184945" cy="184935"/>
          </a:xfrm>
          <a:prstGeom prst="ellipse">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Oval 31"/>
          <p:cNvSpPr/>
          <p:nvPr/>
        </p:nvSpPr>
        <p:spPr>
          <a:xfrm>
            <a:off x="6212014" y="3466499"/>
            <a:ext cx="184945" cy="184935"/>
          </a:xfrm>
          <a:prstGeom prst="ellipse">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4263155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a:xfrm>
            <a:off x="457200" y="0"/>
            <a:ext cx="8229600" cy="1143000"/>
          </a:xfrm>
        </p:spPr>
        <p:txBody>
          <a:bodyPr>
            <a:normAutofit/>
          </a:bodyPr>
          <a:lstStyle/>
          <a:p>
            <a:r>
              <a:rPr lang="en-US" dirty="0"/>
              <a:t>K-means clustering – 2.a.</a:t>
            </a:r>
          </a:p>
        </p:txBody>
      </p:sp>
      <p:sp>
        <p:nvSpPr>
          <p:cNvPr id="3" name="Oval 2"/>
          <p:cNvSpPr/>
          <p:nvPr/>
        </p:nvSpPr>
        <p:spPr>
          <a:xfrm>
            <a:off x="1683007" y="3020944"/>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1424084" y="3737737"/>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2726868" y="3076767"/>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1468238" y="4533985"/>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2776188" y="3884315"/>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2339767" y="2513058"/>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2296614" y="4963787"/>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4044423" y="3020944"/>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2121711" y="4019934"/>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5039686" y="3020944"/>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4378326" y="3751435"/>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3434367" y="4774740"/>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a:off x="4947213" y="3737737"/>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p:nvSpPr>
        <p:spPr>
          <a:xfrm>
            <a:off x="4305637" y="4749399"/>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4987926" y="4361035"/>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a:off x="6730855" y="2670592"/>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7401101" y="3205879"/>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p:nvSpPr>
        <p:spPr>
          <a:xfrm>
            <a:off x="6771851" y="3298346"/>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p:cNvSpPr/>
          <p:nvPr/>
        </p:nvSpPr>
        <p:spPr>
          <a:xfrm>
            <a:off x="6113369" y="3040122"/>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p:nvPr/>
        </p:nvSpPr>
        <p:spPr>
          <a:xfrm>
            <a:off x="6978296" y="4176100"/>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Donut 25"/>
          <p:cNvSpPr/>
          <p:nvPr/>
        </p:nvSpPr>
        <p:spPr>
          <a:xfrm rot="1218248">
            <a:off x="1208615" y="2310825"/>
            <a:ext cx="1881139" cy="3288439"/>
          </a:xfrm>
          <a:prstGeom prst="donut">
            <a:avLst>
              <a:gd name="adj" fmla="val 0"/>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8" name="Donut 27"/>
          <p:cNvSpPr/>
          <p:nvPr/>
        </p:nvSpPr>
        <p:spPr>
          <a:xfrm rot="17415209">
            <a:off x="5611631" y="1776900"/>
            <a:ext cx="1785085" cy="3266642"/>
          </a:xfrm>
          <a:prstGeom prst="donut">
            <a:avLst>
              <a:gd name="adj" fmla="val 0"/>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9" name="Oval 28"/>
          <p:cNvSpPr/>
          <p:nvPr/>
        </p:nvSpPr>
        <p:spPr>
          <a:xfrm>
            <a:off x="2111669" y="3542871"/>
            <a:ext cx="184945" cy="184935"/>
          </a:xfrm>
          <a:prstGeom prst="ellipse">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p:cNvSpPr/>
          <p:nvPr/>
        </p:nvSpPr>
        <p:spPr>
          <a:xfrm>
            <a:off x="3724666" y="4143560"/>
            <a:ext cx="184945" cy="184935"/>
          </a:xfrm>
          <a:prstGeom prst="ellipse">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Oval 31"/>
          <p:cNvSpPr/>
          <p:nvPr/>
        </p:nvSpPr>
        <p:spPr>
          <a:xfrm>
            <a:off x="6212014" y="3466499"/>
            <a:ext cx="184945" cy="184935"/>
          </a:xfrm>
          <a:prstGeom prst="ellipse">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Donut 30"/>
          <p:cNvSpPr/>
          <p:nvPr/>
        </p:nvSpPr>
        <p:spPr>
          <a:xfrm rot="21075888">
            <a:off x="3152954" y="2964632"/>
            <a:ext cx="2139188" cy="2481826"/>
          </a:xfrm>
          <a:prstGeom prst="donut">
            <a:avLst>
              <a:gd name="adj" fmla="val 0"/>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74263155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a:xfrm>
            <a:off x="457200" y="0"/>
            <a:ext cx="8229600" cy="1143000"/>
          </a:xfrm>
        </p:spPr>
        <p:txBody>
          <a:bodyPr>
            <a:normAutofit/>
          </a:bodyPr>
          <a:lstStyle/>
          <a:p>
            <a:r>
              <a:rPr lang="en-US" dirty="0"/>
              <a:t>K-means clustering – 2.b.</a:t>
            </a:r>
          </a:p>
        </p:txBody>
      </p:sp>
      <p:sp>
        <p:nvSpPr>
          <p:cNvPr id="3" name="Oval 2"/>
          <p:cNvSpPr/>
          <p:nvPr/>
        </p:nvSpPr>
        <p:spPr>
          <a:xfrm>
            <a:off x="1683007" y="3020944"/>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1424084" y="3737737"/>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2726868" y="3076767"/>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1468238" y="4533985"/>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2776188" y="3884315"/>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2339767" y="2513058"/>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2296614" y="4963787"/>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4044423" y="3020944"/>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2121711" y="4019934"/>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5039686" y="3020944"/>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4378326" y="3751435"/>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3434367" y="4774740"/>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a:off x="4947213" y="3737737"/>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p:nvSpPr>
        <p:spPr>
          <a:xfrm>
            <a:off x="4305637" y="4749399"/>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4987926" y="4361035"/>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a:off x="6730855" y="2670592"/>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7401101" y="3205879"/>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p:nvSpPr>
        <p:spPr>
          <a:xfrm>
            <a:off x="6771851" y="3298346"/>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p:cNvSpPr/>
          <p:nvPr/>
        </p:nvSpPr>
        <p:spPr>
          <a:xfrm>
            <a:off x="6113369" y="3040122"/>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p:nvPr/>
        </p:nvSpPr>
        <p:spPr>
          <a:xfrm>
            <a:off x="6978296" y="4176100"/>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Donut 25"/>
          <p:cNvSpPr/>
          <p:nvPr/>
        </p:nvSpPr>
        <p:spPr>
          <a:xfrm rot="1218248">
            <a:off x="1208615" y="2310825"/>
            <a:ext cx="1881139" cy="3288439"/>
          </a:xfrm>
          <a:prstGeom prst="donut">
            <a:avLst>
              <a:gd name="adj" fmla="val 0"/>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8" name="Donut 27"/>
          <p:cNvSpPr/>
          <p:nvPr/>
        </p:nvSpPr>
        <p:spPr>
          <a:xfrm rot="17415209">
            <a:off x="5611631" y="1776900"/>
            <a:ext cx="1785085" cy="3266642"/>
          </a:xfrm>
          <a:prstGeom prst="donut">
            <a:avLst>
              <a:gd name="adj" fmla="val 0"/>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9" name="Oval 28"/>
          <p:cNvSpPr/>
          <p:nvPr/>
        </p:nvSpPr>
        <p:spPr>
          <a:xfrm>
            <a:off x="2173319" y="3727806"/>
            <a:ext cx="184945" cy="184935"/>
          </a:xfrm>
          <a:prstGeom prst="ellipse">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p:cNvSpPr/>
          <p:nvPr/>
        </p:nvSpPr>
        <p:spPr>
          <a:xfrm>
            <a:off x="4254856" y="4044928"/>
            <a:ext cx="184945" cy="184935"/>
          </a:xfrm>
          <a:prstGeom prst="ellipse">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Oval 31"/>
          <p:cNvSpPr/>
          <p:nvPr/>
        </p:nvSpPr>
        <p:spPr>
          <a:xfrm>
            <a:off x="6495604" y="3293893"/>
            <a:ext cx="184945" cy="184935"/>
          </a:xfrm>
          <a:prstGeom prst="ellipse">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Donut 30"/>
          <p:cNvSpPr/>
          <p:nvPr/>
        </p:nvSpPr>
        <p:spPr>
          <a:xfrm rot="21075888">
            <a:off x="3152954" y="2964632"/>
            <a:ext cx="2139188" cy="2481826"/>
          </a:xfrm>
          <a:prstGeom prst="donut">
            <a:avLst>
              <a:gd name="adj" fmla="val 0"/>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92844467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a:xfrm>
            <a:off x="457200" y="0"/>
            <a:ext cx="8229600" cy="1143000"/>
          </a:xfrm>
        </p:spPr>
        <p:txBody>
          <a:bodyPr>
            <a:normAutofit/>
          </a:bodyPr>
          <a:lstStyle/>
          <a:p>
            <a:r>
              <a:rPr lang="en-US" dirty="0"/>
              <a:t>K-means clustering – 2.b.</a:t>
            </a:r>
          </a:p>
        </p:txBody>
      </p:sp>
      <p:sp>
        <p:nvSpPr>
          <p:cNvPr id="3" name="Oval 2"/>
          <p:cNvSpPr/>
          <p:nvPr/>
        </p:nvSpPr>
        <p:spPr>
          <a:xfrm>
            <a:off x="1683007" y="3020944"/>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1424084" y="3737737"/>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2726868" y="3076767"/>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1468238" y="4533985"/>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2776188" y="3884315"/>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2339767" y="2513058"/>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2296614" y="4963787"/>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4044423" y="3020944"/>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2121711" y="4019934"/>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5039686" y="3020944"/>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4378326" y="3751435"/>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3434367" y="4774740"/>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a:off x="4947213" y="3737737"/>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p:nvSpPr>
        <p:spPr>
          <a:xfrm>
            <a:off x="4305637" y="4749399"/>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4987926" y="4361035"/>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a:off x="6730855" y="2670592"/>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7401101" y="3205879"/>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p:nvSpPr>
        <p:spPr>
          <a:xfrm>
            <a:off x="6771851" y="3298346"/>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p:cNvSpPr/>
          <p:nvPr/>
        </p:nvSpPr>
        <p:spPr>
          <a:xfrm>
            <a:off x="6113369" y="3040122"/>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p:nvPr/>
        </p:nvSpPr>
        <p:spPr>
          <a:xfrm>
            <a:off x="6978296" y="4176100"/>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p:cNvSpPr/>
          <p:nvPr/>
        </p:nvSpPr>
        <p:spPr>
          <a:xfrm>
            <a:off x="2173319" y="3727806"/>
            <a:ext cx="184945" cy="184935"/>
          </a:xfrm>
          <a:prstGeom prst="ellipse">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p:cNvSpPr/>
          <p:nvPr/>
        </p:nvSpPr>
        <p:spPr>
          <a:xfrm>
            <a:off x="4254856" y="4044928"/>
            <a:ext cx="184945" cy="184935"/>
          </a:xfrm>
          <a:prstGeom prst="ellipse">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Oval 31"/>
          <p:cNvSpPr/>
          <p:nvPr/>
        </p:nvSpPr>
        <p:spPr>
          <a:xfrm>
            <a:off x="6495604" y="3293893"/>
            <a:ext cx="184945" cy="184935"/>
          </a:xfrm>
          <a:prstGeom prst="ellipse">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8813159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a:xfrm>
            <a:off x="457200" y="0"/>
            <a:ext cx="8229600" cy="1143000"/>
          </a:xfrm>
        </p:spPr>
        <p:txBody>
          <a:bodyPr>
            <a:normAutofit/>
          </a:bodyPr>
          <a:lstStyle/>
          <a:p>
            <a:r>
              <a:rPr lang="en-US" dirty="0"/>
              <a:t>K-means clustering – 2.a.</a:t>
            </a:r>
          </a:p>
        </p:txBody>
      </p:sp>
      <p:sp>
        <p:nvSpPr>
          <p:cNvPr id="3" name="Oval 2"/>
          <p:cNvSpPr/>
          <p:nvPr/>
        </p:nvSpPr>
        <p:spPr>
          <a:xfrm>
            <a:off x="1683007" y="3020944"/>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1424084" y="3737737"/>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2726868" y="3076767"/>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1468238" y="4533985"/>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2776188" y="3884315"/>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2339767" y="2513058"/>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2296614" y="4963787"/>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4044423" y="3020944"/>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2121711" y="4019934"/>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5039686" y="3020944"/>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4378326" y="3751435"/>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3434367" y="4774740"/>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a:off x="4947213" y="3737737"/>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p:nvSpPr>
        <p:spPr>
          <a:xfrm>
            <a:off x="4305637" y="4749399"/>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4987926" y="4361035"/>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a:off x="6730855" y="2670592"/>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7401101" y="3205879"/>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p:nvSpPr>
        <p:spPr>
          <a:xfrm>
            <a:off x="6771851" y="3298346"/>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p:cNvSpPr/>
          <p:nvPr/>
        </p:nvSpPr>
        <p:spPr>
          <a:xfrm>
            <a:off x="6113369" y="3040122"/>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p:nvPr/>
        </p:nvSpPr>
        <p:spPr>
          <a:xfrm>
            <a:off x="6978296" y="4176100"/>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Donut 25"/>
          <p:cNvSpPr/>
          <p:nvPr/>
        </p:nvSpPr>
        <p:spPr>
          <a:xfrm rot="1218248">
            <a:off x="1208615" y="2310825"/>
            <a:ext cx="1881139" cy="3288439"/>
          </a:xfrm>
          <a:prstGeom prst="donut">
            <a:avLst>
              <a:gd name="adj" fmla="val 0"/>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8" name="Donut 27"/>
          <p:cNvSpPr/>
          <p:nvPr/>
        </p:nvSpPr>
        <p:spPr>
          <a:xfrm rot="19167992">
            <a:off x="6024471" y="2484873"/>
            <a:ext cx="1785085" cy="2001149"/>
          </a:xfrm>
          <a:prstGeom prst="donut">
            <a:avLst>
              <a:gd name="adj" fmla="val 0"/>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9" name="Oval 28"/>
          <p:cNvSpPr/>
          <p:nvPr/>
        </p:nvSpPr>
        <p:spPr>
          <a:xfrm>
            <a:off x="2173319" y="3727806"/>
            <a:ext cx="184945" cy="184935"/>
          </a:xfrm>
          <a:prstGeom prst="ellipse">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p:cNvSpPr/>
          <p:nvPr/>
        </p:nvSpPr>
        <p:spPr>
          <a:xfrm>
            <a:off x="4254856" y="4044928"/>
            <a:ext cx="184945" cy="184935"/>
          </a:xfrm>
          <a:prstGeom prst="ellipse">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Oval 31"/>
          <p:cNvSpPr/>
          <p:nvPr/>
        </p:nvSpPr>
        <p:spPr>
          <a:xfrm>
            <a:off x="6495604" y="3293893"/>
            <a:ext cx="184945" cy="184935"/>
          </a:xfrm>
          <a:prstGeom prst="ellipse">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Donut 30"/>
          <p:cNvSpPr/>
          <p:nvPr/>
        </p:nvSpPr>
        <p:spPr>
          <a:xfrm rot="2007376">
            <a:off x="3297385" y="2668578"/>
            <a:ext cx="2139188" cy="2737409"/>
          </a:xfrm>
          <a:prstGeom prst="donut">
            <a:avLst>
              <a:gd name="adj" fmla="val 0"/>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38813159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a:xfrm>
            <a:off x="457200" y="0"/>
            <a:ext cx="8229600" cy="1143000"/>
          </a:xfrm>
        </p:spPr>
        <p:txBody>
          <a:bodyPr>
            <a:normAutofit/>
          </a:bodyPr>
          <a:lstStyle/>
          <a:p>
            <a:r>
              <a:rPr lang="en-US" dirty="0"/>
              <a:t>K-means clustering – 2.b.</a:t>
            </a:r>
          </a:p>
        </p:txBody>
      </p:sp>
      <p:sp>
        <p:nvSpPr>
          <p:cNvPr id="3" name="Oval 2"/>
          <p:cNvSpPr/>
          <p:nvPr/>
        </p:nvSpPr>
        <p:spPr>
          <a:xfrm>
            <a:off x="1683007" y="3020944"/>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1424084" y="3737737"/>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2726868" y="3076767"/>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1468238" y="4533985"/>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2776188" y="3884315"/>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2339767" y="2513058"/>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2296614" y="4963787"/>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4044423" y="3020944"/>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2121711" y="4019934"/>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5039686" y="3020944"/>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4378326" y="3751435"/>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3434367" y="4774740"/>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a:off x="4947213" y="3737737"/>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p:nvSpPr>
        <p:spPr>
          <a:xfrm>
            <a:off x="4305637" y="4749399"/>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4987926" y="4361035"/>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a:off x="6730855" y="2670592"/>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7401101" y="3205879"/>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p:nvSpPr>
        <p:spPr>
          <a:xfrm>
            <a:off x="6771851" y="3298346"/>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p:cNvSpPr/>
          <p:nvPr/>
        </p:nvSpPr>
        <p:spPr>
          <a:xfrm>
            <a:off x="6113369" y="3040122"/>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p:nvPr/>
        </p:nvSpPr>
        <p:spPr>
          <a:xfrm>
            <a:off x="6978296" y="4176100"/>
            <a:ext cx="184945" cy="184935"/>
          </a:xfrm>
          <a:prstGeom prst="ellipse">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Donut 25"/>
          <p:cNvSpPr/>
          <p:nvPr/>
        </p:nvSpPr>
        <p:spPr>
          <a:xfrm rot="1218248">
            <a:off x="1208615" y="2310825"/>
            <a:ext cx="1881139" cy="3288439"/>
          </a:xfrm>
          <a:prstGeom prst="donut">
            <a:avLst>
              <a:gd name="adj" fmla="val 0"/>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8" name="Donut 27"/>
          <p:cNvSpPr/>
          <p:nvPr/>
        </p:nvSpPr>
        <p:spPr>
          <a:xfrm rot="19167992">
            <a:off x="6024471" y="2484873"/>
            <a:ext cx="1785085" cy="2001149"/>
          </a:xfrm>
          <a:prstGeom prst="donut">
            <a:avLst>
              <a:gd name="adj" fmla="val 0"/>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9" name="Oval 28"/>
          <p:cNvSpPr/>
          <p:nvPr/>
        </p:nvSpPr>
        <p:spPr>
          <a:xfrm>
            <a:off x="2173319" y="3727806"/>
            <a:ext cx="184945" cy="184935"/>
          </a:xfrm>
          <a:prstGeom prst="ellipse">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p:cNvSpPr/>
          <p:nvPr/>
        </p:nvSpPr>
        <p:spPr>
          <a:xfrm>
            <a:off x="4328836" y="3933967"/>
            <a:ext cx="184945" cy="184935"/>
          </a:xfrm>
          <a:prstGeom prst="ellipse">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Oval 31"/>
          <p:cNvSpPr/>
          <p:nvPr/>
        </p:nvSpPr>
        <p:spPr>
          <a:xfrm>
            <a:off x="6840844" y="3417183"/>
            <a:ext cx="184945" cy="184935"/>
          </a:xfrm>
          <a:prstGeom prst="ellipse">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Donut 30"/>
          <p:cNvSpPr/>
          <p:nvPr/>
        </p:nvSpPr>
        <p:spPr>
          <a:xfrm rot="2007376">
            <a:off x="3297385" y="2668578"/>
            <a:ext cx="2139188" cy="2737409"/>
          </a:xfrm>
          <a:prstGeom prst="donut">
            <a:avLst>
              <a:gd name="adj" fmla="val 0"/>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98206677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11.4"/>
</p:tagLst>
</file>

<file path=ppt/tags/tag10.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nabla f = \left[0,\frac{\partial f}{\partial y}\right]$&#10;\end{document}&#10;"/>
  <p:tag name="EXTERNALNAME" val="Edittex"/>
  <p:tag name="BLEND" val="False"/>
  <p:tag name="TRANSPARENT" val="False"/>
  <p:tag name="BITMAPFORMAT" val="bmpmono"/>
  <p:tag name="DEBUGINTERACTIVE" val="True"/>
  <p:tag name="ORIGWIDTH" val="441.875"/>
</p:tagLst>
</file>

<file path=ppt/tags/tag11.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theta = \tan^{-1} \left(\frac{\partial f}{\partial y}/\frac{\partial f}{\partial x}\right)$&#10;\end{document}&#10;"/>
  <p:tag name="EXTERNALNAME" val="Edittex"/>
  <p:tag name="BLEND" val="False"/>
  <p:tag name="TRANSPARENT" val="False"/>
  <p:tag name="BITMAPFORMAT" val="bmpmono"/>
  <p:tag name="DEBUGINTERACTIVE" val="True"/>
  <p:tag name="ORIGWIDTH" val="659.75"/>
</p:tagLst>
</file>

<file path=ppt/tags/tag12.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nabla f\| = \sqrt{{(\frac{\partial f}{\partial x})}^2 + {(\frac{\partial f}{\partial y})}^2}$&#10;\end{document}&#10;"/>
  <p:tag name="EXTERNALNAME" val="Edittex"/>
  <p:tag name="BLEND" val="False"/>
  <p:tag name="TRANSPARENT" val="False"/>
  <p:tag name="BITMAPFORMAT" val="bmpmono"/>
  <p:tag name="DEBUGINTERACTIVE" val="True"/>
  <p:tag name="ORIGWIDTH" val="873"/>
</p:tagLst>
</file>

<file path=ppt/tags/tag2.xml><?xml version="1.0" encoding="utf-8"?>
<p:tagLst xmlns:a="http://schemas.openxmlformats.org/drawingml/2006/main" xmlns:r="http://schemas.openxmlformats.org/officeDocument/2006/relationships" xmlns:p="http://schemas.openxmlformats.org/presentationml/2006/main">
  <p:tag name="TIMING" val="|11.4"/>
</p:tagLst>
</file>

<file path=ppt/tags/tag3.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nabla f\| = \sqrt{{(\frac{\partial f}{\partial x})}^2 + {(\frac{\partial f}{\partial y})}^2}$&#10;\end{document}&#10;"/>
  <p:tag name="EXTERNALNAME" val="Edittex"/>
  <p:tag name="BLEND" val="False"/>
  <p:tag name="TRANSPARENT" val="False"/>
  <p:tag name="BITMAPFORMAT" val="bmpmono"/>
  <p:tag name="DEBUGINTERACTIVE" val="True"/>
  <p:tag name="ORIGWIDTH" val="873"/>
</p:tagLst>
</file>

<file path=ppt/tags/tag4.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theta = \tan^{-1} \left(\frac{\partial f}{\partial y}/\frac{\partial f}{\partial x}\right)$&#10;\end{document}&#10;"/>
  <p:tag name="EXTERNALNAME" val="Edittex"/>
  <p:tag name="BLEND" val="False"/>
  <p:tag name="TRANSPARENT" val="False"/>
  <p:tag name="BITMAPFORMAT" val="bmpmono"/>
  <p:tag name="DEBUGINTERACTIVE" val="True"/>
  <p:tag name="ORIGWIDTH" val="659.75"/>
</p:tagLst>
</file>

<file path=ppt/tags/tag5.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theta = \tan^{-1} \left(\frac{\partial f}{\partial y}/\frac{\partial f}{\partial x}\right)$&#10;\end{document}&#10;"/>
  <p:tag name="EXTERNALNAME" val="Edittex"/>
  <p:tag name="BLEND" val="False"/>
  <p:tag name="TRANSPARENT" val="False"/>
  <p:tag name="BITMAPFORMAT" val="bmpmono"/>
  <p:tag name="DEBUGINTERACTIVE" val="True"/>
  <p:tag name="ORIGWIDTH" val="659.75"/>
</p:tagLst>
</file>

<file path=ppt/tags/tag6.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nabla f\| = \sqrt{{(\frac{\partial f}{\partial x})}^2 + {(\frac{\partial f}{\partial y})}^2}$&#10;\end{document}&#10;"/>
  <p:tag name="EXTERNALNAME" val="Edittex"/>
  <p:tag name="BLEND" val="False"/>
  <p:tag name="TRANSPARENT" val="False"/>
  <p:tag name="BITMAPFORMAT" val="bmpmono"/>
  <p:tag name="DEBUGINTERACTIVE" val="True"/>
  <p:tag name="ORIGWIDTH" val="873"/>
</p:tagLst>
</file>

<file path=ppt/tags/tag7.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nabla f = \left[\frac{\partial f}{\partial x},\frac{\partial f}{\partial y}\right]$&#10;\end{document}&#10;"/>
  <p:tag name="EXTERNALNAME" val="Edittex"/>
  <p:tag name="BLEND" val="False"/>
  <p:tag name="TRANSPARENT" val="False"/>
  <p:tag name="BITMAPFORMAT" val="bmpmono"/>
  <p:tag name="DEBUGINTERACTIVE" val="True"/>
  <p:tag name="ORIGWIDTH" val="479.75"/>
</p:tagLst>
</file>

<file path=ppt/tags/tag8.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nabla f = \left[\frac{\partial f}{\partial x},\frac{\partial f}{\partial y}\right]$&#10;\end{document}&#10;"/>
  <p:tag name="EXTERNALNAME" val="Edittex"/>
  <p:tag name="BLEND" val="False"/>
  <p:tag name="TRANSPARENT" val="False"/>
  <p:tag name="BITMAPFORMAT" val="bmpmono"/>
  <p:tag name="DEBUGINTERACTIVE" val="True"/>
  <p:tag name="ORIGWIDTH" val="479.75"/>
</p:tagLst>
</file>

<file path=ppt/tags/tag9.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nabla f = \left[\frac{\partial f}{\partial x},0\right]$&#10;\end{document}&#10;"/>
  <p:tag name="EXTERNALNAME" val="Edittex"/>
  <p:tag name="BLEND" val="False"/>
  <p:tag name="TRANSPARENT" val="False"/>
  <p:tag name="BITMAPFORMAT" val="bmpmono"/>
  <p:tag name="DEBUGINTERACTIVE" val="True"/>
  <p:tag name="ORIGWIDTH" val="441.87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16459</TotalTime>
  <Words>3579</Words>
  <Application>Microsoft Macintosh PowerPoint</Application>
  <PresentationFormat>On-screen Show (4:3)</PresentationFormat>
  <Paragraphs>879</Paragraphs>
  <Slides>112</Slides>
  <Notes>88</Notes>
  <HiddenSlides>0</HiddenSlides>
  <MMClips>0</MMClips>
  <ScaleCrop>false</ScaleCrop>
  <HeadingPairs>
    <vt:vector size="8" baseType="variant">
      <vt:variant>
        <vt:lpstr>Fonts Used</vt:lpstr>
      </vt:variant>
      <vt:variant>
        <vt:i4>13</vt:i4>
      </vt:variant>
      <vt:variant>
        <vt:lpstr>Theme</vt:lpstr>
      </vt:variant>
      <vt:variant>
        <vt:i4>1</vt:i4>
      </vt:variant>
      <vt:variant>
        <vt:lpstr>Embedded OLE Servers</vt:lpstr>
      </vt:variant>
      <vt:variant>
        <vt:i4>3</vt:i4>
      </vt:variant>
      <vt:variant>
        <vt:lpstr>Slide Titles</vt:lpstr>
      </vt:variant>
      <vt:variant>
        <vt:i4>112</vt:i4>
      </vt:variant>
    </vt:vector>
  </HeadingPairs>
  <TitlesOfParts>
    <vt:vector size="129" baseType="lpstr">
      <vt:lpstr>Arial</vt:lpstr>
      <vt:lpstr>Arial Black</vt:lpstr>
      <vt:lpstr>AvantGarde Bk BT</vt:lpstr>
      <vt:lpstr>Calibri</vt:lpstr>
      <vt:lpstr>Cambria Math</vt:lpstr>
      <vt:lpstr>Courier New</vt:lpstr>
      <vt:lpstr>ETH Light</vt:lpstr>
      <vt:lpstr>Lucida Sans</vt:lpstr>
      <vt:lpstr>Ottawa</vt:lpstr>
      <vt:lpstr>Symbol</vt:lpstr>
      <vt:lpstr>Times New Roman</vt:lpstr>
      <vt:lpstr>Trebuchet MS</vt:lpstr>
      <vt:lpstr>Wingdings</vt:lpstr>
      <vt:lpstr>Office Theme</vt:lpstr>
      <vt:lpstr>Worksheet</vt:lpstr>
      <vt:lpstr>Image</vt:lpstr>
      <vt:lpstr>Equation</vt:lpstr>
      <vt:lpstr>PowerPoint Presentation</vt:lpstr>
      <vt:lpstr>Agenda</vt:lpstr>
      <vt:lpstr>What do you see?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Instance-level Object Recognition</vt:lpstr>
      <vt:lpstr>Generic Object Recognition</vt:lpstr>
      <vt:lpstr>Generic Object Recognition</vt:lpstr>
      <vt:lpstr>Hierarchical organization of object classes (Rosch – 1976)</vt:lpstr>
      <vt:lpstr>Examples of object classes</vt:lpstr>
      <vt:lpstr>How many object classes?</vt:lpstr>
      <vt:lpstr>PowerPoint Presentation</vt:lpstr>
      <vt:lpstr>PowerPoint Presentation</vt:lpstr>
      <vt:lpstr>PowerPoint Presentation</vt:lpstr>
      <vt:lpstr>PowerPoint Presentation</vt:lpstr>
      <vt:lpstr>Finding visually-similar objects</vt:lpstr>
      <vt:lpstr>Object recognition in computer vision</vt:lpstr>
      <vt:lpstr>PowerPoint Presentation</vt:lpstr>
      <vt:lpstr>Example: 2 classes - indoor/outdoor</vt:lpstr>
      <vt:lpstr>Supervised Learning</vt:lpstr>
      <vt:lpstr>Training stage</vt:lpstr>
      <vt:lpstr>Inference stage</vt:lpstr>
      <vt:lpstr>Feature extraction</vt:lpstr>
      <vt:lpstr>Histograms</vt:lpstr>
      <vt:lpstr>Histograms</vt:lpstr>
      <vt:lpstr>Histograms</vt:lpstr>
      <vt:lpstr>Computing distance between histograms</vt:lpstr>
      <vt:lpstr>Histograms: implementation details</vt:lpstr>
      <vt:lpstr>PowerPoint Presentation</vt:lpstr>
      <vt:lpstr>Bag-of-words</vt:lpstr>
      <vt:lpstr>PowerPoint Presentation</vt:lpstr>
      <vt:lpstr>PowerPoint Presentation</vt:lpstr>
      <vt:lpstr>PowerPoint Presentation</vt:lpstr>
      <vt:lpstr>PowerPoint Presentation</vt:lpstr>
      <vt:lpstr>Binary term-document incidence matrix</vt:lpstr>
      <vt:lpstr>Term-document count matrices</vt:lpstr>
      <vt:lpstr>Bag-of-words</vt:lpstr>
      <vt:lpstr>The Vector-Space Model</vt:lpstr>
      <vt:lpstr>Graphic Representation</vt:lpstr>
      <vt:lpstr>Document Collection</vt:lpstr>
      <vt:lpstr>Term Frequency (tf)</vt:lpstr>
      <vt:lpstr>Term frequency (tf)</vt:lpstr>
      <vt:lpstr>Document frequency (df)</vt:lpstr>
      <vt:lpstr>Inverse Document Frequency (idf)</vt:lpstr>
      <vt:lpstr>TF-IDF Weighting</vt:lpstr>
      <vt:lpstr>Cosine Similarity Measure</vt:lpstr>
      <vt:lpstr>PowerPoint Presentation</vt:lpstr>
      <vt:lpstr>Bag-of-visual-words</vt:lpstr>
      <vt:lpstr>PowerPoint Presentation</vt:lpstr>
      <vt:lpstr>Bag-of-visual-words</vt:lpstr>
      <vt:lpstr>Bag-of-visual-words</vt:lpstr>
      <vt:lpstr>Visual word vocabulary</vt:lpstr>
      <vt:lpstr>PowerPoint Presentation</vt:lpstr>
      <vt:lpstr>Bag-of-words-like models: texture representation</vt:lpstr>
      <vt:lpstr>Texture recognition</vt:lpstr>
      <vt:lpstr>Texture recognition</vt:lpstr>
      <vt:lpstr>Texture recognition</vt:lpstr>
      <vt:lpstr>PowerPoint Presentation</vt:lpstr>
      <vt:lpstr>PowerPoint Presentation</vt:lpstr>
      <vt:lpstr>Bag-of-visual-words</vt:lpstr>
      <vt:lpstr>2. Feature extraction</vt:lpstr>
      <vt:lpstr>2. Feature extraction</vt:lpstr>
      <vt:lpstr>2. Feature extraction</vt:lpstr>
      <vt:lpstr>Edges and derivatives</vt:lpstr>
      <vt:lpstr>Computing derivatives through convolution</vt:lpstr>
      <vt:lpstr>Computing derivatives through convolution</vt:lpstr>
      <vt:lpstr>Partial derivatives of an image</vt:lpstr>
      <vt:lpstr>Sobel filters</vt:lpstr>
      <vt:lpstr>Computing image gradient</vt:lpstr>
      <vt:lpstr>Computing image gradient</vt:lpstr>
      <vt:lpstr>Computing image gradient</vt:lpstr>
      <vt:lpstr>Computing image gradient</vt:lpstr>
      <vt:lpstr>Computing image gradient</vt:lpstr>
      <vt:lpstr>Image Gradient: Summary</vt:lpstr>
      <vt:lpstr>SIFT Descriptor [Lowe 2004] </vt:lpstr>
      <vt:lpstr>Rotation invariance</vt:lpstr>
      <vt:lpstr>PowerPoint Presentation</vt:lpstr>
      <vt:lpstr>3. Learning the visual vocabulary</vt:lpstr>
      <vt:lpstr>3. Learning the visual vocabulary</vt:lpstr>
      <vt:lpstr>3. Learning the visual vocabulary</vt:lpstr>
      <vt:lpstr>K-means clustering</vt:lpstr>
      <vt:lpstr>K-means clustering – 1.</vt:lpstr>
      <vt:lpstr>K-means clustering – 1.</vt:lpstr>
      <vt:lpstr>K-means clustering – 2.a.</vt:lpstr>
      <vt:lpstr>K-means clustering – 2.b.</vt:lpstr>
      <vt:lpstr>K-means clustering – 2.b</vt:lpstr>
      <vt:lpstr>K-means clustering – 2.a</vt:lpstr>
      <vt:lpstr>K-means clustering – 2.b.</vt:lpstr>
      <vt:lpstr>K-means clustering – 2.b.</vt:lpstr>
      <vt:lpstr>K-means clustering – 2.a.</vt:lpstr>
      <vt:lpstr>K-means clustering – 2.b.</vt:lpstr>
      <vt:lpstr>K-means clustering – 2.b.</vt:lpstr>
      <vt:lpstr>K-means clustering – 2.a.</vt:lpstr>
      <vt:lpstr>K-means clustering – 2.b.</vt:lpstr>
      <vt:lpstr>K-means clustering – 2.b.</vt:lpstr>
      <vt:lpstr>K-means clustering – 2.a.</vt:lpstr>
      <vt:lpstr>K-means clustering - Output</vt:lpstr>
      <vt:lpstr>Visual word vocabulary</vt:lpstr>
      <vt:lpstr>Visual word vocabulary</vt:lpstr>
      <vt:lpstr>Limitations of bag-of-visual-words</vt:lpstr>
      <vt:lpstr>Location of features in the image</vt:lpstr>
      <vt:lpstr>Spatial pyramid</vt:lpstr>
      <vt:lpstr>Spatial pyramid</vt:lpstr>
      <vt:lpstr>Spatial pyramid</vt:lpstr>
      <vt:lpstr>Spatial pyramid</vt:lpstr>
      <vt:lpstr>Spatial pyramid</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Bogdan Alexe</dc:creator>
  <cp:lastModifiedBy>Radu Ionescu</cp:lastModifiedBy>
  <cp:revision>350</cp:revision>
  <dcterms:created xsi:type="dcterms:W3CDTF">2014-11-23T22:04:52Z</dcterms:created>
  <dcterms:modified xsi:type="dcterms:W3CDTF">2022-12-15T17:52:09Z</dcterms:modified>
</cp:coreProperties>
</file>