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5"/>
  </p:notesMasterIdLst>
  <p:sldIdLst>
    <p:sldId id="335" r:id="rId2"/>
    <p:sldId id="257" r:id="rId3"/>
    <p:sldId id="336" r:id="rId4"/>
    <p:sldId id="886" r:id="rId5"/>
    <p:sldId id="893" r:id="rId6"/>
    <p:sldId id="259" r:id="rId7"/>
    <p:sldId id="89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895" r:id="rId21"/>
    <p:sldId id="922" r:id="rId22"/>
    <p:sldId id="347" r:id="rId23"/>
    <p:sldId id="352" r:id="rId24"/>
    <p:sldId id="353" r:id="rId25"/>
    <p:sldId id="341" r:id="rId26"/>
    <p:sldId id="342" r:id="rId27"/>
    <p:sldId id="343" r:id="rId28"/>
    <p:sldId id="344" r:id="rId29"/>
    <p:sldId id="345" r:id="rId30"/>
    <p:sldId id="923" r:id="rId31"/>
    <p:sldId id="924" r:id="rId32"/>
    <p:sldId id="925" r:id="rId33"/>
    <p:sldId id="926" r:id="rId34"/>
    <p:sldId id="927" r:id="rId35"/>
    <p:sldId id="921" r:id="rId36"/>
    <p:sldId id="897" r:id="rId37"/>
    <p:sldId id="258" r:id="rId38"/>
    <p:sldId id="898" r:id="rId39"/>
    <p:sldId id="260" r:id="rId40"/>
    <p:sldId id="261" r:id="rId41"/>
    <p:sldId id="262" r:id="rId42"/>
    <p:sldId id="899" r:id="rId43"/>
    <p:sldId id="900" r:id="rId44"/>
    <p:sldId id="901" r:id="rId45"/>
    <p:sldId id="902" r:id="rId46"/>
    <p:sldId id="903" r:id="rId47"/>
    <p:sldId id="904" r:id="rId48"/>
    <p:sldId id="909" r:id="rId49"/>
    <p:sldId id="276" r:id="rId50"/>
    <p:sldId id="277" r:id="rId51"/>
    <p:sldId id="278" r:id="rId52"/>
    <p:sldId id="910" r:id="rId53"/>
    <p:sldId id="911" r:id="rId54"/>
    <p:sldId id="912" r:id="rId55"/>
    <p:sldId id="913" r:id="rId56"/>
    <p:sldId id="914" r:id="rId57"/>
    <p:sldId id="915" r:id="rId58"/>
    <p:sldId id="916" r:id="rId59"/>
    <p:sldId id="917" r:id="rId60"/>
    <p:sldId id="918" r:id="rId61"/>
    <p:sldId id="919" r:id="rId62"/>
    <p:sldId id="920" r:id="rId63"/>
    <p:sldId id="279" r:id="rId64"/>
  </p:sldIdLst>
  <p:sldSz cx="9144000" cy="5143500" type="screen16x9"/>
  <p:notesSz cx="9144000" cy="51435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/>
    <p:restoredTop sz="94673"/>
  </p:normalViewPr>
  <p:slideViewPr>
    <p:cSldViewPr>
      <p:cViewPr varScale="1">
        <p:scale>
          <a:sx n="177" d="100"/>
          <a:sy n="177" d="100"/>
        </p:scale>
        <p:origin x="38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A6B94-3BBD-E14C-9AB4-D8C70AF84843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40F64-37CB-D84D-AA56-83CA53E4B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5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72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83664-E739-D54F-8E89-4AD9B19C3ABB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42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Let people figure things out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cap="none" baseline="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See if they agree or contradict</a:t>
            </a: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dirty="0"/>
          </a:p>
          <a:p>
            <a:endParaRPr lang="en-US" sz="1600" baseline="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83664-E739-D54F-8E89-4AD9B19C3ABB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535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83664-E739-D54F-8E89-4AD9B19C3ABB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0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unmaking, but do not explain it yet</a:t>
            </a: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dirty="0"/>
          </a:p>
          <a:p>
            <a:endParaRPr lang="en-US" sz="1600" baseline="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83664-E739-D54F-8E89-4AD9B19C3ABB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449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unmaking, but do not explain it yet</a:t>
            </a: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dirty="0"/>
          </a:p>
          <a:p>
            <a:endParaRPr lang="en-US" sz="1600" baseline="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83664-E739-D54F-8E89-4AD9B19C3ABB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408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unmaking, but do not explain it yet</a:t>
            </a: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dirty="0"/>
          </a:p>
          <a:p>
            <a:endParaRPr lang="en-US" sz="1600" baseline="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83664-E739-D54F-8E89-4AD9B19C3ABB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697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unmaking, but do not explain it yet</a:t>
            </a: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dirty="0"/>
          </a:p>
          <a:p>
            <a:endParaRPr lang="en-US" sz="1600" baseline="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83664-E739-D54F-8E89-4AD9B19C3ABB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922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unmaking, but do not explain it yet</a:t>
            </a: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dirty="0"/>
          </a:p>
          <a:p>
            <a:endParaRPr lang="en-US" sz="1600" baseline="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83664-E739-D54F-8E89-4AD9B19C3ABB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92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FC7F-A235-8043-AB8C-B734ED157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B3382-E835-C044-B3DC-DDF863EE1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DA6BE-CD54-5E47-AA9B-F0F90BFB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476F1-7F76-6F48-94BE-3CAEF2BB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238E9-E527-E94C-AC87-659AAE8A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o-RO" spc="-5" smtClean="0"/>
              <a:t>‹#›</a:t>
            </a:fld>
            <a:endParaRPr lang="ro-RO" spc="-5" dirty="0"/>
          </a:p>
        </p:txBody>
      </p:sp>
    </p:spTree>
    <p:extLst>
      <p:ext uri="{BB962C8B-B14F-4D97-AF65-F5344CB8AC3E}">
        <p14:creationId xmlns:p14="http://schemas.microsoft.com/office/powerpoint/2010/main" val="380344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624C0-0638-2A4B-83DF-79155DC3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6CE666-224C-9F4F-B62D-8917C20CF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9F9D7-9CDB-0146-831A-9766E151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E3013-CBCE-9C4A-9387-65464F8B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E26A8-9A1C-B34B-B1FE-B31E461B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o-RO" spc="-5" smtClean="0"/>
              <a:t>‹#›</a:t>
            </a:fld>
            <a:endParaRPr lang="ro-RO" spc="-5" dirty="0"/>
          </a:p>
        </p:txBody>
      </p:sp>
    </p:spTree>
    <p:extLst>
      <p:ext uri="{BB962C8B-B14F-4D97-AF65-F5344CB8AC3E}">
        <p14:creationId xmlns:p14="http://schemas.microsoft.com/office/powerpoint/2010/main" val="25504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7AB371-3F05-8049-9C98-5B427E8AA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1DAA5-7713-1245-8BFC-3D55FA476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1F9B2-1619-DD40-AF5F-D3A242A7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7AEBA-A20E-2944-BEDA-0EFB677D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51476-C067-8848-9F66-7E161192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o-RO" spc="-5" smtClean="0"/>
              <a:t>‹#›</a:t>
            </a:fld>
            <a:endParaRPr lang="ro-RO" spc="-5" dirty="0"/>
          </a:p>
        </p:txBody>
      </p:sp>
    </p:spTree>
    <p:extLst>
      <p:ext uri="{BB962C8B-B14F-4D97-AF65-F5344CB8AC3E}">
        <p14:creationId xmlns:p14="http://schemas.microsoft.com/office/powerpoint/2010/main" val="3896034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817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404009"/>
            <a:ext cx="8228763" cy="46076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94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203631"/>
            <a:ext cx="8228763" cy="33502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7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77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E8AE-7CC2-9B48-8E05-84DB3A7B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8C94-6BD6-2B48-9E35-DAAD59AFF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1A70A-6D40-184F-B2D2-578EF208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D40D3-213C-4E4C-8D25-4BB4F7D9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6A936-23F0-1A43-A6BA-B938CF15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o-RO" spc="-5" smtClean="0"/>
              <a:t>‹#›</a:t>
            </a:fld>
            <a:endParaRPr lang="ro-RO" spc="-5" dirty="0"/>
          </a:p>
        </p:txBody>
      </p:sp>
    </p:spTree>
    <p:extLst>
      <p:ext uri="{BB962C8B-B14F-4D97-AF65-F5344CB8AC3E}">
        <p14:creationId xmlns:p14="http://schemas.microsoft.com/office/powerpoint/2010/main" val="153545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E7B5-C645-A242-B344-9050CD4B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B4613-DFC8-774D-92D8-3B4B908FC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C56E7-6902-7D4D-8191-BD80045E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63D9F-01A5-7347-BE49-0DB95190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8682B-7F7A-844D-A8E8-8195DB39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o-RO" spc="-5" smtClean="0"/>
              <a:t>‹#›</a:t>
            </a:fld>
            <a:endParaRPr lang="ro-RO" spc="-5" dirty="0"/>
          </a:p>
        </p:txBody>
      </p:sp>
    </p:spTree>
    <p:extLst>
      <p:ext uri="{BB962C8B-B14F-4D97-AF65-F5344CB8AC3E}">
        <p14:creationId xmlns:p14="http://schemas.microsoft.com/office/powerpoint/2010/main" val="209675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3719-F596-BB47-B732-2A66DB90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233FE-109E-A344-8F00-66D858E88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0F925-E3A8-524A-A931-9A85898C1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DD7A9-4005-C746-B48D-7EBC64FC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9BD06-4F89-6C48-8F6C-4EA1DB28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FFC91-6EE5-DC46-B6E5-6B1E6891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o-RO" spc="-5" smtClean="0"/>
              <a:t>‹#›</a:t>
            </a:fld>
            <a:endParaRPr lang="ro-RO" spc="-5" dirty="0"/>
          </a:p>
        </p:txBody>
      </p:sp>
    </p:spTree>
    <p:extLst>
      <p:ext uri="{BB962C8B-B14F-4D97-AF65-F5344CB8AC3E}">
        <p14:creationId xmlns:p14="http://schemas.microsoft.com/office/powerpoint/2010/main" val="420051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EC69-403E-8245-8DDE-C7B8BDC6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27D05-9FE3-A941-929A-F0CD923B7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7EBA1-7D85-B544-AB65-47273432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BD745C-FD65-9640-BB7E-2454DBB4E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E2EF1-3A20-5340-BB25-1C1826B60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4EB98-14A0-9F42-945E-003B9109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635574-4471-3C48-8909-3ECABECE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1E50B-BEF8-A24A-A848-1C65C159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o-RO" spc="-5" smtClean="0"/>
              <a:t>‹#›</a:t>
            </a:fld>
            <a:endParaRPr lang="ro-RO" spc="-5" dirty="0"/>
          </a:p>
        </p:txBody>
      </p:sp>
    </p:spTree>
    <p:extLst>
      <p:ext uri="{BB962C8B-B14F-4D97-AF65-F5344CB8AC3E}">
        <p14:creationId xmlns:p14="http://schemas.microsoft.com/office/powerpoint/2010/main" val="273791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7D94-428E-8F46-B010-8EB14615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3DEEE-C999-884F-AF49-3144FBBF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85D1B-ADD4-8C4A-948F-EA275BCD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50505-48D9-914D-A569-E0518524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o-RO" spc="-5" smtClean="0"/>
              <a:t>‹#›</a:t>
            </a:fld>
            <a:endParaRPr lang="ro-RO" spc="-5" dirty="0"/>
          </a:p>
        </p:txBody>
      </p:sp>
    </p:spTree>
    <p:extLst>
      <p:ext uri="{BB962C8B-B14F-4D97-AF65-F5344CB8AC3E}">
        <p14:creationId xmlns:p14="http://schemas.microsoft.com/office/powerpoint/2010/main" val="11527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522C4-35B4-9549-A6D8-D3CD8223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9FB9D-613D-6B48-AAA4-5482BF3A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859DD-6570-664F-AAA6-463DAC9B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o-RO" spc="-5" smtClean="0"/>
              <a:t>‹#›</a:t>
            </a:fld>
            <a:endParaRPr lang="ro-RO" spc="-5" dirty="0"/>
          </a:p>
        </p:txBody>
      </p:sp>
    </p:spTree>
    <p:extLst>
      <p:ext uri="{BB962C8B-B14F-4D97-AF65-F5344CB8AC3E}">
        <p14:creationId xmlns:p14="http://schemas.microsoft.com/office/powerpoint/2010/main" val="70723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95D3-8DA0-014D-9DCF-B8B427B4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FB1B-59A6-3840-ADFB-0BD57DB6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B2795-A3F9-0B4B-8D36-AC14D8D6C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4CFF7-E2F2-5543-ADB5-C93B3C37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4D36D-10E4-ED4D-9F3C-F35364DB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261EB-9982-B14D-9A0D-61DED58D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o-RO" spc="-5" smtClean="0"/>
              <a:t>‹#›</a:t>
            </a:fld>
            <a:endParaRPr lang="ro-RO" spc="-5" dirty="0"/>
          </a:p>
        </p:txBody>
      </p:sp>
    </p:spTree>
    <p:extLst>
      <p:ext uri="{BB962C8B-B14F-4D97-AF65-F5344CB8AC3E}">
        <p14:creationId xmlns:p14="http://schemas.microsoft.com/office/powerpoint/2010/main" val="356494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A6A1-362F-7243-8DF8-18B1C5B4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02299-BE4F-604C-A92C-1308A789C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7DDEA-7180-9444-8977-192F6F4CA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9E72A-480D-8842-BEC6-5AF760AE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970E7-9BFE-E64C-B46E-0E61AED3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979BA-9DE3-254C-BA0D-2A26A2D2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o-RO" spc="-5" smtClean="0"/>
              <a:t>‹#›</a:t>
            </a:fld>
            <a:endParaRPr lang="ro-RO" spc="-5" dirty="0"/>
          </a:p>
        </p:txBody>
      </p:sp>
    </p:spTree>
    <p:extLst>
      <p:ext uri="{BB962C8B-B14F-4D97-AF65-F5344CB8AC3E}">
        <p14:creationId xmlns:p14="http://schemas.microsoft.com/office/powerpoint/2010/main" val="297897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F9E0CD-A515-E54C-B630-F4A77F84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335CD-27BB-C644-8922-1DEF8684F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E220A-B96E-4E4C-806C-9AF4E2C5A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5B998-8B15-4B4C-BE44-8C79C32F5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B45B9-2F47-8949-A4F3-A39020279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ro-RO" spc="-5" smtClean="0"/>
              <a:t>‹#›</a:t>
            </a:fld>
            <a:endParaRPr lang="ro-RO" spc="-5" dirty="0"/>
          </a:p>
        </p:txBody>
      </p:sp>
    </p:spTree>
    <p:extLst>
      <p:ext uri="{BB962C8B-B14F-4D97-AF65-F5344CB8AC3E}">
        <p14:creationId xmlns:p14="http://schemas.microsoft.com/office/powerpoint/2010/main" val="267947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image" Target="../media/image2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0.png"/><Relationship Id="rId5" Type="http://schemas.openxmlformats.org/officeDocument/2006/relationships/image" Target="../media/image30.png"/><Relationship Id="rId15" Type="http://schemas.openxmlformats.org/officeDocument/2006/relationships/image" Target="../media/image37.png"/><Relationship Id="rId10" Type="http://schemas.openxmlformats.org/officeDocument/2006/relationships/image" Target="../media/image18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1.png"/><Relationship Id="rId17" Type="http://schemas.openxmlformats.org/officeDocument/2006/relationships/image" Target="../media/image15.png"/><Relationship Id="rId2" Type="http://schemas.openxmlformats.org/officeDocument/2006/relationships/image" Target="../media/image27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0.png"/><Relationship Id="rId5" Type="http://schemas.openxmlformats.org/officeDocument/2006/relationships/image" Target="../media/image30.png"/><Relationship Id="rId15" Type="http://schemas.openxmlformats.org/officeDocument/2006/relationships/image" Target="../media/image37.png"/><Relationship Id="rId10" Type="http://schemas.openxmlformats.org/officeDocument/2006/relationships/image" Target="../media/image18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6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6.png"/><Relationship Id="rId7" Type="http://schemas.openxmlformats.org/officeDocument/2006/relationships/image" Target="../media/image5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48.png"/><Relationship Id="rId10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3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8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81.png"/><Relationship Id="rId5" Type="http://schemas.openxmlformats.org/officeDocument/2006/relationships/image" Target="../media/image89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88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3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8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81.png"/><Relationship Id="rId5" Type="http://schemas.openxmlformats.org/officeDocument/2006/relationships/image" Target="../media/image89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88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3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8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81.png"/><Relationship Id="rId5" Type="http://schemas.openxmlformats.org/officeDocument/2006/relationships/image" Target="../media/image89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88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81.png"/><Relationship Id="rId2" Type="http://schemas.openxmlformats.org/officeDocument/2006/relationships/image" Target="../media/image86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80.png"/><Relationship Id="rId5" Type="http://schemas.openxmlformats.org/officeDocument/2006/relationships/image" Target="../media/image89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81.png"/><Relationship Id="rId2" Type="http://schemas.openxmlformats.org/officeDocument/2006/relationships/image" Target="../media/image86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80.png"/><Relationship Id="rId5" Type="http://schemas.openxmlformats.org/officeDocument/2006/relationships/image" Target="../media/image89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81.png"/><Relationship Id="rId2" Type="http://schemas.openxmlformats.org/officeDocument/2006/relationships/image" Target="../media/image86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80.png"/><Relationship Id="rId5" Type="http://schemas.openxmlformats.org/officeDocument/2006/relationships/image" Target="../media/image89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0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85.png"/><Relationship Id="rId2" Type="http://schemas.openxmlformats.org/officeDocument/2006/relationships/image" Target="../media/image79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2.png"/><Relationship Id="rId15" Type="http://schemas.openxmlformats.org/officeDocument/2006/relationships/image" Target="../media/image83.png"/><Relationship Id="rId10" Type="http://schemas.openxmlformats.org/officeDocument/2006/relationships/image" Target="../media/image90.png"/><Relationship Id="rId4" Type="http://schemas.openxmlformats.org/officeDocument/2006/relationships/image" Target="../media/image81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4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90.png"/><Relationship Id="rId5" Type="http://schemas.openxmlformats.org/officeDocument/2006/relationships/image" Target="../media/image95.png"/><Relationship Id="rId15" Type="http://schemas.openxmlformats.org/officeDocument/2006/relationships/image" Target="../media/image96.png"/><Relationship Id="rId10" Type="http://schemas.openxmlformats.org/officeDocument/2006/relationships/image" Target="../media/image89.png"/><Relationship Id="rId19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99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98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90.png"/><Relationship Id="rId5" Type="http://schemas.openxmlformats.org/officeDocument/2006/relationships/image" Target="../media/image95.png"/><Relationship Id="rId1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100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080.png"/><Relationship Id="rId2" Type="http://schemas.openxmlformats.org/officeDocument/2006/relationships/image" Target="../media/image102.png"/><Relationship Id="rId16" Type="http://schemas.openxmlformats.org/officeDocument/2006/relationships/image" Target="../media/image10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060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0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0.png"/><Relationship Id="rId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 txBox="1"/>
          <p:nvPr/>
        </p:nvSpPr>
        <p:spPr>
          <a:xfrm>
            <a:off x="140426" y="209550"/>
            <a:ext cx="8872800" cy="1872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o-RO" sz="4000" dirty="0"/>
              <a:t>DBSCAN.</a:t>
            </a:r>
          </a:p>
          <a:p>
            <a:pPr algn="ctr"/>
            <a:r>
              <a:rPr lang="ro-RO" sz="4000" dirty="0" err="1"/>
              <a:t>Clustering</a:t>
            </a:r>
            <a:r>
              <a:rPr lang="ro-RO" sz="4000" dirty="0"/>
              <a:t> </a:t>
            </a:r>
            <a:r>
              <a:rPr lang="ro-RO" sz="4000" dirty="0" err="1"/>
              <a:t>by</a:t>
            </a:r>
            <a:r>
              <a:rPr lang="ro-RO" sz="4000" dirty="0"/>
              <a:t> </a:t>
            </a:r>
            <a:r>
              <a:rPr lang="ro-RO" sz="4000" dirty="0" err="1"/>
              <a:t>unmasking</a:t>
            </a:r>
            <a:r>
              <a:rPr lang="ro-RO" sz="4000" dirty="0"/>
              <a:t>.</a:t>
            </a:r>
          </a:p>
          <a:p>
            <a:pPr algn="ctr"/>
            <a:r>
              <a:rPr lang="ro-RO" sz="4000" dirty="0" err="1"/>
              <a:t>Hierarchical</a:t>
            </a:r>
            <a:r>
              <a:rPr lang="ro-RO" sz="4000" dirty="0"/>
              <a:t> </a:t>
            </a:r>
            <a:r>
              <a:rPr lang="ro-RO" sz="4000" dirty="0" err="1"/>
              <a:t>Clustering</a:t>
            </a:r>
            <a:r>
              <a:rPr lang="ro-RO" sz="4000" dirty="0"/>
              <a:t>.</a:t>
            </a: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B595975C-07C3-F646-A867-F88F0D95DB8E}"/>
              </a:ext>
            </a:extLst>
          </p:cNvPr>
          <p:cNvSpPr txBox="1"/>
          <p:nvPr/>
        </p:nvSpPr>
        <p:spPr>
          <a:xfrm>
            <a:off x="36180" y="2419350"/>
            <a:ext cx="9071640" cy="25762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Radu Ionescu, Prof. PhD.</a:t>
            </a:r>
          </a:p>
          <a:p>
            <a:pPr algn="ctr">
              <a:spcBef>
                <a:spcPts val="799"/>
              </a:spcBef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raducu.ionescu@gmail.com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799"/>
              </a:spcBef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799"/>
              </a:spcBef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of Mathematics and Computer Science</a:t>
            </a:r>
          </a:p>
          <a:p>
            <a:pPr algn="ctr">
              <a:spcBef>
                <a:spcPts val="799"/>
              </a:spcBef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University of Bucharest</a:t>
            </a:r>
          </a:p>
        </p:txBody>
      </p:sp>
    </p:spTree>
    <p:extLst>
      <p:ext uri="{BB962C8B-B14F-4D97-AF65-F5344CB8AC3E}">
        <p14:creationId xmlns:p14="http://schemas.microsoft.com/office/powerpoint/2010/main" val="36951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700015" y="2967227"/>
            <a:ext cx="249936" cy="249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40" y="4002023"/>
            <a:ext cx="249936" cy="24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12435" y="3285744"/>
            <a:ext cx="249936" cy="249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10555" y="2549651"/>
            <a:ext cx="249936" cy="249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8252" y="3206495"/>
            <a:ext cx="249936" cy="249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8744" y="1994916"/>
            <a:ext cx="249936" cy="2499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8979" y="3086100"/>
            <a:ext cx="249936" cy="249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4660" y="3354323"/>
            <a:ext cx="249935" cy="249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21608" y="3883152"/>
            <a:ext cx="249936" cy="24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21479" y="370941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118872" y="0"/>
                </a:moveTo>
                <a:lnTo>
                  <a:pt x="72598" y="9340"/>
                </a:lnTo>
                <a:lnTo>
                  <a:pt x="34813" y="34813"/>
                </a:lnTo>
                <a:lnTo>
                  <a:pt x="9340" y="72598"/>
                </a:lnTo>
                <a:lnTo>
                  <a:pt x="0" y="118872"/>
                </a:lnTo>
                <a:lnTo>
                  <a:pt x="9340" y="165140"/>
                </a:lnTo>
                <a:lnTo>
                  <a:pt x="34813" y="202925"/>
                </a:lnTo>
                <a:lnTo>
                  <a:pt x="72598" y="228401"/>
                </a:lnTo>
                <a:lnTo>
                  <a:pt x="118872" y="237744"/>
                </a:lnTo>
                <a:lnTo>
                  <a:pt x="165145" y="228401"/>
                </a:lnTo>
                <a:lnTo>
                  <a:pt x="202930" y="202925"/>
                </a:lnTo>
                <a:lnTo>
                  <a:pt x="228403" y="165140"/>
                </a:lnTo>
                <a:lnTo>
                  <a:pt x="237744" y="118872"/>
                </a:lnTo>
                <a:lnTo>
                  <a:pt x="228403" y="72598"/>
                </a:lnTo>
                <a:lnTo>
                  <a:pt x="202930" y="34813"/>
                </a:lnTo>
                <a:lnTo>
                  <a:pt x="165145" y="9340"/>
                </a:lnTo>
                <a:lnTo>
                  <a:pt x="118872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1479" y="370941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118872"/>
                </a:moveTo>
                <a:lnTo>
                  <a:pt x="9340" y="72598"/>
                </a:lnTo>
                <a:lnTo>
                  <a:pt x="34813" y="34813"/>
                </a:lnTo>
                <a:lnTo>
                  <a:pt x="72598" y="9340"/>
                </a:lnTo>
                <a:lnTo>
                  <a:pt x="118872" y="0"/>
                </a:lnTo>
                <a:lnTo>
                  <a:pt x="165145" y="9340"/>
                </a:lnTo>
                <a:lnTo>
                  <a:pt x="202930" y="34813"/>
                </a:lnTo>
                <a:lnTo>
                  <a:pt x="228403" y="72598"/>
                </a:lnTo>
                <a:lnTo>
                  <a:pt x="237744" y="118872"/>
                </a:lnTo>
                <a:lnTo>
                  <a:pt x="228403" y="165140"/>
                </a:lnTo>
                <a:lnTo>
                  <a:pt x="202930" y="202925"/>
                </a:lnTo>
                <a:lnTo>
                  <a:pt x="165145" y="228401"/>
                </a:lnTo>
                <a:lnTo>
                  <a:pt x="118872" y="237744"/>
                </a:lnTo>
                <a:lnTo>
                  <a:pt x="72598" y="228401"/>
                </a:lnTo>
                <a:lnTo>
                  <a:pt x="34813" y="202925"/>
                </a:lnTo>
                <a:lnTo>
                  <a:pt x="9340" y="165140"/>
                </a:lnTo>
                <a:lnTo>
                  <a:pt x="0" y="11887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63411" y="3558540"/>
            <a:ext cx="249936" cy="249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81344" y="2846832"/>
            <a:ext cx="249936" cy="249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21479" y="370941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118872" y="0"/>
                </a:moveTo>
                <a:lnTo>
                  <a:pt x="72598" y="9340"/>
                </a:lnTo>
                <a:lnTo>
                  <a:pt x="34813" y="34813"/>
                </a:lnTo>
                <a:lnTo>
                  <a:pt x="9340" y="72598"/>
                </a:lnTo>
                <a:lnTo>
                  <a:pt x="0" y="118872"/>
                </a:lnTo>
                <a:lnTo>
                  <a:pt x="9340" y="165140"/>
                </a:lnTo>
                <a:lnTo>
                  <a:pt x="34813" y="202925"/>
                </a:lnTo>
                <a:lnTo>
                  <a:pt x="72598" y="228401"/>
                </a:lnTo>
                <a:lnTo>
                  <a:pt x="118872" y="237744"/>
                </a:lnTo>
                <a:lnTo>
                  <a:pt x="165145" y="228401"/>
                </a:lnTo>
                <a:lnTo>
                  <a:pt x="202930" y="202925"/>
                </a:lnTo>
                <a:lnTo>
                  <a:pt x="228403" y="165140"/>
                </a:lnTo>
                <a:lnTo>
                  <a:pt x="237744" y="118872"/>
                </a:lnTo>
                <a:lnTo>
                  <a:pt x="228403" y="72598"/>
                </a:lnTo>
                <a:lnTo>
                  <a:pt x="202930" y="34813"/>
                </a:lnTo>
                <a:lnTo>
                  <a:pt x="165145" y="9340"/>
                </a:lnTo>
                <a:lnTo>
                  <a:pt x="118872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21479" y="370941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118872"/>
                </a:moveTo>
                <a:lnTo>
                  <a:pt x="9340" y="72598"/>
                </a:lnTo>
                <a:lnTo>
                  <a:pt x="34813" y="34813"/>
                </a:lnTo>
                <a:lnTo>
                  <a:pt x="72598" y="9340"/>
                </a:lnTo>
                <a:lnTo>
                  <a:pt x="118872" y="0"/>
                </a:lnTo>
                <a:lnTo>
                  <a:pt x="165145" y="9340"/>
                </a:lnTo>
                <a:lnTo>
                  <a:pt x="202930" y="34813"/>
                </a:lnTo>
                <a:lnTo>
                  <a:pt x="228403" y="72598"/>
                </a:lnTo>
                <a:lnTo>
                  <a:pt x="237744" y="118872"/>
                </a:lnTo>
                <a:lnTo>
                  <a:pt x="228403" y="165140"/>
                </a:lnTo>
                <a:lnTo>
                  <a:pt x="202930" y="202925"/>
                </a:lnTo>
                <a:lnTo>
                  <a:pt x="165145" y="228401"/>
                </a:lnTo>
                <a:lnTo>
                  <a:pt x="118872" y="237744"/>
                </a:lnTo>
                <a:lnTo>
                  <a:pt x="72598" y="228401"/>
                </a:lnTo>
                <a:lnTo>
                  <a:pt x="34813" y="202925"/>
                </a:lnTo>
                <a:lnTo>
                  <a:pt x="9340" y="165140"/>
                </a:lnTo>
                <a:lnTo>
                  <a:pt x="0" y="11887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41420" y="2997707"/>
            <a:ext cx="249936" cy="249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72639" y="2458211"/>
            <a:ext cx="249935" cy="249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09844" y="3150107"/>
            <a:ext cx="249936" cy="249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73323" y="2481072"/>
            <a:ext cx="249935" cy="249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02735" y="1874520"/>
            <a:ext cx="249936" cy="249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83379" y="2727960"/>
            <a:ext cx="249936" cy="249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32204" y="3457955"/>
            <a:ext cx="249935" cy="249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29755" y="1644395"/>
            <a:ext cx="249936" cy="249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96740" y="1026414"/>
            <a:ext cx="249936" cy="2499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65492" y="3592067"/>
            <a:ext cx="249935" cy="249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32092" y="858011"/>
            <a:ext cx="335280" cy="142240"/>
          </a:xfrm>
          <a:custGeom>
            <a:avLst/>
            <a:gdLst/>
            <a:ahLst/>
            <a:cxnLst/>
            <a:rect l="l" t="t" r="r" b="b"/>
            <a:pathLst>
              <a:path w="335279" h="142240">
                <a:moveTo>
                  <a:pt x="0" y="141732"/>
                </a:moveTo>
                <a:lnTo>
                  <a:pt x="335279" y="141732"/>
                </a:lnTo>
                <a:lnTo>
                  <a:pt x="335279" y="0"/>
                </a:lnTo>
                <a:lnTo>
                  <a:pt x="0" y="0"/>
                </a:lnTo>
                <a:lnTo>
                  <a:pt x="0" y="141732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03947" y="814450"/>
            <a:ext cx="901433" cy="2468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32092" y="1077467"/>
            <a:ext cx="335280" cy="142240"/>
          </a:xfrm>
          <a:custGeom>
            <a:avLst/>
            <a:gdLst/>
            <a:ahLst/>
            <a:cxnLst/>
            <a:rect l="l" t="t" r="r" b="b"/>
            <a:pathLst>
              <a:path w="335279" h="142240">
                <a:moveTo>
                  <a:pt x="0" y="141732"/>
                </a:moveTo>
                <a:lnTo>
                  <a:pt x="335279" y="141732"/>
                </a:lnTo>
                <a:lnTo>
                  <a:pt x="335279" y="0"/>
                </a:lnTo>
                <a:lnTo>
                  <a:pt x="0" y="0"/>
                </a:lnTo>
                <a:lnTo>
                  <a:pt x="0" y="141732"/>
                </a:lnTo>
                <a:close/>
              </a:path>
            </a:pathLst>
          </a:custGeom>
          <a:solidFill>
            <a:srgbClr val="5D6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03947" y="1033907"/>
            <a:ext cx="1040866" cy="2468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32092" y="1278636"/>
            <a:ext cx="335280" cy="142240"/>
          </a:xfrm>
          <a:custGeom>
            <a:avLst/>
            <a:gdLst/>
            <a:ahLst/>
            <a:cxnLst/>
            <a:rect l="l" t="t" r="r" b="b"/>
            <a:pathLst>
              <a:path w="335279" h="142240">
                <a:moveTo>
                  <a:pt x="0" y="141732"/>
                </a:moveTo>
                <a:lnTo>
                  <a:pt x="335279" y="141732"/>
                </a:lnTo>
                <a:lnTo>
                  <a:pt x="335279" y="0"/>
                </a:lnTo>
                <a:lnTo>
                  <a:pt x="0" y="0"/>
                </a:lnTo>
                <a:lnTo>
                  <a:pt x="0" y="141732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03947" y="1234439"/>
            <a:ext cx="956259" cy="2468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01796" y="1969007"/>
            <a:ext cx="2246630" cy="2246630"/>
          </a:xfrm>
          <a:custGeom>
            <a:avLst/>
            <a:gdLst/>
            <a:ahLst/>
            <a:cxnLst/>
            <a:rect l="l" t="t" r="r" b="b"/>
            <a:pathLst>
              <a:path w="2246629" h="2246629">
                <a:moveTo>
                  <a:pt x="0" y="1123188"/>
                </a:moveTo>
                <a:lnTo>
                  <a:pt x="1037" y="1074470"/>
                </a:lnTo>
                <a:lnTo>
                  <a:pt x="4123" y="1026282"/>
                </a:lnTo>
                <a:lnTo>
                  <a:pt x="9213" y="978666"/>
                </a:lnTo>
                <a:lnTo>
                  <a:pt x="16267" y="931664"/>
                </a:lnTo>
                <a:lnTo>
                  <a:pt x="25242" y="885318"/>
                </a:lnTo>
                <a:lnTo>
                  <a:pt x="36096" y="839671"/>
                </a:lnTo>
                <a:lnTo>
                  <a:pt x="48787" y="794764"/>
                </a:lnTo>
                <a:lnTo>
                  <a:pt x="63272" y="750640"/>
                </a:lnTo>
                <a:lnTo>
                  <a:pt x="79510" y="707341"/>
                </a:lnTo>
                <a:lnTo>
                  <a:pt x="97458" y="664909"/>
                </a:lnTo>
                <a:lnTo>
                  <a:pt x="117073" y="623386"/>
                </a:lnTo>
                <a:lnTo>
                  <a:pt x="138315" y="582814"/>
                </a:lnTo>
                <a:lnTo>
                  <a:pt x="161141" y="543236"/>
                </a:lnTo>
                <a:lnTo>
                  <a:pt x="185508" y="504694"/>
                </a:lnTo>
                <a:lnTo>
                  <a:pt x="211375" y="467229"/>
                </a:lnTo>
                <a:lnTo>
                  <a:pt x="238699" y="430885"/>
                </a:lnTo>
                <a:lnTo>
                  <a:pt x="267438" y="395703"/>
                </a:lnTo>
                <a:lnTo>
                  <a:pt x="297550" y="361725"/>
                </a:lnTo>
                <a:lnTo>
                  <a:pt x="328993" y="328993"/>
                </a:lnTo>
                <a:lnTo>
                  <a:pt x="361725" y="297550"/>
                </a:lnTo>
                <a:lnTo>
                  <a:pt x="395703" y="267438"/>
                </a:lnTo>
                <a:lnTo>
                  <a:pt x="430885" y="238699"/>
                </a:lnTo>
                <a:lnTo>
                  <a:pt x="467229" y="211375"/>
                </a:lnTo>
                <a:lnTo>
                  <a:pt x="504694" y="185508"/>
                </a:lnTo>
                <a:lnTo>
                  <a:pt x="543236" y="161141"/>
                </a:lnTo>
                <a:lnTo>
                  <a:pt x="582814" y="138315"/>
                </a:lnTo>
                <a:lnTo>
                  <a:pt x="623386" y="117073"/>
                </a:lnTo>
                <a:lnTo>
                  <a:pt x="664909" y="97458"/>
                </a:lnTo>
                <a:lnTo>
                  <a:pt x="707341" y="79510"/>
                </a:lnTo>
                <a:lnTo>
                  <a:pt x="750640" y="63272"/>
                </a:lnTo>
                <a:lnTo>
                  <a:pt x="794764" y="48787"/>
                </a:lnTo>
                <a:lnTo>
                  <a:pt x="839671" y="36096"/>
                </a:lnTo>
                <a:lnTo>
                  <a:pt x="885318" y="25242"/>
                </a:lnTo>
                <a:lnTo>
                  <a:pt x="931664" y="16267"/>
                </a:lnTo>
                <a:lnTo>
                  <a:pt x="978666" y="9213"/>
                </a:lnTo>
                <a:lnTo>
                  <a:pt x="1026282" y="4123"/>
                </a:lnTo>
                <a:lnTo>
                  <a:pt x="1074470" y="1037"/>
                </a:lnTo>
                <a:lnTo>
                  <a:pt x="1123188" y="0"/>
                </a:lnTo>
                <a:lnTo>
                  <a:pt x="1171905" y="1037"/>
                </a:lnTo>
                <a:lnTo>
                  <a:pt x="1220093" y="4123"/>
                </a:lnTo>
                <a:lnTo>
                  <a:pt x="1267709" y="9213"/>
                </a:lnTo>
                <a:lnTo>
                  <a:pt x="1314711" y="16267"/>
                </a:lnTo>
                <a:lnTo>
                  <a:pt x="1361057" y="25242"/>
                </a:lnTo>
                <a:lnTo>
                  <a:pt x="1406704" y="36096"/>
                </a:lnTo>
                <a:lnTo>
                  <a:pt x="1451611" y="48787"/>
                </a:lnTo>
                <a:lnTo>
                  <a:pt x="1495735" y="63272"/>
                </a:lnTo>
                <a:lnTo>
                  <a:pt x="1539034" y="79510"/>
                </a:lnTo>
                <a:lnTo>
                  <a:pt x="1581466" y="97458"/>
                </a:lnTo>
                <a:lnTo>
                  <a:pt x="1622989" y="117073"/>
                </a:lnTo>
                <a:lnTo>
                  <a:pt x="1663561" y="138315"/>
                </a:lnTo>
                <a:lnTo>
                  <a:pt x="1703139" y="161141"/>
                </a:lnTo>
                <a:lnTo>
                  <a:pt x="1741681" y="185508"/>
                </a:lnTo>
                <a:lnTo>
                  <a:pt x="1779146" y="211375"/>
                </a:lnTo>
                <a:lnTo>
                  <a:pt x="1815490" y="238699"/>
                </a:lnTo>
                <a:lnTo>
                  <a:pt x="1850672" y="267438"/>
                </a:lnTo>
                <a:lnTo>
                  <a:pt x="1884650" y="297550"/>
                </a:lnTo>
                <a:lnTo>
                  <a:pt x="1917382" y="328993"/>
                </a:lnTo>
                <a:lnTo>
                  <a:pt x="1948825" y="361725"/>
                </a:lnTo>
                <a:lnTo>
                  <a:pt x="1978937" y="395703"/>
                </a:lnTo>
                <a:lnTo>
                  <a:pt x="2007676" y="430885"/>
                </a:lnTo>
                <a:lnTo>
                  <a:pt x="2035000" y="467229"/>
                </a:lnTo>
                <a:lnTo>
                  <a:pt x="2060867" y="504694"/>
                </a:lnTo>
                <a:lnTo>
                  <a:pt x="2085234" y="543236"/>
                </a:lnTo>
                <a:lnTo>
                  <a:pt x="2108060" y="582814"/>
                </a:lnTo>
                <a:lnTo>
                  <a:pt x="2129302" y="623386"/>
                </a:lnTo>
                <a:lnTo>
                  <a:pt x="2148917" y="664909"/>
                </a:lnTo>
                <a:lnTo>
                  <a:pt x="2166865" y="707341"/>
                </a:lnTo>
                <a:lnTo>
                  <a:pt x="2183103" y="750640"/>
                </a:lnTo>
                <a:lnTo>
                  <a:pt x="2197588" y="794764"/>
                </a:lnTo>
                <a:lnTo>
                  <a:pt x="2210279" y="839671"/>
                </a:lnTo>
                <a:lnTo>
                  <a:pt x="2221133" y="885318"/>
                </a:lnTo>
                <a:lnTo>
                  <a:pt x="2230108" y="931664"/>
                </a:lnTo>
                <a:lnTo>
                  <a:pt x="2237162" y="978666"/>
                </a:lnTo>
                <a:lnTo>
                  <a:pt x="2242252" y="1026282"/>
                </a:lnTo>
                <a:lnTo>
                  <a:pt x="2245338" y="1074470"/>
                </a:lnTo>
                <a:lnTo>
                  <a:pt x="2246376" y="1123188"/>
                </a:lnTo>
                <a:lnTo>
                  <a:pt x="2245338" y="1171905"/>
                </a:lnTo>
                <a:lnTo>
                  <a:pt x="2242252" y="1220093"/>
                </a:lnTo>
                <a:lnTo>
                  <a:pt x="2237162" y="1267709"/>
                </a:lnTo>
                <a:lnTo>
                  <a:pt x="2230108" y="1314711"/>
                </a:lnTo>
                <a:lnTo>
                  <a:pt x="2221133" y="1361057"/>
                </a:lnTo>
                <a:lnTo>
                  <a:pt x="2210279" y="1406704"/>
                </a:lnTo>
                <a:lnTo>
                  <a:pt x="2197588" y="1451611"/>
                </a:lnTo>
                <a:lnTo>
                  <a:pt x="2183103" y="1495735"/>
                </a:lnTo>
                <a:lnTo>
                  <a:pt x="2166865" y="1539034"/>
                </a:lnTo>
                <a:lnTo>
                  <a:pt x="2148917" y="1581466"/>
                </a:lnTo>
                <a:lnTo>
                  <a:pt x="2129302" y="1622989"/>
                </a:lnTo>
                <a:lnTo>
                  <a:pt x="2108060" y="1663561"/>
                </a:lnTo>
                <a:lnTo>
                  <a:pt x="2085234" y="1703139"/>
                </a:lnTo>
                <a:lnTo>
                  <a:pt x="2060867" y="1741681"/>
                </a:lnTo>
                <a:lnTo>
                  <a:pt x="2035000" y="1779146"/>
                </a:lnTo>
                <a:lnTo>
                  <a:pt x="2007676" y="1815490"/>
                </a:lnTo>
                <a:lnTo>
                  <a:pt x="1978937" y="1850672"/>
                </a:lnTo>
                <a:lnTo>
                  <a:pt x="1948825" y="1884650"/>
                </a:lnTo>
                <a:lnTo>
                  <a:pt x="1917382" y="1917382"/>
                </a:lnTo>
                <a:lnTo>
                  <a:pt x="1884650" y="1948825"/>
                </a:lnTo>
                <a:lnTo>
                  <a:pt x="1850672" y="1978937"/>
                </a:lnTo>
                <a:lnTo>
                  <a:pt x="1815490" y="2007676"/>
                </a:lnTo>
                <a:lnTo>
                  <a:pt x="1779146" y="2035000"/>
                </a:lnTo>
                <a:lnTo>
                  <a:pt x="1741681" y="2060867"/>
                </a:lnTo>
                <a:lnTo>
                  <a:pt x="1703139" y="2085234"/>
                </a:lnTo>
                <a:lnTo>
                  <a:pt x="1663561" y="2108060"/>
                </a:lnTo>
                <a:lnTo>
                  <a:pt x="1622989" y="2129302"/>
                </a:lnTo>
                <a:lnTo>
                  <a:pt x="1581466" y="2148917"/>
                </a:lnTo>
                <a:lnTo>
                  <a:pt x="1539034" y="2166865"/>
                </a:lnTo>
                <a:lnTo>
                  <a:pt x="1495735" y="2183103"/>
                </a:lnTo>
                <a:lnTo>
                  <a:pt x="1451611" y="2197588"/>
                </a:lnTo>
                <a:lnTo>
                  <a:pt x="1406704" y="2210279"/>
                </a:lnTo>
                <a:lnTo>
                  <a:pt x="1361057" y="2221133"/>
                </a:lnTo>
                <a:lnTo>
                  <a:pt x="1314711" y="2230108"/>
                </a:lnTo>
                <a:lnTo>
                  <a:pt x="1267709" y="2237162"/>
                </a:lnTo>
                <a:lnTo>
                  <a:pt x="1220093" y="2242252"/>
                </a:lnTo>
                <a:lnTo>
                  <a:pt x="1171905" y="2245338"/>
                </a:lnTo>
                <a:lnTo>
                  <a:pt x="1123188" y="2246376"/>
                </a:lnTo>
                <a:lnTo>
                  <a:pt x="1074470" y="2245338"/>
                </a:lnTo>
                <a:lnTo>
                  <a:pt x="1026282" y="2242252"/>
                </a:lnTo>
                <a:lnTo>
                  <a:pt x="978666" y="2237162"/>
                </a:lnTo>
                <a:lnTo>
                  <a:pt x="931664" y="2230108"/>
                </a:lnTo>
                <a:lnTo>
                  <a:pt x="885318" y="2221133"/>
                </a:lnTo>
                <a:lnTo>
                  <a:pt x="839671" y="2210279"/>
                </a:lnTo>
                <a:lnTo>
                  <a:pt x="794764" y="2197588"/>
                </a:lnTo>
                <a:lnTo>
                  <a:pt x="750640" y="2183103"/>
                </a:lnTo>
                <a:lnTo>
                  <a:pt x="707341" y="2166865"/>
                </a:lnTo>
                <a:lnTo>
                  <a:pt x="664909" y="2148917"/>
                </a:lnTo>
                <a:lnTo>
                  <a:pt x="623386" y="2129302"/>
                </a:lnTo>
                <a:lnTo>
                  <a:pt x="582814" y="2108060"/>
                </a:lnTo>
                <a:lnTo>
                  <a:pt x="543236" y="2085234"/>
                </a:lnTo>
                <a:lnTo>
                  <a:pt x="504694" y="2060867"/>
                </a:lnTo>
                <a:lnTo>
                  <a:pt x="467229" y="2035000"/>
                </a:lnTo>
                <a:lnTo>
                  <a:pt x="430885" y="2007676"/>
                </a:lnTo>
                <a:lnTo>
                  <a:pt x="395703" y="1978937"/>
                </a:lnTo>
                <a:lnTo>
                  <a:pt x="361725" y="1948825"/>
                </a:lnTo>
                <a:lnTo>
                  <a:pt x="328993" y="1917382"/>
                </a:lnTo>
                <a:lnTo>
                  <a:pt x="297550" y="1884650"/>
                </a:lnTo>
                <a:lnTo>
                  <a:pt x="267438" y="1850672"/>
                </a:lnTo>
                <a:lnTo>
                  <a:pt x="238699" y="1815490"/>
                </a:lnTo>
                <a:lnTo>
                  <a:pt x="211375" y="1779146"/>
                </a:lnTo>
                <a:lnTo>
                  <a:pt x="185508" y="1741681"/>
                </a:lnTo>
                <a:lnTo>
                  <a:pt x="161141" y="1703139"/>
                </a:lnTo>
                <a:lnTo>
                  <a:pt x="138315" y="1663561"/>
                </a:lnTo>
                <a:lnTo>
                  <a:pt x="117073" y="1622989"/>
                </a:lnTo>
                <a:lnTo>
                  <a:pt x="97458" y="1581466"/>
                </a:lnTo>
                <a:lnTo>
                  <a:pt x="79510" y="1539034"/>
                </a:lnTo>
                <a:lnTo>
                  <a:pt x="63272" y="1495735"/>
                </a:lnTo>
                <a:lnTo>
                  <a:pt x="48787" y="1451611"/>
                </a:lnTo>
                <a:lnTo>
                  <a:pt x="36096" y="1406704"/>
                </a:lnTo>
                <a:lnTo>
                  <a:pt x="25242" y="1361057"/>
                </a:lnTo>
                <a:lnTo>
                  <a:pt x="16267" y="1314711"/>
                </a:lnTo>
                <a:lnTo>
                  <a:pt x="9213" y="1267709"/>
                </a:lnTo>
                <a:lnTo>
                  <a:pt x="4123" y="1220093"/>
                </a:lnTo>
                <a:lnTo>
                  <a:pt x="1037" y="1171905"/>
                </a:lnTo>
                <a:lnTo>
                  <a:pt x="0" y="1123188"/>
                </a:lnTo>
                <a:close/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87646" y="3211829"/>
            <a:ext cx="76200" cy="1002665"/>
          </a:xfrm>
          <a:custGeom>
            <a:avLst/>
            <a:gdLst/>
            <a:ahLst/>
            <a:cxnLst/>
            <a:rect l="l" t="t" r="r" b="b"/>
            <a:pathLst>
              <a:path w="76200" h="1002664">
                <a:moveTo>
                  <a:pt x="28193" y="925868"/>
                </a:moveTo>
                <a:lnTo>
                  <a:pt x="0" y="925868"/>
                </a:lnTo>
                <a:lnTo>
                  <a:pt x="38100" y="1002068"/>
                </a:lnTo>
                <a:lnTo>
                  <a:pt x="69850" y="938568"/>
                </a:lnTo>
                <a:lnTo>
                  <a:pt x="28193" y="938568"/>
                </a:lnTo>
                <a:lnTo>
                  <a:pt x="28193" y="925868"/>
                </a:lnTo>
                <a:close/>
              </a:path>
              <a:path w="76200" h="1002664">
                <a:moveTo>
                  <a:pt x="48005" y="63500"/>
                </a:moveTo>
                <a:lnTo>
                  <a:pt x="28193" y="63500"/>
                </a:lnTo>
                <a:lnTo>
                  <a:pt x="28193" y="938568"/>
                </a:lnTo>
                <a:lnTo>
                  <a:pt x="48005" y="938568"/>
                </a:lnTo>
                <a:lnTo>
                  <a:pt x="48005" y="63500"/>
                </a:lnTo>
                <a:close/>
              </a:path>
              <a:path w="76200" h="1002664">
                <a:moveTo>
                  <a:pt x="76200" y="925868"/>
                </a:moveTo>
                <a:lnTo>
                  <a:pt x="48005" y="925868"/>
                </a:lnTo>
                <a:lnTo>
                  <a:pt x="48005" y="938568"/>
                </a:lnTo>
                <a:lnTo>
                  <a:pt x="69850" y="938568"/>
                </a:lnTo>
                <a:lnTo>
                  <a:pt x="76200" y="925868"/>
                </a:lnTo>
                <a:close/>
              </a:path>
              <a:path w="76200" h="1002664">
                <a:moveTo>
                  <a:pt x="38100" y="0"/>
                </a:moveTo>
                <a:lnTo>
                  <a:pt x="0" y="76200"/>
                </a:lnTo>
                <a:lnTo>
                  <a:pt x="28193" y="76200"/>
                </a:lnTo>
                <a:lnTo>
                  <a:pt x="28193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002664">
                <a:moveTo>
                  <a:pt x="69850" y="63500"/>
                </a:moveTo>
                <a:lnTo>
                  <a:pt x="48005" y="63500"/>
                </a:lnTo>
                <a:lnTo>
                  <a:pt x="4800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22">
                <a:extLst>
                  <a:ext uri="{FF2B5EF4-FFF2-40B4-BE49-F238E27FC236}">
                    <a16:creationId xmlns:a16="http://schemas.microsoft.com/office/drawing/2014/main" id="{4AA1AE30-FEFF-9349-9A57-7B0D6F05AEA7}"/>
                  </a:ext>
                </a:extLst>
              </p:cNvPr>
              <p:cNvSpPr txBox="1"/>
              <p:nvPr/>
            </p:nvSpPr>
            <p:spPr>
              <a:xfrm>
                <a:off x="685291" y="1405509"/>
                <a:ext cx="914909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𝑚</m:t>
                      </m:r>
                      <m:r>
                        <a:rPr lang="en-US" sz="1800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=6</m:t>
                      </m:r>
                    </m:oMath>
                  </m:oMathPara>
                </a14:m>
                <a:endParaRPr sz="18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39" name="object 22">
                <a:extLst>
                  <a:ext uri="{FF2B5EF4-FFF2-40B4-BE49-F238E27FC236}">
                    <a16:creationId xmlns:a16="http://schemas.microsoft.com/office/drawing/2014/main" id="{4AA1AE30-FEFF-9349-9A57-7B0D6F05A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91" y="1405509"/>
                <a:ext cx="914909" cy="2997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Shape 1">
            <a:extLst>
              <a:ext uri="{FF2B5EF4-FFF2-40B4-BE49-F238E27FC236}">
                <a16:creationId xmlns:a16="http://schemas.microsoft.com/office/drawing/2014/main" id="{419E8FCA-EEA3-544E-A6EB-14CE51AC0674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22">
                <a:extLst>
                  <a:ext uri="{FF2B5EF4-FFF2-40B4-BE49-F238E27FC236}">
                    <a16:creationId xmlns:a16="http://schemas.microsoft.com/office/drawing/2014/main" id="{167E1596-D4E5-9C4B-AD8E-D24CA1DDCE2A}"/>
                  </a:ext>
                </a:extLst>
              </p:cNvPr>
              <p:cNvSpPr txBox="1"/>
              <p:nvPr/>
            </p:nvSpPr>
            <p:spPr>
              <a:xfrm>
                <a:off x="4808346" y="3582923"/>
                <a:ext cx="297054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pc="-5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𝜀</m:t>
                      </m:r>
                    </m:oMath>
                  </m:oMathPara>
                </a14:m>
                <a:endParaRPr sz="18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41" name="object 22">
                <a:extLst>
                  <a:ext uri="{FF2B5EF4-FFF2-40B4-BE49-F238E27FC236}">
                    <a16:creationId xmlns:a16="http://schemas.microsoft.com/office/drawing/2014/main" id="{167E1596-D4E5-9C4B-AD8E-D24CA1DDC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346" y="3582923"/>
                <a:ext cx="297054" cy="2997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64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4786" y="1705195"/>
            <a:ext cx="5150485" cy="2743200"/>
          </a:xfrm>
          <a:custGeom>
            <a:avLst/>
            <a:gdLst/>
            <a:ahLst/>
            <a:cxnLst/>
            <a:rect l="l" t="t" r="r" b="b"/>
            <a:pathLst>
              <a:path w="5150484" h="2743200">
                <a:moveTo>
                  <a:pt x="3499499" y="2730500"/>
                </a:moveTo>
                <a:lnTo>
                  <a:pt x="2744049" y="2730500"/>
                </a:lnTo>
                <a:lnTo>
                  <a:pt x="2804708" y="2743200"/>
                </a:lnTo>
                <a:lnTo>
                  <a:pt x="3444334" y="2743200"/>
                </a:lnTo>
                <a:lnTo>
                  <a:pt x="3499499" y="2730500"/>
                </a:lnTo>
                <a:close/>
              </a:path>
              <a:path w="5150484" h="2743200">
                <a:moveTo>
                  <a:pt x="3608084" y="2717800"/>
                </a:moveTo>
                <a:lnTo>
                  <a:pt x="2621729" y="2717800"/>
                </a:lnTo>
                <a:lnTo>
                  <a:pt x="2683050" y="2730500"/>
                </a:lnTo>
                <a:lnTo>
                  <a:pt x="3554088" y="2730500"/>
                </a:lnTo>
                <a:lnTo>
                  <a:pt x="3608084" y="2717800"/>
                </a:lnTo>
                <a:close/>
              </a:path>
              <a:path w="5150484" h="2743200">
                <a:moveTo>
                  <a:pt x="3714222" y="2705100"/>
                </a:moveTo>
                <a:lnTo>
                  <a:pt x="2498194" y="2705100"/>
                </a:lnTo>
                <a:lnTo>
                  <a:pt x="2560104" y="2717800"/>
                </a:lnTo>
                <a:lnTo>
                  <a:pt x="3661468" y="2717800"/>
                </a:lnTo>
                <a:lnTo>
                  <a:pt x="3714222" y="2705100"/>
                </a:lnTo>
                <a:close/>
              </a:path>
              <a:path w="5150484" h="2743200">
                <a:moveTo>
                  <a:pt x="2714006" y="50800"/>
                </a:moveTo>
                <a:lnTo>
                  <a:pt x="1383695" y="50800"/>
                </a:lnTo>
                <a:lnTo>
                  <a:pt x="1281501" y="76200"/>
                </a:lnTo>
                <a:lnTo>
                  <a:pt x="1231449" y="76200"/>
                </a:lnTo>
                <a:lnTo>
                  <a:pt x="1182117" y="88900"/>
                </a:lnTo>
                <a:lnTo>
                  <a:pt x="992361" y="139700"/>
                </a:lnTo>
                <a:lnTo>
                  <a:pt x="858499" y="177800"/>
                </a:lnTo>
                <a:lnTo>
                  <a:pt x="815586" y="203200"/>
                </a:lnTo>
                <a:lnTo>
                  <a:pt x="732429" y="228600"/>
                </a:lnTo>
                <a:lnTo>
                  <a:pt x="692222" y="254000"/>
                </a:lnTo>
                <a:lnTo>
                  <a:pt x="652953" y="266700"/>
                </a:lnTo>
                <a:lnTo>
                  <a:pt x="614641" y="292100"/>
                </a:lnTo>
                <a:lnTo>
                  <a:pt x="577302" y="304800"/>
                </a:lnTo>
                <a:lnTo>
                  <a:pt x="540957" y="330200"/>
                </a:lnTo>
                <a:lnTo>
                  <a:pt x="505622" y="342900"/>
                </a:lnTo>
                <a:lnTo>
                  <a:pt x="471317" y="368300"/>
                </a:lnTo>
                <a:lnTo>
                  <a:pt x="438058" y="393700"/>
                </a:lnTo>
                <a:lnTo>
                  <a:pt x="405864" y="406400"/>
                </a:lnTo>
                <a:lnTo>
                  <a:pt x="374754" y="431800"/>
                </a:lnTo>
                <a:lnTo>
                  <a:pt x="344745" y="457200"/>
                </a:lnTo>
                <a:lnTo>
                  <a:pt x="315856" y="482600"/>
                </a:lnTo>
                <a:lnTo>
                  <a:pt x="261509" y="533400"/>
                </a:lnTo>
                <a:lnTo>
                  <a:pt x="236087" y="546100"/>
                </a:lnTo>
                <a:lnTo>
                  <a:pt x="211857" y="571500"/>
                </a:lnTo>
                <a:lnTo>
                  <a:pt x="188837" y="609600"/>
                </a:lnTo>
                <a:lnTo>
                  <a:pt x="167046" y="635000"/>
                </a:lnTo>
                <a:lnTo>
                  <a:pt x="127221" y="685800"/>
                </a:lnTo>
                <a:lnTo>
                  <a:pt x="92527" y="736600"/>
                </a:lnTo>
                <a:lnTo>
                  <a:pt x="77149" y="774700"/>
                </a:lnTo>
                <a:lnTo>
                  <a:pt x="63109" y="800100"/>
                </a:lnTo>
                <a:lnTo>
                  <a:pt x="50424" y="825500"/>
                </a:lnTo>
                <a:lnTo>
                  <a:pt x="39112" y="863600"/>
                </a:lnTo>
                <a:lnTo>
                  <a:pt x="29191" y="889000"/>
                </a:lnTo>
                <a:lnTo>
                  <a:pt x="20680" y="914400"/>
                </a:lnTo>
                <a:lnTo>
                  <a:pt x="13597" y="952500"/>
                </a:lnTo>
                <a:lnTo>
                  <a:pt x="7960" y="977900"/>
                </a:lnTo>
                <a:lnTo>
                  <a:pt x="3809" y="1016000"/>
                </a:lnTo>
                <a:lnTo>
                  <a:pt x="1160" y="1041400"/>
                </a:lnTo>
                <a:lnTo>
                  <a:pt x="0" y="1079500"/>
                </a:lnTo>
                <a:lnTo>
                  <a:pt x="311" y="1117600"/>
                </a:lnTo>
                <a:lnTo>
                  <a:pt x="2079" y="1143000"/>
                </a:lnTo>
                <a:lnTo>
                  <a:pt x="5288" y="1181100"/>
                </a:lnTo>
                <a:lnTo>
                  <a:pt x="9922" y="1206500"/>
                </a:lnTo>
                <a:lnTo>
                  <a:pt x="15967" y="1244600"/>
                </a:lnTo>
                <a:lnTo>
                  <a:pt x="23407" y="1270000"/>
                </a:lnTo>
                <a:lnTo>
                  <a:pt x="32226" y="1308100"/>
                </a:lnTo>
                <a:lnTo>
                  <a:pt x="42408" y="1333500"/>
                </a:lnTo>
                <a:lnTo>
                  <a:pt x="53939" y="1371600"/>
                </a:lnTo>
                <a:lnTo>
                  <a:pt x="66802" y="1397000"/>
                </a:lnTo>
                <a:lnTo>
                  <a:pt x="80983" y="1435100"/>
                </a:lnTo>
                <a:lnTo>
                  <a:pt x="96465" y="1460500"/>
                </a:lnTo>
                <a:lnTo>
                  <a:pt x="113234" y="1498600"/>
                </a:lnTo>
                <a:lnTo>
                  <a:pt x="131273" y="1524000"/>
                </a:lnTo>
                <a:lnTo>
                  <a:pt x="150568" y="1562100"/>
                </a:lnTo>
                <a:lnTo>
                  <a:pt x="171103" y="1587500"/>
                </a:lnTo>
                <a:lnTo>
                  <a:pt x="192862" y="1625600"/>
                </a:lnTo>
                <a:lnTo>
                  <a:pt x="215829" y="1651000"/>
                </a:lnTo>
                <a:lnTo>
                  <a:pt x="239990" y="1676400"/>
                </a:lnTo>
                <a:lnTo>
                  <a:pt x="265329" y="1714500"/>
                </a:lnTo>
                <a:lnTo>
                  <a:pt x="291831" y="1739900"/>
                </a:lnTo>
                <a:lnTo>
                  <a:pt x="319479" y="1765300"/>
                </a:lnTo>
                <a:lnTo>
                  <a:pt x="348259" y="1803400"/>
                </a:lnTo>
                <a:lnTo>
                  <a:pt x="378155" y="1828800"/>
                </a:lnTo>
                <a:lnTo>
                  <a:pt x="409151" y="1854200"/>
                </a:lnTo>
                <a:lnTo>
                  <a:pt x="441232" y="1892300"/>
                </a:lnTo>
                <a:lnTo>
                  <a:pt x="474382" y="1917700"/>
                </a:lnTo>
                <a:lnTo>
                  <a:pt x="508587" y="1943100"/>
                </a:lnTo>
                <a:lnTo>
                  <a:pt x="543830" y="1968500"/>
                </a:lnTo>
                <a:lnTo>
                  <a:pt x="580096" y="2006600"/>
                </a:lnTo>
                <a:lnTo>
                  <a:pt x="617370" y="2032000"/>
                </a:lnTo>
                <a:lnTo>
                  <a:pt x="655635" y="2057400"/>
                </a:lnTo>
                <a:lnTo>
                  <a:pt x="694878" y="2082800"/>
                </a:lnTo>
                <a:lnTo>
                  <a:pt x="735081" y="2108200"/>
                </a:lnTo>
                <a:lnTo>
                  <a:pt x="776230" y="2133600"/>
                </a:lnTo>
                <a:lnTo>
                  <a:pt x="818309" y="2159000"/>
                </a:lnTo>
                <a:lnTo>
                  <a:pt x="861302" y="2184400"/>
                </a:lnTo>
                <a:lnTo>
                  <a:pt x="905195" y="2209800"/>
                </a:lnTo>
                <a:lnTo>
                  <a:pt x="949972" y="2235200"/>
                </a:lnTo>
                <a:lnTo>
                  <a:pt x="995616" y="2260600"/>
                </a:lnTo>
                <a:lnTo>
                  <a:pt x="1089448" y="2311400"/>
                </a:lnTo>
                <a:lnTo>
                  <a:pt x="1137604" y="2324100"/>
                </a:lnTo>
                <a:lnTo>
                  <a:pt x="1186567" y="2349500"/>
                </a:lnTo>
                <a:lnTo>
                  <a:pt x="1286848" y="2400300"/>
                </a:lnTo>
                <a:lnTo>
                  <a:pt x="1338136" y="2413000"/>
                </a:lnTo>
                <a:lnTo>
                  <a:pt x="1390169" y="2438400"/>
                </a:lnTo>
                <a:lnTo>
                  <a:pt x="1442930" y="2451100"/>
                </a:lnTo>
                <a:lnTo>
                  <a:pt x="1496404" y="2476500"/>
                </a:lnTo>
                <a:lnTo>
                  <a:pt x="1550577" y="2489200"/>
                </a:lnTo>
                <a:lnTo>
                  <a:pt x="1605431" y="2514600"/>
                </a:lnTo>
                <a:lnTo>
                  <a:pt x="1717126" y="2540000"/>
                </a:lnTo>
                <a:lnTo>
                  <a:pt x="1773935" y="2565400"/>
                </a:lnTo>
                <a:lnTo>
                  <a:pt x="1831364" y="2578100"/>
                </a:lnTo>
                <a:lnTo>
                  <a:pt x="2436016" y="2705100"/>
                </a:lnTo>
                <a:lnTo>
                  <a:pt x="3766327" y="2705100"/>
                </a:lnTo>
                <a:lnTo>
                  <a:pt x="3918573" y="2667000"/>
                </a:lnTo>
                <a:lnTo>
                  <a:pt x="3967905" y="2667000"/>
                </a:lnTo>
                <a:lnTo>
                  <a:pt x="4157661" y="2616200"/>
                </a:lnTo>
                <a:lnTo>
                  <a:pt x="4247744" y="2590800"/>
                </a:lnTo>
                <a:lnTo>
                  <a:pt x="4291523" y="2565400"/>
                </a:lnTo>
                <a:lnTo>
                  <a:pt x="4417593" y="2527300"/>
                </a:lnTo>
                <a:lnTo>
                  <a:pt x="4457800" y="2501900"/>
                </a:lnTo>
                <a:lnTo>
                  <a:pt x="4497069" y="2489200"/>
                </a:lnTo>
                <a:lnTo>
                  <a:pt x="4535382" y="2463800"/>
                </a:lnTo>
                <a:lnTo>
                  <a:pt x="4572720" y="2451100"/>
                </a:lnTo>
                <a:lnTo>
                  <a:pt x="4609065" y="2425700"/>
                </a:lnTo>
                <a:lnTo>
                  <a:pt x="4644400" y="2413000"/>
                </a:lnTo>
                <a:lnTo>
                  <a:pt x="4678706" y="2387600"/>
                </a:lnTo>
                <a:lnTo>
                  <a:pt x="4711965" y="2362200"/>
                </a:lnTo>
                <a:lnTo>
                  <a:pt x="4744158" y="2349500"/>
                </a:lnTo>
                <a:lnTo>
                  <a:pt x="4775268" y="2324100"/>
                </a:lnTo>
                <a:lnTo>
                  <a:pt x="4805277" y="2298700"/>
                </a:lnTo>
                <a:lnTo>
                  <a:pt x="4834166" y="2273300"/>
                </a:lnTo>
                <a:lnTo>
                  <a:pt x="4888514" y="2222500"/>
                </a:lnTo>
                <a:lnTo>
                  <a:pt x="4938165" y="2171700"/>
                </a:lnTo>
                <a:lnTo>
                  <a:pt x="4982976" y="2120900"/>
                </a:lnTo>
                <a:lnTo>
                  <a:pt x="5022801" y="2070100"/>
                </a:lnTo>
                <a:lnTo>
                  <a:pt x="5057495" y="2019300"/>
                </a:lnTo>
                <a:lnTo>
                  <a:pt x="5072873" y="1981200"/>
                </a:lnTo>
                <a:lnTo>
                  <a:pt x="5086914" y="1955800"/>
                </a:lnTo>
                <a:lnTo>
                  <a:pt x="5099599" y="1930400"/>
                </a:lnTo>
                <a:lnTo>
                  <a:pt x="5110911" y="1892300"/>
                </a:lnTo>
                <a:lnTo>
                  <a:pt x="5120831" y="1866900"/>
                </a:lnTo>
                <a:lnTo>
                  <a:pt x="5129342" y="1828800"/>
                </a:lnTo>
                <a:lnTo>
                  <a:pt x="5136425" y="1803400"/>
                </a:lnTo>
                <a:lnTo>
                  <a:pt x="5142062" y="1765300"/>
                </a:lnTo>
                <a:lnTo>
                  <a:pt x="5146214" y="1739900"/>
                </a:lnTo>
                <a:lnTo>
                  <a:pt x="5148862" y="1701800"/>
                </a:lnTo>
                <a:lnTo>
                  <a:pt x="5150023" y="1676400"/>
                </a:lnTo>
                <a:lnTo>
                  <a:pt x="5149712" y="1638300"/>
                </a:lnTo>
                <a:lnTo>
                  <a:pt x="5147944" y="1612900"/>
                </a:lnTo>
                <a:lnTo>
                  <a:pt x="5144735" y="1574800"/>
                </a:lnTo>
                <a:lnTo>
                  <a:pt x="5140100" y="1549400"/>
                </a:lnTo>
                <a:lnTo>
                  <a:pt x="5134055" y="1511300"/>
                </a:lnTo>
                <a:lnTo>
                  <a:pt x="5126616" y="1485900"/>
                </a:lnTo>
                <a:lnTo>
                  <a:pt x="5117797" y="1447800"/>
                </a:lnTo>
                <a:lnTo>
                  <a:pt x="5107614" y="1422400"/>
                </a:lnTo>
                <a:lnTo>
                  <a:pt x="5096084" y="1384300"/>
                </a:lnTo>
                <a:lnTo>
                  <a:pt x="5083220" y="1358900"/>
                </a:lnTo>
                <a:lnTo>
                  <a:pt x="5069040" y="1320800"/>
                </a:lnTo>
                <a:lnTo>
                  <a:pt x="5053557" y="1295400"/>
                </a:lnTo>
                <a:lnTo>
                  <a:pt x="5036789" y="1257300"/>
                </a:lnTo>
                <a:lnTo>
                  <a:pt x="5018749" y="1231900"/>
                </a:lnTo>
                <a:lnTo>
                  <a:pt x="4999454" y="1193800"/>
                </a:lnTo>
                <a:lnTo>
                  <a:pt x="4978920" y="1168400"/>
                </a:lnTo>
                <a:lnTo>
                  <a:pt x="4957161" y="1130300"/>
                </a:lnTo>
                <a:lnTo>
                  <a:pt x="4934193" y="1104900"/>
                </a:lnTo>
                <a:lnTo>
                  <a:pt x="4910032" y="1079500"/>
                </a:lnTo>
                <a:lnTo>
                  <a:pt x="4884693" y="1041400"/>
                </a:lnTo>
                <a:lnTo>
                  <a:pt x="4858192" y="1016000"/>
                </a:lnTo>
                <a:lnTo>
                  <a:pt x="4830543" y="977900"/>
                </a:lnTo>
                <a:lnTo>
                  <a:pt x="4801763" y="952500"/>
                </a:lnTo>
                <a:lnTo>
                  <a:pt x="4771868" y="927100"/>
                </a:lnTo>
                <a:lnTo>
                  <a:pt x="4740872" y="889000"/>
                </a:lnTo>
                <a:lnTo>
                  <a:pt x="4708791" y="863600"/>
                </a:lnTo>
                <a:lnTo>
                  <a:pt x="4675640" y="838200"/>
                </a:lnTo>
                <a:lnTo>
                  <a:pt x="4641435" y="812800"/>
                </a:lnTo>
                <a:lnTo>
                  <a:pt x="4606192" y="774700"/>
                </a:lnTo>
                <a:lnTo>
                  <a:pt x="4569926" y="749300"/>
                </a:lnTo>
                <a:lnTo>
                  <a:pt x="4532653" y="723900"/>
                </a:lnTo>
                <a:lnTo>
                  <a:pt x="4494387" y="698500"/>
                </a:lnTo>
                <a:lnTo>
                  <a:pt x="4455145" y="673100"/>
                </a:lnTo>
                <a:lnTo>
                  <a:pt x="4414941" y="647700"/>
                </a:lnTo>
                <a:lnTo>
                  <a:pt x="4373793" y="622300"/>
                </a:lnTo>
                <a:lnTo>
                  <a:pt x="4331714" y="596900"/>
                </a:lnTo>
                <a:lnTo>
                  <a:pt x="4288720" y="571500"/>
                </a:lnTo>
                <a:lnTo>
                  <a:pt x="4244827" y="546100"/>
                </a:lnTo>
                <a:lnTo>
                  <a:pt x="4200051" y="520700"/>
                </a:lnTo>
                <a:lnTo>
                  <a:pt x="4154406" y="495300"/>
                </a:lnTo>
                <a:lnTo>
                  <a:pt x="4060574" y="444500"/>
                </a:lnTo>
                <a:lnTo>
                  <a:pt x="4012418" y="419100"/>
                </a:lnTo>
                <a:lnTo>
                  <a:pt x="3963456" y="406400"/>
                </a:lnTo>
                <a:lnTo>
                  <a:pt x="3863174" y="355600"/>
                </a:lnTo>
                <a:lnTo>
                  <a:pt x="3811886" y="342900"/>
                </a:lnTo>
                <a:lnTo>
                  <a:pt x="3759854" y="317500"/>
                </a:lnTo>
                <a:lnTo>
                  <a:pt x="3707092" y="304800"/>
                </a:lnTo>
                <a:lnTo>
                  <a:pt x="3653618" y="279400"/>
                </a:lnTo>
                <a:lnTo>
                  <a:pt x="3599446" y="266700"/>
                </a:lnTo>
                <a:lnTo>
                  <a:pt x="3544591" y="241300"/>
                </a:lnTo>
                <a:lnTo>
                  <a:pt x="3489069" y="228600"/>
                </a:lnTo>
                <a:lnTo>
                  <a:pt x="3432896" y="203200"/>
                </a:lnTo>
                <a:lnTo>
                  <a:pt x="3202001" y="152400"/>
                </a:lnTo>
                <a:lnTo>
                  <a:pt x="3142803" y="127000"/>
                </a:lnTo>
                <a:lnTo>
                  <a:pt x="2961922" y="88900"/>
                </a:lnTo>
                <a:lnTo>
                  <a:pt x="2900584" y="88900"/>
                </a:lnTo>
                <a:lnTo>
                  <a:pt x="2714006" y="50800"/>
                </a:lnTo>
                <a:close/>
              </a:path>
              <a:path w="5150484" h="2743200">
                <a:moveTo>
                  <a:pt x="2528294" y="25400"/>
                </a:moveTo>
                <a:lnTo>
                  <a:pt x="1595934" y="25400"/>
                </a:lnTo>
                <a:lnTo>
                  <a:pt x="1541938" y="38100"/>
                </a:lnTo>
                <a:lnTo>
                  <a:pt x="1488555" y="38100"/>
                </a:lnTo>
                <a:lnTo>
                  <a:pt x="1435801" y="50800"/>
                </a:lnTo>
                <a:lnTo>
                  <a:pt x="2651829" y="50800"/>
                </a:lnTo>
                <a:lnTo>
                  <a:pt x="2528294" y="25400"/>
                </a:lnTo>
                <a:close/>
              </a:path>
              <a:path w="5150484" h="2743200">
                <a:moveTo>
                  <a:pt x="2345315" y="12700"/>
                </a:moveTo>
                <a:lnTo>
                  <a:pt x="1705689" y="12700"/>
                </a:lnTo>
                <a:lnTo>
                  <a:pt x="1650524" y="25400"/>
                </a:lnTo>
                <a:lnTo>
                  <a:pt x="2405974" y="25400"/>
                </a:lnTo>
                <a:lnTo>
                  <a:pt x="2345315" y="12700"/>
                </a:lnTo>
                <a:close/>
              </a:path>
              <a:path w="5150484" h="2743200">
                <a:moveTo>
                  <a:pt x="2165559" y="0"/>
                </a:moveTo>
                <a:lnTo>
                  <a:pt x="1931744" y="0"/>
                </a:lnTo>
                <a:lnTo>
                  <a:pt x="1874457" y="12700"/>
                </a:lnTo>
                <a:lnTo>
                  <a:pt x="2225089" y="12700"/>
                </a:lnTo>
                <a:lnTo>
                  <a:pt x="2165559" y="0"/>
                </a:lnTo>
                <a:close/>
              </a:path>
            </a:pathLst>
          </a:custGeom>
          <a:solidFill>
            <a:srgbClr val="00B0F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0015" y="2967227"/>
            <a:ext cx="249936" cy="249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40" y="4002023"/>
            <a:ext cx="249936" cy="24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12435" y="3285744"/>
            <a:ext cx="249936" cy="249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10555" y="2549651"/>
            <a:ext cx="249936" cy="249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8252" y="3206495"/>
            <a:ext cx="249936" cy="249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8744" y="1994916"/>
            <a:ext cx="249936" cy="2499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8979" y="3086100"/>
            <a:ext cx="249936" cy="249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4660" y="3354323"/>
            <a:ext cx="249935" cy="249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21608" y="3883152"/>
            <a:ext cx="249936" cy="24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21479" y="370941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118872" y="0"/>
                </a:moveTo>
                <a:lnTo>
                  <a:pt x="72598" y="9340"/>
                </a:lnTo>
                <a:lnTo>
                  <a:pt x="34813" y="34813"/>
                </a:lnTo>
                <a:lnTo>
                  <a:pt x="9340" y="72598"/>
                </a:lnTo>
                <a:lnTo>
                  <a:pt x="0" y="118872"/>
                </a:lnTo>
                <a:lnTo>
                  <a:pt x="9340" y="165140"/>
                </a:lnTo>
                <a:lnTo>
                  <a:pt x="34813" y="202925"/>
                </a:lnTo>
                <a:lnTo>
                  <a:pt x="72598" y="228401"/>
                </a:lnTo>
                <a:lnTo>
                  <a:pt x="118872" y="237744"/>
                </a:lnTo>
                <a:lnTo>
                  <a:pt x="165145" y="228401"/>
                </a:lnTo>
                <a:lnTo>
                  <a:pt x="202930" y="202925"/>
                </a:lnTo>
                <a:lnTo>
                  <a:pt x="228403" y="165140"/>
                </a:lnTo>
                <a:lnTo>
                  <a:pt x="237744" y="118872"/>
                </a:lnTo>
                <a:lnTo>
                  <a:pt x="228403" y="72598"/>
                </a:lnTo>
                <a:lnTo>
                  <a:pt x="202930" y="34813"/>
                </a:lnTo>
                <a:lnTo>
                  <a:pt x="165145" y="9340"/>
                </a:lnTo>
                <a:lnTo>
                  <a:pt x="118872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1479" y="370941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118872"/>
                </a:moveTo>
                <a:lnTo>
                  <a:pt x="9340" y="72598"/>
                </a:lnTo>
                <a:lnTo>
                  <a:pt x="34813" y="34813"/>
                </a:lnTo>
                <a:lnTo>
                  <a:pt x="72598" y="9340"/>
                </a:lnTo>
                <a:lnTo>
                  <a:pt x="118872" y="0"/>
                </a:lnTo>
                <a:lnTo>
                  <a:pt x="165145" y="9340"/>
                </a:lnTo>
                <a:lnTo>
                  <a:pt x="202930" y="34813"/>
                </a:lnTo>
                <a:lnTo>
                  <a:pt x="228403" y="72598"/>
                </a:lnTo>
                <a:lnTo>
                  <a:pt x="237744" y="118872"/>
                </a:lnTo>
                <a:lnTo>
                  <a:pt x="228403" y="165140"/>
                </a:lnTo>
                <a:lnTo>
                  <a:pt x="202930" y="202925"/>
                </a:lnTo>
                <a:lnTo>
                  <a:pt x="165145" y="228401"/>
                </a:lnTo>
                <a:lnTo>
                  <a:pt x="118872" y="237744"/>
                </a:lnTo>
                <a:lnTo>
                  <a:pt x="72598" y="228401"/>
                </a:lnTo>
                <a:lnTo>
                  <a:pt x="34813" y="202925"/>
                </a:lnTo>
                <a:lnTo>
                  <a:pt x="9340" y="165140"/>
                </a:lnTo>
                <a:lnTo>
                  <a:pt x="0" y="11887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63411" y="3558540"/>
            <a:ext cx="249936" cy="249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81344" y="2846832"/>
            <a:ext cx="249936" cy="249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21479" y="370941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118872" y="0"/>
                </a:moveTo>
                <a:lnTo>
                  <a:pt x="72598" y="9340"/>
                </a:lnTo>
                <a:lnTo>
                  <a:pt x="34813" y="34813"/>
                </a:lnTo>
                <a:lnTo>
                  <a:pt x="9340" y="72598"/>
                </a:lnTo>
                <a:lnTo>
                  <a:pt x="0" y="118872"/>
                </a:lnTo>
                <a:lnTo>
                  <a:pt x="9340" y="165140"/>
                </a:lnTo>
                <a:lnTo>
                  <a:pt x="34813" y="202925"/>
                </a:lnTo>
                <a:lnTo>
                  <a:pt x="72598" y="228401"/>
                </a:lnTo>
                <a:lnTo>
                  <a:pt x="118872" y="237744"/>
                </a:lnTo>
                <a:lnTo>
                  <a:pt x="165145" y="228401"/>
                </a:lnTo>
                <a:lnTo>
                  <a:pt x="202930" y="202925"/>
                </a:lnTo>
                <a:lnTo>
                  <a:pt x="228403" y="165140"/>
                </a:lnTo>
                <a:lnTo>
                  <a:pt x="237744" y="118872"/>
                </a:lnTo>
                <a:lnTo>
                  <a:pt x="228403" y="72598"/>
                </a:lnTo>
                <a:lnTo>
                  <a:pt x="202930" y="34813"/>
                </a:lnTo>
                <a:lnTo>
                  <a:pt x="165145" y="9340"/>
                </a:lnTo>
                <a:lnTo>
                  <a:pt x="118872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21479" y="370941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0" y="118872"/>
                </a:moveTo>
                <a:lnTo>
                  <a:pt x="9340" y="72598"/>
                </a:lnTo>
                <a:lnTo>
                  <a:pt x="34813" y="34813"/>
                </a:lnTo>
                <a:lnTo>
                  <a:pt x="72598" y="9340"/>
                </a:lnTo>
                <a:lnTo>
                  <a:pt x="118872" y="0"/>
                </a:lnTo>
                <a:lnTo>
                  <a:pt x="165145" y="9340"/>
                </a:lnTo>
                <a:lnTo>
                  <a:pt x="202930" y="34813"/>
                </a:lnTo>
                <a:lnTo>
                  <a:pt x="228403" y="72598"/>
                </a:lnTo>
                <a:lnTo>
                  <a:pt x="237744" y="118872"/>
                </a:lnTo>
                <a:lnTo>
                  <a:pt x="228403" y="165140"/>
                </a:lnTo>
                <a:lnTo>
                  <a:pt x="202930" y="202925"/>
                </a:lnTo>
                <a:lnTo>
                  <a:pt x="165145" y="228401"/>
                </a:lnTo>
                <a:lnTo>
                  <a:pt x="118872" y="237744"/>
                </a:lnTo>
                <a:lnTo>
                  <a:pt x="72598" y="228401"/>
                </a:lnTo>
                <a:lnTo>
                  <a:pt x="34813" y="202925"/>
                </a:lnTo>
                <a:lnTo>
                  <a:pt x="9340" y="165140"/>
                </a:lnTo>
                <a:lnTo>
                  <a:pt x="0" y="11887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41420" y="2997707"/>
            <a:ext cx="249936" cy="249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72639" y="2458211"/>
            <a:ext cx="249935" cy="249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09844" y="3150107"/>
            <a:ext cx="249936" cy="249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73323" y="2481072"/>
            <a:ext cx="249935" cy="249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02735" y="1874520"/>
            <a:ext cx="249936" cy="249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83379" y="2727960"/>
            <a:ext cx="249936" cy="249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32204" y="3457955"/>
            <a:ext cx="249935" cy="249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29755" y="1644395"/>
            <a:ext cx="249936" cy="249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96740" y="1026414"/>
            <a:ext cx="249936" cy="2499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65492" y="3592067"/>
            <a:ext cx="249935" cy="249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32092" y="858011"/>
            <a:ext cx="335280" cy="142240"/>
          </a:xfrm>
          <a:custGeom>
            <a:avLst/>
            <a:gdLst/>
            <a:ahLst/>
            <a:cxnLst/>
            <a:rect l="l" t="t" r="r" b="b"/>
            <a:pathLst>
              <a:path w="335279" h="142240">
                <a:moveTo>
                  <a:pt x="0" y="141732"/>
                </a:moveTo>
                <a:lnTo>
                  <a:pt x="335279" y="141732"/>
                </a:lnTo>
                <a:lnTo>
                  <a:pt x="335279" y="0"/>
                </a:lnTo>
                <a:lnTo>
                  <a:pt x="0" y="0"/>
                </a:lnTo>
                <a:lnTo>
                  <a:pt x="0" y="141732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03947" y="814450"/>
            <a:ext cx="901433" cy="2468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32092" y="1077467"/>
            <a:ext cx="335280" cy="142240"/>
          </a:xfrm>
          <a:custGeom>
            <a:avLst/>
            <a:gdLst/>
            <a:ahLst/>
            <a:cxnLst/>
            <a:rect l="l" t="t" r="r" b="b"/>
            <a:pathLst>
              <a:path w="335279" h="142240">
                <a:moveTo>
                  <a:pt x="0" y="141732"/>
                </a:moveTo>
                <a:lnTo>
                  <a:pt x="335279" y="141732"/>
                </a:lnTo>
                <a:lnTo>
                  <a:pt x="335279" y="0"/>
                </a:lnTo>
                <a:lnTo>
                  <a:pt x="0" y="0"/>
                </a:lnTo>
                <a:lnTo>
                  <a:pt x="0" y="141732"/>
                </a:lnTo>
                <a:close/>
              </a:path>
            </a:pathLst>
          </a:custGeom>
          <a:solidFill>
            <a:srgbClr val="5D6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03947" y="1033907"/>
            <a:ext cx="1040866" cy="2468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32092" y="1278636"/>
            <a:ext cx="335280" cy="142240"/>
          </a:xfrm>
          <a:custGeom>
            <a:avLst/>
            <a:gdLst/>
            <a:ahLst/>
            <a:cxnLst/>
            <a:rect l="l" t="t" r="r" b="b"/>
            <a:pathLst>
              <a:path w="335279" h="142240">
                <a:moveTo>
                  <a:pt x="0" y="141732"/>
                </a:moveTo>
                <a:lnTo>
                  <a:pt x="335279" y="141732"/>
                </a:lnTo>
                <a:lnTo>
                  <a:pt x="335279" y="0"/>
                </a:lnTo>
                <a:lnTo>
                  <a:pt x="0" y="0"/>
                </a:lnTo>
                <a:lnTo>
                  <a:pt x="0" y="141732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03947" y="1234439"/>
            <a:ext cx="956259" cy="2468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28610" y="2067814"/>
            <a:ext cx="761123" cy="3139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38138" y="2231389"/>
            <a:ext cx="900430" cy="215900"/>
          </a:xfrm>
          <a:custGeom>
            <a:avLst/>
            <a:gdLst/>
            <a:ahLst/>
            <a:cxnLst/>
            <a:rect l="l" t="t" r="r" b="b"/>
            <a:pathLst>
              <a:path w="900429" h="215900">
                <a:moveTo>
                  <a:pt x="67056" y="140716"/>
                </a:moveTo>
                <a:lnTo>
                  <a:pt x="0" y="193421"/>
                </a:lnTo>
                <a:lnTo>
                  <a:pt x="82295" y="215392"/>
                </a:lnTo>
                <a:lnTo>
                  <a:pt x="77190" y="190373"/>
                </a:lnTo>
                <a:lnTo>
                  <a:pt x="64135" y="190373"/>
                </a:lnTo>
                <a:lnTo>
                  <a:pt x="60198" y="170942"/>
                </a:lnTo>
                <a:lnTo>
                  <a:pt x="72702" y="168385"/>
                </a:lnTo>
                <a:lnTo>
                  <a:pt x="67056" y="140716"/>
                </a:lnTo>
                <a:close/>
              </a:path>
              <a:path w="900429" h="215900">
                <a:moveTo>
                  <a:pt x="72702" y="168385"/>
                </a:moveTo>
                <a:lnTo>
                  <a:pt x="60198" y="170942"/>
                </a:lnTo>
                <a:lnTo>
                  <a:pt x="64135" y="190373"/>
                </a:lnTo>
                <a:lnTo>
                  <a:pt x="76666" y="187809"/>
                </a:lnTo>
                <a:lnTo>
                  <a:pt x="72702" y="168385"/>
                </a:lnTo>
                <a:close/>
              </a:path>
              <a:path w="900429" h="215900">
                <a:moveTo>
                  <a:pt x="76666" y="187809"/>
                </a:moveTo>
                <a:lnTo>
                  <a:pt x="64135" y="190373"/>
                </a:lnTo>
                <a:lnTo>
                  <a:pt x="77190" y="190373"/>
                </a:lnTo>
                <a:lnTo>
                  <a:pt x="76666" y="187809"/>
                </a:lnTo>
                <a:close/>
              </a:path>
              <a:path w="900429" h="215900">
                <a:moveTo>
                  <a:pt x="896492" y="0"/>
                </a:moveTo>
                <a:lnTo>
                  <a:pt x="72702" y="168385"/>
                </a:lnTo>
                <a:lnTo>
                  <a:pt x="76666" y="187809"/>
                </a:lnTo>
                <a:lnTo>
                  <a:pt x="900430" y="19304"/>
                </a:lnTo>
                <a:lnTo>
                  <a:pt x="896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22">
                <a:extLst>
                  <a:ext uri="{FF2B5EF4-FFF2-40B4-BE49-F238E27FC236}">
                    <a16:creationId xmlns:a16="http://schemas.microsoft.com/office/drawing/2014/main" id="{A009BCB8-905E-1144-AEB5-EAD71402982E}"/>
                  </a:ext>
                </a:extLst>
              </p:cNvPr>
              <p:cNvSpPr txBox="1"/>
              <p:nvPr/>
            </p:nvSpPr>
            <p:spPr>
              <a:xfrm>
                <a:off x="685291" y="1405509"/>
                <a:ext cx="914909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𝑚</m:t>
                      </m:r>
                      <m:r>
                        <a:rPr lang="en-US" sz="1800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=6</m:t>
                      </m:r>
                    </m:oMath>
                  </m:oMathPara>
                </a14:m>
                <a:endParaRPr sz="18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39" name="object 22">
                <a:extLst>
                  <a:ext uri="{FF2B5EF4-FFF2-40B4-BE49-F238E27FC236}">
                    <a16:creationId xmlns:a16="http://schemas.microsoft.com/office/drawing/2014/main" id="{A009BCB8-905E-1144-AEB5-EAD714029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91" y="1405509"/>
                <a:ext cx="914909" cy="2997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Shape 1">
            <a:extLst>
              <a:ext uri="{FF2B5EF4-FFF2-40B4-BE49-F238E27FC236}">
                <a16:creationId xmlns:a16="http://schemas.microsoft.com/office/drawing/2014/main" id="{7CC34825-BC66-BB4F-9E62-8A90FC72C0EC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255907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>
            <a:extLst>
              <a:ext uri="{FF2B5EF4-FFF2-40B4-BE49-F238E27FC236}">
                <a16:creationId xmlns:a16="http://schemas.microsoft.com/office/drawing/2014/main" id="{804DCE89-FC6E-7146-A65B-FE8E687D96A3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DBSCAN Algorithm (Python)</a:t>
            </a:r>
          </a:p>
        </p:txBody>
      </p:sp>
      <p:sp>
        <p:nvSpPr>
          <p:cNvPr id="6" name="TextShape 2">
            <a:extLst>
              <a:ext uri="{FF2B5EF4-FFF2-40B4-BE49-F238E27FC236}">
                <a16:creationId xmlns:a16="http://schemas.microsoft.com/office/drawing/2014/main" id="{63C751F6-ABA4-CF4B-ACD4-9B3C10572FC0}"/>
              </a:ext>
            </a:extLst>
          </p:cNvPr>
          <p:cNvSpPr txBox="1"/>
          <p:nvPr/>
        </p:nvSpPr>
        <p:spPr>
          <a:xfrm>
            <a:off x="348192" y="1181101"/>
            <a:ext cx="8804275" cy="36004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current_id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= 1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for p in X: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C[p] = -1 </a:t>
            </a:r>
            <a:r>
              <a:rPr lang="en-US" sz="16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# initialize clustering assignments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for p in X: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if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is_core_point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(p) == True: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  C[p] =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current_id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6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# label p with a unique cluster ID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  for q in X: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     if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is_density_reachable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p,q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) and p is not q: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        C[q] =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current_id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16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# label q with the same cluster ID as p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 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current_id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+= 1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else if C[p] == -1: </a:t>
            </a:r>
            <a:r>
              <a:rPr lang="en-US" sz="16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# p has no label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     C[p] = 0 </a:t>
            </a:r>
            <a:r>
              <a:rPr lang="en-US" sz="16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# label p as noise for now (might get relabeled later)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5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object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2590792"/>
                  </p:ext>
                </p:extLst>
              </p:nvPr>
            </p:nvGraphicFramePr>
            <p:xfrm>
              <a:off x="228600" y="1011427"/>
              <a:ext cx="8728074" cy="383975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7280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98284">
                    <a:tc>
                      <a:txBody>
                        <a:bodyPr/>
                        <a:lstStyle/>
                        <a:p>
                          <a:pPr marL="96520">
                            <a:lnSpc>
                              <a:spcPct val="100000"/>
                            </a:lnSpc>
                            <a:spcBef>
                              <a:spcPts val="75"/>
                            </a:spcBef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def DBSCAN(X, </a:t>
                          </a:r>
                          <a14:m>
                            <m:oMath xmlns:m="http://schemas.openxmlformats.org/officeDocument/2006/math">
                              <m:r>
                                <a:rPr lang="ro-RO" sz="1000" i="1" spc="10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  <m:t>𝜀</m:t>
                              </m:r>
                            </m:oMath>
                          </a14:m>
                          <a:r>
                            <a:rPr sz="1000" spc="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,</a:t>
                          </a:r>
                          <a:r>
                            <a:rPr sz="1000" spc="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m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):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9525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4086">
                    <a:tc>
                      <a:txBody>
                        <a:bodyPr/>
                        <a:lstStyle/>
                        <a:p>
                          <a:pPr marL="377190">
                            <a:lnSpc>
                              <a:spcPts val="1170"/>
                            </a:lnSpc>
                            <a:tabLst>
                              <a:tab pos="3660140" algn="l"/>
                            </a:tabLst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r>
                            <a:rPr sz="100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= 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	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cluster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index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83832">
                    <a:tc>
                      <a:txBody>
                        <a:bodyPr/>
                        <a:lstStyle/>
                        <a:p>
                          <a:pPr marL="377190">
                            <a:lnSpc>
                              <a:spcPts val="1165"/>
                            </a:lnSpc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for p in</a:t>
                          </a:r>
                          <a:r>
                            <a:rPr sz="1000" spc="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1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X: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marL="725805">
                            <a:lnSpc>
                              <a:spcPts val="1165"/>
                            </a:lnSpc>
                            <a:tabLst>
                              <a:tab pos="3728720" algn="l"/>
                            </a:tabLst>
                          </a:pPr>
                          <a:r>
                            <a:rPr sz="100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if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p.label is</a:t>
                          </a:r>
                          <a:r>
                            <a:rPr sz="1000" spc="2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not</a:t>
                          </a:r>
                          <a:r>
                            <a:rPr sz="1000" spc="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None:	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previously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processed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82118">
                    <a:tc>
                      <a:txBody>
                        <a:bodyPr/>
                        <a:lstStyle/>
                        <a:p>
                          <a:pPr marL="1075690">
                            <a:lnSpc>
                              <a:spcPts val="1170"/>
                            </a:lnSpc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continue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86689">
                    <a:tc>
                      <a:txBody>
                        <a:bodyPr/>
                        <a:lstStyle/>
                        <a:p>
                          <a:pPr marL="725805">
                            <a:lnSpc>
                              <a:spcPts val="1185"/>
                            </a:lnSpc>
                            <a:tabLst>
                              <a:tab pos="3723004" algn="l"/>
                            </a:tabLst>
                          </a:pPr>
                          <a:r>
                            <a:rPr sz="100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neighbors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= find_neighborhood(p,</a:t>
                          </a:r>
                          <a:r>
                            <a:rPr sz="1000" spc="1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X,</a:t>
                          </a:r>
                          <a:r>
                            <a:rPr sz="1000" spc="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o-RO" sz="1000" i="1" spc="10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  <m:t>𝜀</m:t>
                              </m:r>
                            </m:oMath>
                          </a14:m>
                          <a:r>
                            <a:rPr sz="1000" spc="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)</a:t>
                          </a:r>
                          <a:r>
                            <a:rPr lang="en-US" sz="1000" spc="10" baseline="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find points 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in</a:t>
                          </a:r>
                          <a:r>
                            <a:rPr sz="1000" spc="-1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o-RO" sz="1000" i="1" spc="1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  <m:t>𝜀</m:t>
                              </m:r>
                            </m:oMath>
                          </a14:m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-neighborhood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84290">
                    <a:tc>
                      <a:txBody>
                        <a:bodyPr/>
                        <a:lstStyle/>
                        <a:p>
                          <a:pPr marL="725805">
                            <a:lnSpc>
                              <a:spcPts val="1170"/>
                            </a:lnSpc>
                          </a:pPr>
                          <a:r>
                            <a:rPr sz="100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if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len(neighbors) &lt;</a:t>
                          </a:r>
                          <a:r>
                            <a:rPr sz="1000" spc="2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m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: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84683">
                    <a:tc>
                      <a:txBody>
                        <a:bodyPr/>
                        <a:lstStyle/>
                        <a:p>
                          <a:pPr marL="110489" algn="l">
                            <a:lnSpc>
                              <a:spcPts val="1170"/>
                            </a:lnSpc>
                            <a:tabLst>
                              <a:tab pos="2834005" algn="l"/>
                            </a:tabLst>
                          </a:pP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            </a:t>
                          </a:r>
                          <a:r>
                            <a:rPr sz="1000" spc="-5" dirty="0" err="1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p.label</a:t>
                          </a:r>
                          <a:r>
                            <a:rPr sz="1000" spc="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=</a:t>
                          </a:r>
                          <a:r>
                            <a:rPr sz="1000" spc="3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"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noise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"                 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if </a:t>
                          </a:r>
                          <a:r>
                            <a:rPr sz="10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not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core </a:t>
                          </a:r>
                          <a:r>
                            <a:rPr sz="10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point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label 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as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’noise’ </a:t>
                          </a:r>
                          <a:r>
                            <a:rPr sz="10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(for</a:t>
                          </a:r>
                          <a:r>
                            <a:rPr sz="1000" spc="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now)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84491">
                    <a:tc>
                      <a:txBody>
                        <a:bodyPr/>
                        <a:lstStyle/>
                        <a:p>
                          <a:pPr marL="1075690">
                            <a:lnSpc>
                              <a:spcPts val="1170"/>
                            </a:lnSpc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continue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84417">
                    <a:tc>
                      <a:txBody>
                        <a:bodyPr/>
                        <a:lstStyle/>
                        <a:p>
                          <a:pPr marL="725805">
                            <a:lnSpc>
                              <a:spcPts val="1170"/>
                            </a:lnSpc>
                            <a:tabLst>
                              <a:tab pos="3728720" algn="l"/>
                            </a:tabLst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 = c</a:t>
                          </a:r>
                          <a:r>
                            <a:rPr sz="1000" spc="3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+</a:t>
                          </a:r>
                          <a:r>
                            <a:rPr sz="1000" spc="1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	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increment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cluster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185000">
                    <a:tc>
                      <a:txBody>
                        <a:bodyPr/>
                        <a:lstStyle/>
                        <a:p>
                          <a:pPr marL="725805" algn="l">
                            <a:lnSpc>
                              <a:spcPts val="1170"/>
                            </a:lnSpc>
                            <a:tabLst>
                              <a:tab pos="3728720" algn="l"/>
                            </a:tabLst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p.label</a:t>
                          </a:r>
                          <a:r>
                            <a:rPr sz="1000" spc="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=</a:t>
                          </a:r>
                          <a:r>
                            <a:rPr sz="1000" spc="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	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label first </a:t>
                          </a:r>
                          <a:r>
                            <a:rPr sz="10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point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in </a:t>
                          </a:r>
                          <a:r>
                            <a:rPr sz="10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the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new cluster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184569">
                    <a:tc>
                      <a:txBody>
                        <a:bodyPr/>
                        <a:lstStyle/>
                        <a:p>
                          <a:pPr marR="127000" algn="l">
                            <a:lnSpc>
                              <a:spcPts val="1170"/>
                            </a:lnSpc>
                            <a:tabLst>
                              <a:tab pos="2653665" algn="l"/>
                            </a:tabLst>
                          </a:pP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        </a:t>
                          </a:r>
                          <a:r>
                            <a:rPr lang="en-US" sz="5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 = </a:t>
                          </a:r>
                          <a:r>
                            <a:rPr sz="100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neighbors</a:t>
                          </a:r>
                          <a:r>
                            <a:rPr sz="1000" spc="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–</a:t>
                          </a:r>
                          <a:r>
                            <a:rPr sz="1000" spc="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{p}</a:t>
                          </a:r>
                          <a:r>
                            <a:rPr lang="en-US" sz="1000" spc="-5" baseline="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                   </a:t>
                          </a:r>
                          <a:r>
                            <a:rPr lang="en-US" sz="800" spc="-5" baseline="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ro-RO"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</a:t>
                          </a:r>
                          <a14:m>
                            <m:oMath xmlns:m="http://schemas.openxmlformats.org/officeDocument/2006/math">
                              <m:r>
                                <a:rPr lang="ro-RO" sz="1000" i="1" spc="1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  <m:t>𝜀</m:t>
                              </m:r>
                            </m:oMath>
                          </a14:m>
                          <a:r>
                            <a:rPr lang="ro-RO"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-neighbors of p </a:t>
                          </a:r>
                          <a:r>
                            <a:rPr lang="ro-RO" sz="1000" spc="-5" dirty="0" err="1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that</a:t>
                          </a:r>
                          <a:r>
                            <a:rPr lang="ro-RO"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we add </a:t>
                          </a:r>
                          <a:r>
                            <a:rPr lang="ro-RO"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to </a:t>
                          </a:r>
                          <a:r>
                            <a:rPr lang="ro-RO"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the cluster </a:t>
                          </a:r>
                          <a:r>
                            <a:rPr lang="ro-RO"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and </a:t>
                          </a:r>
                          <a:r>
                            <a:rPr lang="ro-RO"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try to</a:t>
                          </a:r>
                          <a:r>
                            <a:rPr lang="ro-RO" sz="1000" spc="5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ro-RO"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expand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184746">
                    <a:tc>
                      <a:txBody>
                        <a:bodyPr/>
                        <a:lstStyle/>
                        <a:p>
                          <a:pPr marL="725805">
                            <a:lnSpc>
                              <a:spcPts val="1170"/>
                            </a:lnSpc>
                          </a:pPr>
                          <a:r>
                            <a:rPr sz="100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for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q in S: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184555">
                    <a:tc>
                      <a:txBody>
                        <a:bodyPr/>
                        <a:lstStyle/>
                        <a:p>
                          <a:pPr marL="1075690">
                            <a:lnSpc>
                              <a:spcPts val="1170"/>
                            </a:lnSpc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if </a:t>
                          </a:r>
                          <a:r>
                            <a:rPr sz="1000" spc="-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q.label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==</a:t>
                          </a:r>
                          <a:r>
                            <a:rPr sz="1000" spc="3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"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noise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"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: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184378">
                    <a:tc>
                      <a:txBody>
                        <a:bodyPr/>
                        <a:lstStyle/>
                        <a:p>
                          <a:pPr marR="127000" algn="l">
                            <a:lnSpc>
                              <a:spcPts val="1170"/>
                            </a:lnSpc>
                            <a:tabLst>
                              <a:tab pos="2233930" algn="l"/>
                            </a:tabLst>
                          </a:pPr>
                          <a:r>
                            <a:rPr lang="en-US" sz="1000" spc="-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                  </a:t>
                          </a:r>
                          <a:r>
                            <a:rPr sz="1000" spc="-10" dirty="0" err="1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q.label</a:t>
                          </a:r>
                          <a:r>
                            <a:rPr sz="1000" spc="2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=</a:t>
                          </a:r>
                          <a:r>
                            <a:rPr sz="1000" spc="1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	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            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it 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was labeled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as noise, 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but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it 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is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actually a border</a:t>
                          </a:r>
                          <a:r>
                            <a:rPr sz="1000" spc="9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point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176188">
                    <a:tc>
                      <a:txBody>
                        <a:bodyPr/>
                        <a:lstStyle/>
                        <a:p>
                          <a:pPr marL="1075690">
                            <a:lnSpc>
                              <a:spcPts val="1170"/>
                            </a:lnSpc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if </a:t>
                          </a:r>
                          <a:r>
                            <a:rPr sz="1000" spc="-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q.label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is </a:t>
                          </a:r>
                          <a:r>
                            <a:rPr sz="1000" spc="-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not</a:t>
                          </a:r>
                          <a:r>
                            <a:rPr sz="1000" spc="3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None: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168554">
                    <a:tc>
                      <a:txBody>
                        <a:bodyPr/>
                        <a:lstStyle/>
                        <a:p>
                          <a:pPr marL="1426210">
                            <a:lnSpc>
                              <a:spcPts val="1105"/>
                            </a:lnSpc>
                            <a:tabLst>
                              <a:tab pos="3799204" algn="l"/>
                            </a:tabLst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continue	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either border </a:t>
                          </a:r>
                          <a:r>
                            <a:rPr sz="10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point or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in </a:t>
                          </a:r>
                          <a:r>
                            <a:rPr sz="10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some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other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cluster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174154">
                    <a:tc>
                      <a:txBody>
                        <a:bodyPr/>
                        <a:lstStyle/>
                        <a:p>
                          <a:pPr marL="1075690">
                            <a:lnSpc>
                              <a:spcPts val="1105"/>
                            </a:lnSpc>
                            <a:tabLst>
                              <a:tab pos="3799204" algn="l"/>
                            </a:tabLst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q.label</a:t>
                          </a:r>
                          <a:r>
                            <a:rPr sz="100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=</a:t>
                          </a:r>
                          <a:r>
                            <a:rPr sz="1000" spc="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	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add the 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point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to 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the</a:t>
                          </a:r>
                          <a:r>
                            <a:rPr sz="1000" spc="1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cluster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186689">
                    <a:tc>
                      <a:txBody>
                        <a:bodyPr/>
                        <a:lstStyle/>
                        <a:p>
                          <a:pPr marL="1075690">
                            <a:lnSpc>
                              <a:spcPts val="1185"/>
                            </a:lnSpc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neighbors = find_neighborhood(q, X, </a:t>
                          </a:r>
                          <a14:m>
                            <m:oMath xmlns:m="http://schemas.openxmlformats.org/officeDocument/2006/math">
                              <m:r>
                                <a:rPr lang="ro-RO" sz="1000" i="1" spc="10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  <m:t>𝜀</m:t>
                              </m:r>
                            </m:oMath>
                          </a14:m>
                          <a:r>
                            <a:rPr sz="1000" spc="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)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find</a:t>
                          </a:r>
                          <a:r>
                            <a:rPr sz="1000" spc="1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o-RO" sz="1000" i="1" spc="1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  <m:t>𝜀</m:t>
                              </m:r>
                            </m:oMath>
                          </a14:m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-neighborhood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182000">
                    <a:tc>
                      <a:txBody>
                        <a:bodyPr/>
                        <a:lstStyle/>
                        <a:p>
                          <a:pPr marL="1075690">
                            <a:lnSpc>
                              <a:spcPts val="1170"/>
                            </a:lnSpc>
                            <a:tabLst>
                              <a:tab pos="3799204" algn="l"/>
                            </a:tabLst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if len(neighbors)</a:t>
                          </a:r>
                          <a:r>
                            <a:rPr sz="1000" spc="2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&gt;=</a:t>
                          </a:r>
                          <a:r>
                            <a:rPr sz="1000" spc="3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m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:	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check if also core point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  <a:tr h="171886">
                    <a:tc>
                      <a:txBody>
                        <a:bodyPr/>
                        <a:lstStyle/>
                        <a:p>
                          <a:pPr marL="1426210">
                            <a:lnSpc>
                              <a:spcPts val="1185"/>
                            </a:lnSpc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 = S ∪</a:t>
                          </a:r>
                          <a:r>
                            <a:rPr sz="1000" spc="9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neighbors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object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2590792"/>
                  </p:ext>
                </p:extLst>
              </p:nvPr>
            </p:nvGraphicFramePr>
            <p:xfrm>
              <a:off x="228600" y="1011427"/>
              <a:ext cx="8728074" cy="383975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7280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98284">
                    <a:tc>
                      <a:txBody>
                        <a:bodyPr/>
                        <a:lstStyle/>
                        <a:p>
                          <a:endParaRPr lang="en-RO"/>
                        </a:p>
                      </a:txBody>
                      <a:tcPr marL="0" marR="0" marT="9525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" t="-12500" b="-18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4086">
                    <a:tc>
                      <a:txBody>
                        <a:bodyPr/>
                        <a:lstStyle/>
                        <a:p>
                          <a:pPr marL="377190">
                            <a:lnSpc>
                              <a:spcPts val="1170"/>
                            </a:lnSpc>
                            <a:tabLst>
                              <a:tab pos="3660140" algn="l"/>
                            </a:tabLst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r>
                            <a:rPr sz="100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= 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0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	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cluster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index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83832">
                    <a:tc>
                      <a:txBody>
                        <a:bodyPr/>
                        <a:lstStyle/>
                        <a:p>
                          <a:pPr marL="377190">
                            <a:lnSpc>
                              <a:spcPts val="1165"/>
                            </a:lnSpc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for p in</a:t>
                          </a:r>
                          <a:r>
                            <a:rPr sz="1000" spc="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1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X: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marL="725805">
                            <a:lnSpc>
                              <a:spcPts val="1165"/>
                            </a:lnSpc>
                            <a:tabLst>
                              <a:tab pos="3728720" algn="l"/>
                            </a:tabLst>
                          </a:pPr>
                          <a:r>
                            <a:rPr sz="100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if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p.label is</a:t>
                          </a:r>
                          <a:r>
                            <a:rPr sz="1000" spc="2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not</a:t>
                          </a:r>
                          <a:r>
                            <a:rPr sz="1000" spc="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None:	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previously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processed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82118">
                    <a:tc>
                      <a:txBody>
                        <a:bodyPr/>
                        <a:lstStyle/>
                        <a:p>
                          <a:pPr marL="1075690">
                            <a:lnSpc>
                              <a:spcPts val="1170"/>
                            </a:lnSpc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continue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86689">
                    <a:tc>
                      <a:txBody>
                        <a:bodyPr/>
                        <a:lstStyle/>
                        <a:p>
                          <a:endParaRPr lang="en-RO"/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" t="-542857" b="-15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84290">
                    <a:tc>
                      <a:txBody>
                        <a:bodyPr/>
                        <a:lstStyle/>
                        <a:p>
                          <a:pPr marL="725805">
                            <a:lnSpc>
                              <a:spcPts val="1170"/>
                            </a:lnSpc>
                          </a:pPr>
                          <a:r>
                            <a:rPr sz="100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if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len(neighbors) &lt;</a:t>
                          </a:r>
                          <a:r>
                            <a:rPr sz="1000" spc="2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m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: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84683">
                    <a:tc>
                      <a:txBody>
                        <a:bodyPr/>
                        <a:lstStyle/>
                        <a:p>
                          <a:pPr marL="110489" algn="l">
                            <a:lnSpc>
                              <a:spcPts val="1170"/>
                            </a:lnSpc>
                            <a:tabLst>
                              <a:tab pos="2834005" algn="l"/>
                            </a:tabLst>
                          </a:pP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            </a:t>
                          </a:r>
                          <a:r>
                            <a:rPr sz="1000" spc="-5" dirty="0" err="1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p.label</a:t>
                          </a:r>
                          <a:r>
                            <a:rPr sz="1000" spc="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=</a:t>
                          </a:r>
                          <a:r>
                            <a:rPr sz="1000" spc="3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"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noise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"                 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if </a:t>
                          </a:r>
                          <a:r>
                            <a:rPr sz="10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not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core </a:t>
                          </a:r>
                          <a:r>
                            <a:rPr sz="10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point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label 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as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’noise’ </a:t>
                          </a:r>
                          <a:r>
                            <a:rPr sz="10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(for</a:t>
                          </a:r>
                          <a:r>
                            <a:rPr sz="1000" spc="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now)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84491">
                    <a:tc>
                      <a:txBody>
                        <a:bodyPr/>
                        <a:lstStyle/>
                        <a:p>
                          <a:pPr marL="1075690">
                            <a:lnSpc>
                              <a:spcPts val="1170"/>
                            </a:lnSpc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continue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84417">
                    <a:tc>
                      <a:txBody>
                        <a:bodyPr/>
                        <a:lstStyle/>
                        <a:p>
                          <a:pPr marL="725805">
                            <a:lnSpc>
                              <a:spcPts val="1170"/>
                            </a:lnSpc>
                            <a:tabLst>
                              <a:tab pos="3728720" algn="l"/>
                            </a:tabLst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 = c</a:t>
                          </a:r>
                          <a:r>
                            <a:rPr sz="1000" spc="3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+</a:t>
                          </a:r>
                          <a:r>
                            <a:rPr sz="1000" spc="1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	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increment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cluster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185000">
                    <a:tc>
                      <a:txBody>
                        <a:bodyPr/>
                        <a:lstStyle/>
                        <a:p>
                          <a:pPr marL="725805" algn="l">
                            <a:lnSpc>
                              <a:spcPts val="1170"/>
                            </a:lnSpc>
                            <a:tabLst>
                              <a:tab pos="3728720" algn="l"/>
                            </a:tabLst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p.label</a:t>
                          </a:r>
                          <a:r>
                            <a:rPr sz="1000" spc="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=</a:t>
                          </a:r>
                          <a:r>
                            <a:rPr sz="1000" spc="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	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label first </a:t>
                          </a:r>
                          <a:r>
                            <a:rPr sz="10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point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in </a:t>
                          </a:r>
                          <a:r>
                            <a:rPr sz="10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the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new cluster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184569">
                    <a:tc>
                      <a:txBody>
                        <a:bodyPr/>
                        <a:lstStyle/>
                        <a:p>
                          <a:endParaRPr lang="en-RO"/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" t="-1086667" b="-8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184746">
                    <a:tc>
                      <a:txBody>
                        <a:bodyPr/>
                        <a:lstStyle/>
                        <a:p>
                          <a:pPr marL="725805">
                            <a:lnSpc>
                              <a:spcPts val="1170"/>
                            </a:lnSpc>
                          </a:pPr>
                          <a:r>
                            <a:rPr sz="100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for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q in S: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184555">
                    <a:tc>
                      <a:txBody>
                        <a:bodyPr/>
                        <a:lstStyle/>
                        <a:p>
                          <a:pPr marL="1075690">
                            <a:lnSpc>
                              <a:spcPts val="1170"/>
                            </a:lnSpc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if </a:t>
                          </a:r>
                          <a:r>
                            <a:rPr sz="1000" spc="-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q.label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==</a:t>
                          </a:r>
                          <a:r>
                            <a:rPr sz="1000" spc="3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"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noise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"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: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184378">
                    <a:tc>
                      <a:txBody>
                        <a:bodyPr/>
                        <a:lstStyle/>
                        <a:p>
                          <a:pPr marR="127000" algn="l">
                            <a:lnSpc>
                              <a:spcPts val="1170"/>
                            </a:lnSpc>
                            <a:tabLst>
                              <a:tab pos="2233930" algn="l"/>
                            </a:tabLst>
                          </a:pPr>
                          <a:r>
                            <a:rPr lang="en-US" sz="1000" spc="-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                  </a:t>
                          </a:r>
                          <a:r>
                            <a:rPr sz="1000" spc="-10" dirty="0" err="1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q.label</a:t>
                          </a:r>
                          <a:r>
                            <a:rPr sz="1000" spc="2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=</a:t>
                          </a:r>
                          <a:r>
                            <a:rPr sz="1000" spc="1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	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            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it 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was labeled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as noise, 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but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it 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is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actually a border</a:t>
                          </a:r>
                          <a:r>
                            <a:rPr sz="1000" spc="9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point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176188">
                    <a:tc>
                      <a:txBody>
                        <a:bodyPr/>
                        <a:lstStyle/>
                        <a:p>
                          <a:pPr marL="1075690">
                            <a:lnSpc>
                              <a:spcPts val="1170"/>
                            </a:lnSpc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if </a:t>
                          </a:r>
                          <a:r>
                            <a:rPr sz="1000" spc="-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q.label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is </a:t>
                          </a:r>
                          <a:r>
                            <a:rPr sz="1000" spc="-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not</a:t>
                          </a:r>
                          <a:r>
                            <a:rPr sz="1000" spc="3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None: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168554">
                    <a:tc>
                      <a:txBody>
                        <a:bodyPr/>
                        <a:lstStyle/>
                        <a:p>
                          <a:pPr marL="1426210">
                            <a:lnSpc>
                              <a:spcPts val="1105"/>
                            </a:lnSpc>
                            <a:tabLst>
                              <a:tab pos="3799204" algn="l"/>
                            </a:tabLst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continue	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either border </a:t>
                          </a:r>
                          <a:r>
                            <a:rPr sz="10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point or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in </a:t>
                          </a:r>
                          <a:r>
                            <a:rPr sz="10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some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other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cluster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174154">
                    <a:tc>
                      <a:txBody>
                        <a:bodyPr/>
                        <a:lstStyle/>
                        <a:p>
                          <a:pPr marL="1075690">
                            <a:lnSpc>
                              <a:spcPts val="1105"/>
                            </a:lnSpc>
                            <a:tabLst>
                              <a:tab pos="3799204" algn="l"/>
                            </a:tabLst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q.label</a:t>
                          </a:r>
                          <a:r>
                            <a:rPr sz="100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=</a:t>
                          </a:r>
                          <a:r>
                            <a:rPr sz="1000" spc="1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	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add the 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point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to </a:t>
                          </a:r>
                          <a:r>
                            <a:rPr sz="1000" spc="-1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the</a:t>
                          </a:r>
                          <a:r>
                            <a:rPr sz="1000" spc="1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cluster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186689">
                    <a:tc>
                      <a:txBody>
                        <a:bodyPr/>
                        <a:lstStyle/>
                        <a:p>
                          <a:endParaRPr lang="en-RO"/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" t="-174666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182000">
                    <a:tc>
                      <a:txBody>
                        <a:bodyPr/>
                        <a:lstStyle/>
                        <a:p>
                          <a:pPr marL="1075690">
                            <a:lnSpc>
                              <a:spcPts val="1170"/>
                            </a:lnSpc>
                            <a:tabLst>
                              <a:tab pos="3799204" algn="l"/>
                            </a:tabLst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if len(neighbors)</a:t>
                          </a:r>
                          <a:r>
                            <a:rPr sz="1000" spc="2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&gt;=</a:t>
                          </a:r>
                          <a:r>
                            <a:rPr sz="1000" spc="3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en-US"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m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:	</a:t>
                          </a:r>
                          <a:r>
                            <a:rPr sz="10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check if also core point</a:t>
                          </a:r>
                          <a:endParaRPr sz="10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  <a:tr h="171886">
                    <a:tc>
                      <a:txBody>
                        <a:bodyPr/>
                        <a:lstStyle/>
                        <a:p>
                          <a:pPr marL="1426210">
                            <a:lnSpc>
                              <a:spcPts val="1185"/>
                            </a:lnSpc>
                          </a:pP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 = S ∪</a:t>
                          </a:r>
                          <a:r>
                            <a:rPr sz="1000" spc="90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000" spc="-5" dirty="0">
                              <a:solidFill>
                                <a:sysClr val="windowText" lastClr="00000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neighbors</a:t>
                          </a:r>
                          <a:endParaRPr sz="1000" dirty="0">
                            <a:solidFill>
                              <a:sysClr val="windowText" lastClr="00000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Shape 1">
            <a:extLst>
              <a:ext uri="{FF2B5EF4-FFF2-40B4-BE49-F238E27FC236}">
                <a16:creationId xmlns:a16="http://schemas.microsoft.com/office/drawing/2014/main" id="{070833FC-C8C2-484B-9FDA-CA9D2E35CF40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DBSCAN Algorithm in more details (Python)</a:t>
            </a:r>
          </a:p>
        </p:txBody>
      </p:sp>
    </p:spTree>
    <p:extLst>
      <p:ext uri="{BB962C8B-B14F-4D97-AF65-F5344CB8AC3E}">
        <p14:creationId xmlns:p14="http://schemas.microsoft.com/office/powerpoint/2010/main" val="100705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1105861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5861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17044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7044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8270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28270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39496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39496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50679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50679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4653" y="4187907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10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0472" y="418790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4653" y="3881166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10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472" y="3881166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4653" y="3574416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10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0472" y="3574416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4653" y="3267666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10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0472" y="3267666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4653" y="2960917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10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0472" y="296091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87171" y="2834415"/>
            <a:ext cx="1904226" cy="1426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4655" y="2651424"/>
            <a:ext cx="0" cy="1846580"/>
          </a:xfrm>
          <a:custGeom>
            <a:avLst/>
            <a:gdLst/>
            <a:ahLst/>
            <a:cxnLst/>
            <a:rect l="l" t="t" r="r" b="b"/>
            <a:pathLst>
              <a:path h="1846579">
                <a:moveTo>
                  <a:pt x="0" y="0"/>
                </a:moveTo>
                <a:lnTo>
                  <a:pt x="0" y="1845992"/>
                </a:lnTo>
              </a:path>
            </a:pathLst>
          </a:custGeom>
          <a:ln w="55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1891" y="4494650"/>
            <a:ext cx="2473325" cy="0"/>
          </a:xfrm>
          <a:custGeom>
            <a:avLst/>
            <a:gdLst/>
            <a:ahLst/>
            <a:cxnLst/>
            <a:rect l="l" t="t" r="r" b="b"/>
            <a:pathLst>
              <a:path w="2473325">
                <a:moveTo>
                  <a:pt x="0" y="0"/>
                </a:moveTo>
                <a:lnTo>
                  <a:pt x="2472757" y="0"/>
                </a:lnTo>
              </a:path>
            </a:pathLst>
          </a:custGeom>
          <a:ln w="55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45017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45017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56200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56200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67426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67426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78651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78652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89834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89834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33809" y="4187907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09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09628" y="418790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33808" y="3881166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09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09628" y="388116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33808" y="3574416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09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09628" y="357441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33808" y="3267666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09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09627" y="326766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33808" y="2960917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09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09627" y="296091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59756" y="2936607"/>
            <a:ext cx="1608380" cy="1228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33810" y="2651424"/>
            <a:ext cx="0" cy="1846580"/>
          </a:xfrm>
          <a:custGeom>
            <a:avLst/>
            <a:gdLst/>
            <a:ahLst/>
            <a:cxnLst/>
            <a:rect l="l" t="t" r="r" b="b"/>
            <a:pathLst>
              <a:path h="1846579">
                <a:moveTo>
                  <a:pt x="0" y="0"/>
                </a:moveTo>
                <a:lnTo>
                  <a:pt x="0" y="1845992"/>
                </a:lnTo>
              </a:path>
            </a:pathLst>
          </a:custGeom>
          <a:ln w="5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31047" y="4494650"/>
            <a:ext cx="2473325" cy="0"/>
          </a:xfrm>
          <a:custGeom>
            <a:avLst/>
            <a:gdLst/>
            <a:ahLst/>
            <a:cxnLst/>
            <a:rect l="l" t="t" r="r" b="b"/>
            <a:pathLst>
              <a:path w="2473325">
                <a:moveTo>
                  <a:pt x="0" y="0"/>
                </a:moveTo>
                <a:lnTo>
                  <a:pt x="2472757" y="0"/>
                </a:lnTo>
              </a:path>
            </a:pathLst>
          </a:custGeom>
          <a:ln w="55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26201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26201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06548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06548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86951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86951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67311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67311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47670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47670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8030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8030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08389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08389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88792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88792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69152" y="2654210"/>
            <a:ext cx="0" cy="1840864"/>
          </a:xfrm>
          <a:custGeom>
            <a:avLst/>
            <a:gdLst/>
            <a:ahLst/>
            <a:cxnLst/>
            <a:rect l="l" t="t" r="r" b="b"/>
            <a:pathLst>
              <a:path h="1840864">
                <a:moveTo>
                  <a:pt x="0" y="1840437"/>
                </a:moveTo>
                <a:lnTo>
                  <a:pt x="0" y="0"/>
                </a:lnTo>
              </a:path>
            </a:pathLst>
          </a:custGeom>
          <a:ln w="60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69152" y="44946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14053" y="4371952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10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89872" y="437195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14053" y="4126565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10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89872" y="412656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14053" y="3881166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10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89872" y="388116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14053" y="3635766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10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89872" y="363576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14053" y="3390366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10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89872" y="339036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14053" y="3144966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10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89872" y="314496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14053" y="2899567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10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89872" y="289956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14053" y="2654210"/>
            <a:ext cx="2467610" cy="0"/>
          </a:xfrm>
          <a:custGeom>
            <a:avLst/>
            <a:gdLst/>
            <a:ahLst/>
            <a:cxnLst/>
            <a:rect l="l" t="t" r="r" b="b"/>
            <a:pathLst>
              <a:path w="2467610">
                <a:moveTo>
                  <a:pt x="0" y="0"/>
                </a:moveTo>
                <a:lnTo>
                  <a:pt x="2467251" y="0"/>
                </a:lnTo>
              </a:path>
            </a:pathLst>
          </a:custGeom>
          <a:ln w="6057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89872" y="265421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180" y="0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93844" y="2805860"/>
            <a:ext cx="2139426" cy="1598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14054" y="2651424"/>
            <a:ext cx="0" cy="1846580"/>
          </a:xfrm>
          <a:custGeom>
            <a:avLst/>
            <a:gdLst/>
            <a:ahLst/>
            <a:cxnLst/>
            <a:rect l="l" t="t" r="r" b="b"/>
            <a:pathLst>
              <a:path h="1846579">
                <a:moveTo>
                  <a:pt x="0" y="0"/>
                </a:moveTo>
                <a:lnTo>
                  <a:pt x="0" y="1845992"/>
                </a:lnTo>
              </a:path>
            </a:pathLst>
          </a:custGeom>
          <a:ln w="55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11291" y="4494650"/>
            <a:ext cx="2473325" cy="0"/>
          </a:xfrm>
          <a:custGeom>
            <a:avLst/>
            <a:gdLst/>
            <a:ahLst/>
            <a:cxnLst/>
            <a:rect l="l" t="t" r="r" b="b"/>
            <a:pathLst>
              <a:path w="2473325">
                <a:moveTo>
                  <a:pt x="0" y="0"/>
                </a:moveTo>
                <a:lnTo>
                  <a:pt x="2472757" y="0"/>
                </a:lnTo>
              </a:path>
            </a:pathLst>
          </a:custGeom>
          <a:ln w="55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TextShape 1">
            <a:extLst>
              <a:ext uri="{FF2B5EF4-FFF2-40B4-BE49-F238E27FC236}">
                <a16:creationId xmlns:a16="http://schemas.microsoft.com/office/drawing/2014/main" id="{0B8AC1FF-E1CC-AC41-86D7-9DD32FF30A8F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DBSCAN results</a:t>
            </a:r>
          </a:p>
        </p:txBody>
      </p:sp>
      <p:sp>
        <p:nvSpPr>
          <p:cNvPr id="103" name="TextShape 2">
            <a:extLst>
              <a:ext uri="{FF2B5EF4-FFF2-40B4-BE49-F238E27FC236}">
                <a16:creationId xmlns:a16="http://schemas.microsoft.com/office/drawing/2014/main" id="{C3017B08-C3F0-634F-A71D-D63D458BCDFA}"/>
              </a:ext>
            </a:extLst>
          </p:cNvPr>
          <p:cNvSpPr txBox="1"/>
          <p:nvPr/>
        </p:nvSpPr>
        <p:spPr>
          <a:xfrm>
            <a:off x="354334" y="1047750"/>
            <a:ext cx="8602340" cy="14743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DBSCAN can handle non-convex clusters of various shapes</a:t>
            </a: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does not require the number of clusters to be given as input</a:t>
            </a: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distance metric can also be considered as a hyperparameter</a:t>
            </a:r>
          </a:p>
          <a:p>
            <a:pPr marL="720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Euclidean distance is the most commonly used</a:t>
            </a:r>
          </a:p>
        </p:txBody>
      </p:sp>
    </p:spTree>
    <p:extLst>
      <p:ext uri="{BB962C8B-B14F-4D97-AF65-F5344CB8AC3E}">
        <p14:creationId xmlns:p14="http://schemas.microsoft.com/office/powerpoint/2010/main" val="25522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5761879" y="1059455"/>
            <a:ext cx="1819486" cy="1363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47"/>
              <p:cNvSpPr txBox="1"/>
              <p:nvPr/>
            </p:nvSpPr>
            <p:spPr>
              <a:xfrm>
                <a:off x="7711885" y="997712"/>
                <a:ext cx="807273" cy="444352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lang="el-GR" sz="1400" i="0" dirty="0">
                    <a:latin typeface="+mj-lt"/>
                    <a:ea typeface="Cambria Math" panose="02040503050406030204" pitchFamily="18" charset="0"/>
                    <a:cs typeface="Cambria Math"/>
                  </a:rPr>
                  <a:t>ε</a:t>
                </a:r>
                <a:r>
                  <a:rPr lang="el-GR" sz="1400" dirty="0">
                    <a:latin typeface="Cambria Math"/>
                    <a:cs typeface="Cambria Math"/>
                  </a:rPr>
                  <a:t> =</a:t>
                </a:r>
                <a:r>
                  <a:rPr lang="el-GR" sz="1400" spc="-200" dirty="0">
                    <a:latin typeface="Cambria Math"/>
                    <a:cs typeface="Cambria Math"/>
                  </a:rPr>
                  <a:t> </a:t>
                </a:r>
                <a:r>
                  <a:rPr lang="el-GR" sz="1400" dirty="0">
                    <a:latin typeface="Cambria Math"/>
                    <a:cs typeface="Cambria Math"/>
                  </a:rPr>
                  <a:t>?</a:t>
                </a:r>
              </a:p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400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𝑚</m:t>
                      </m:r>
                      <m:r>
                        <a:rPr lang="el-GR" sz="1400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 = ?</m:t>
                      </m:r>
                    </m:oMath>
                  </m:oMathPara>
                </a14:m>
                <a:endParaRPr sz="14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47" name="object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885" y="997712"/>
                <a:ext cx="807273" cy="444352"/>
              </a:xfrm>
              <a:prstGeom prst="rect">
                <a:avLst/>
              </a:prstGeom>
              <a:blipFill>
                <a:blip r:embed="rId3"/>
                <a:stretch>
                  <a:fillRect l="-10769" t="-83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bject 48"/>
          <p:cNvSpPr/>
          <p:nvPr/>
        </p:nvSpPr>
        <p:spPr>
          <a:xfrm>
            <a:off x="5763921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63921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46172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77"/>
                </a:lnTo>
                <a:lnTo>
                  <a:pt x="1516" y="11383"/>
                </a:lnTo>
                <a:lnTo>
                  <a:pt x="0" y="17987"/>
                </a:lnTo>
                <a:lnTo>
                  <a:pt x="0" y="35289"/>
                </a:lnTo>
                <a:lnTo>
                  <a:pt x="1516" y="41885"/>
                </a:lnTo>
                <a:lnTo>
                  <a:pt x="7586" y="50987"/>
                </a:lnTo>
                <a:lnTo>
                  <a:pt x="11978" y="53264"/>
                </a:lnTo>
                <a:lnTo>
                  <a:pt x="23486" y="53264"/>
                </a:lnTo>
                <a:lnTo>
                  <a:pt x="27881" y="50987"/>
                </a:lnTo>
                <a:lnTo>
                  <a:pt x="30034" y="47759"/>
                </a:lnTo>
                <a:lnTo>
                  <a:pt x="14158" y="47759"/>
                </a:lnTo>
                <a:lnTo>
                  <a:pt x="11468" y="46000"/>
                </a:lnTo>
                <a:lnTo>
                  <a:pt x="7868" y="38961"/>
                </a:lnTo>
                <a:lnTo>
                  <a:pt x="6971" y="33680"/>
                </a:lnTo>
                <a:lnTo>
                  <a:pt x="6971" y="19584"/>
                </a:lnTo>
                <a:lnTo>
                  <a:pt x="7868" y="14298"/>
                </a:lnTo>
                <a:lnTo>
                  <a:pt x="11468" y="7263"/>
                </a:lnTo>
                <a:lnTo>
                  <a:pt x="14158" y="5504"/>
                </a:lnTo>
                <a:lnTo>
                  <a:pt x="30033" y="5504"/>
                </a:lnTo>
                <a:lnTo>
                  <a:pt x="27881" y="2277"/>
                </a:lnTo>
                <a:lnTo>
                  <a:pt x="23486" y="0"/>
                </a:lnTo>
                <a:close/>
              </a:path>
              <a:path w="35560" h="53339">
                <a:moveTo>
                  <a:pt x="30033" y="5504"/>
                </a:moveTo>
                <a:lnTo>
                  <a:pt x="21327" y="5504"/>
                </a:lnTo>
                <a:lnTo>
                  <a:pt x="24026" y="7263"/>
                </a:lnTo>
                <a:lnTo>
                  <a:pt x="27626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26" y="38961"/>
                </a:lnTo>
                <a:lnTo>
                  <a:pt x="24026" y="46000"/>
                </a:lnTo>
                <a:lnTo>
                  <a:pt x="21327" y="47759"/>
                </a:lnTo>
                <a:lnTo>
                  <a:pt x="30034" y="47759"/>
                </a:lnTo>
                <a:lnTo>
                  <a:pt x="33952" y="41885"/>
                </a:lnTo>
                <a:lnTo>
                  <a:pt x="35468" y="35289"/>
                </a:lnTo>
                <a:lnTo>
                  <a:pt x="35468" y="17987"/>
                </a:lnTo>
                <a:lnTo>
                  <a:pt x="33952" y="11383"/>
                </a:lnTo>
                <a:lnTo>
                  <a:pt x="30033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78139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78139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38798" y="4630279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47"/>
                </a:moveTo>
                <a:lnTo>
                  <a:pt x="11340" y="52336"/>
                </a:lnTo>
                <a:lnTo>
                  <a:pt x="19780" y="52336"/>
                </a:lnTo>
                <a:lnTo>
                  <a:pt x="24615" y="50806"/>
                </a:lnTo>
                <a:lnTo>
                  <a:pt x="29459" y="46480"/>
                </a:lnTo>
                <a:lnTo>
                  <a:pt x="10901" y="46480"/>
                </a:lnTo>
                <a:lnTo>
                  <a:pt x="8571" y="46207"/>
                </a:lnTo>
                <a:lnTo>
                  <a:pt x="4175" y="45108"/>
                </a:lnTo>
                <a:lnTo>
                  <a:pt x="2065" y="44268"/>
                </a:lnTo>
                <a:lnTo>
                  <a:pt x="0" y="43147"/>
                </a:lnTo>
                <a:close/>
              </a:path>
              <a:path w="33654" h="52704">
                <a:moveTo>
                  <a:pt x="29383" y="23246"/>
                </a:moveTo>
                <a:lnTo>
                  <a:pt x="17319" y="23246"/>
                </a:lnTo>
                <a:lnTo>
                  <a:pt x="20483" y="24288"/>
                </a:lnTo>
                <a:lnTo>
                  <a:pt x="22769" y="26381"/>
                </a:lnTo>
                <a:lnTo>
                  <a:pt x="25099" y="28465"/>
                </a:lnTo>
                <a:lnTo>
                  <a:pt x="26242" y="31293"/>
                </a:lnTo>
                <a:lnTo>
                  <a:pt x="26242" y="38442"/>
                </a:lnTo>
                <a:lnTo>
                  <a:pt x="25099" y="41274"/>
                </a:lnTo>
                <a:lnTo>
                  <a:pt x="22769" y="43358"/>
                </a:lnTo>
                <a:lnTo>
                  <a:pt x="20483" y="45442"/>
                </a:lnTo>
                <a:lnTo>
                  <a:pt x="17319" y="46480"/>
                </a:lnTo>
                <a:lnTo>
                  <a:pt x="29459" y="46480"/>
                </a:lnTo>
                <a:lnTo>
                  <a:pt x="31473" y="44681"/>
                </a:lnTo>
                <a:lnTo>
                  <a:pt x="33187" y="40386"/>
                </a:lnTo>
                <a:lnTo>
                  <a:pt x="33187" y="29503"/>
                </a:lnTo>
                <a:lnTo>
                  <a:pt x="31517" y="25251"/>
                </a:lnTo>
                <a:lnTo>
                  <a:pt x="29383" y="23246"/>
                </a:lnTo>
                <a:close/>
              </a:path>
              <a:path w="33654" h="52704">
                <a:moveTo>
                  <a:pt x="29407" y="0"/>
                </a:moveTo>
                <a:lnTo>
                  <a:pt x="2153" y="0"/>
                </a:lnTo>
                <a:lnTo>
                  <a:pt x="2153" y="25788"/>
                </a:lnTo>
                <a:lnTo>
                  <a:pt x="4087" y="24913"/>
                </a:lnTo>
                <a:lnTo>
                  <a:pt x="5978" y="24271"/>
                </a:lnTo>
                <a:lnTo>
                  <a:pt x="9670" y="23448"/>
                </a:lnTo>
                <a:lnTo>
                  <a:pt x="11516" y="23246"/>
                </a:lnTo>
                <a:lnTo>
                  <a:pt x="29383" y="23246"/>
                </a:lnTo>
                <a:lnTo>
                  <a:pt x="24835" y="18972"/>
                </a:lnTo>
                <a:lnTo>
                  <a:pt x="23263" y="18427"/>
                </a:lnTo>
                <a:lnTo>
                  <a:pt x="8527" y="18427"/>
                </a:lnTo>
                <a:lnTo>
                  <a:pt x="8527" y="5852"/>
                </a:lnTo>
                <a:lnTo>
                  <a:pt x="29407" y="5852"/>
                </a:lnTo>
                <a:lnTo>
                  <a:pt x="29407" y="0"/>
                </a:lnTo>
                <a:close/>
              </a:path>
              <a:path w="33654" h="52704">
                <a:moveTo>
                  <a:pt x="20308" y="17403"/>
                </a:moveTo>
                <a:lnTo>
                  <a:pt x="13582" y="17403"/>
                </a:lnTo>
                <a:lnTo>
                  <a:pt x="12571" y="17486"/>
                </a:lnTo>
                <a:lnTo>
                  <a:pt x="10549" y="17825"/>
                </a:lnTo>
                <a:lnTo>
                  <a:pt x="9538" y="18080"/>
                </a:lnTo>
                <a:lnTo>
                  <a:pt x="8527" y="18427"/>
                </a:lnTo>
                <a:lnTo>
                  <a:pt x="23263" y="18427"/>
                </a:lnTo>
                <a:lnTo>
                  <a:pt x="20308" y="17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82798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73" y="0"/>
                </a:moveTo>
                <a:lnTo>
                  <a:pt x="11956" y="0"/>
                </a:lnTo>
                <a:lnTo>
                  <a:pt x="7604" y="2277"/>
                </a:lnTo>
                <a:lnTo>
                  <a:pt x="4527" y="6832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4527" y="46440"/>
                </a:lnTo>
                <a:lnTo>
                  <a:pt x="7604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60" h="53339">
                <a:moveTo>
                  <a:pt x="30018" y="5504"/>
                </a:moveTo>
                <a:lnTo>
                  <a:pt x="21319" y="5504"/>
                </a:lnTo>
                <a:lnTo>
                  <a:pt x="24044" y="7263"/>
                </a:lnTo>
                <a:lnTo>
                  <a:pt x="25802" y="10785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5802" y="42478"/>
                </a:lnTo>
                <a:lnTo>
                  <a:pt x="24044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92387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92387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32958" y="4630279"/>
            <a:ext cx="31115" cy="51435"/>
          </a:xfrm>
          <a:custGeom>
            <a:avLst/>
            <a:gdLst/>
            <a:ahLst/>
            <a:cxnLst/>
            <a:rect l="l" t="t" r="r" b="b"/>
            <a:pathLst>
              <a:path w="31114" h="51435">
                <a:moveTo>
                  <a:pt x="30550" y="45490"/>
                </a:moveTo>
                <a:lnTo>
                  <a:pt x="967" y="45490"/>
                </a:lnTo>
                <a:lnTo>
                  <a:pt x="967" y="51334"/>
                </a:lnTo>
                <a:lnTo>
                  <a:pt x="30550" y="51334"/>
                </a:lnTo>
                <a:lnTo>
                  <a:pt x="30550" y="45490"/>
                </a:lnTo>
                <a:close/>
              </a:path>
              <a:path w="31114" h="51435">
                <a:moveTo>
                  <a:pt x="19209" y="6322"/>
                </a:moveTo>
                <a:lnTo>
                  <a:pt x="12307" y="6322"/>
                </a:lnTo>
                <a:lnTo>
                  <a:pt x="12307" y="45490"/>
                </a:lnTo>
                <a:lnTo>
                  <a:pt x="19209" y="45490"/>
                </a:lnTo>
                <a:lnTo>
                  <a:pt x="19209" y="6322"/>
                </a:lnTo>
                <a:close/>
              </a:path>
              <a:path w="31114" h="51435">
                <a:moveTo>
                  <a:pt x="19209" y="0"/>
                </a:moveTo>
                <a:lnTo>
                  <a:pt x="12263" y="0"/>
                </a:lnTo>
                <a:lnTo>
                  <a:pt x="0" y="2475"/>
                </a:lnTo>
                <a:lnTo>
                  <a:pt x="0" y="8798"/>
                </a:lnTo>
                <a:lnTo>
                  <a:pt x="12307" y="6322"/>
                </a:lnTo>
                <a:lnTo>
                  <a:pt x="19209" y="6322"/>
                </a:lnTo>
                <a:lnTo>
                  <a:pt x="19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74629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73" y="0"/>
                </a:moveTo>
                <a:lnTo>
                  <a:pt x="12000" y="0"/>
                </a:lnTo>
                <a:lnTo>
                  <a:pt x="7604" y="2277"/>
                </a:lnTo>
                <a:lnTo>
                  <a:pt x="1538" y="11383"/>
                </a:lnTo>
                <a:lnTo>
                  <a:pt x="0" y="17987"/>
                </a:lnTo>
                <a:lnTo>
                  <a:pt x="0" y="35289"/>
                </a:lnTo>
                <a:lnTo>
                  <a:pt x="1538" y="41885"/>
                </a:lnTo>
                <a:lnTo>
                  <a:pt x="7604" y="50987"/>
                </a:lnTo>
                <a:lnTo>
                  <a:pt x="12000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60" h="53339">
                <a:moveTo>
                  <a:pt x="30018" y="5504"/>
                </a:moveTo>
                <a:lnTo>
                  <a:pt x="21319" y="5504"/>
                </a:lnTo>
                <a:lnTo>
                  <a:pt x="24044" y="7263"/>
                </a:lnTo>
                <a:lnTo>
                  <a:pt x="27648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48" y="38961"/>
                </a:lnTo>
                <a:lnTo>
                  <a:pt x="24044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19421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73" y="0"/>
                </a:moveTo>
                <a:lnTo>
                  <a:pt x="11956" y="0"/>
                </a:lnTo>
                <a:lnTo>
                  <a:pt x="7604" y="2277"/>
                </a:lnTo>
                <a:lnTo>
                  <a:pt x="4571" y="6832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4571" y="46440"/>
                </a:lnTo>
                <a:lnTo>
                  <a:pt x="7604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60" h="53339">
                <a:moveTo>
                  <a:pt x="30018" y="5504"/>
                </a:moveTo>
                <a:lnTo>
                  <a:pt x="21319" y="5504"/>
                </a:lnTo>
                <a:lnTo>
                  <a:pt x="24044" y="7263"/>
                </a:lnTo>
                <a:lnTo>
                  <a:pt x="25802" y="10785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5802" y="42478"/>
                </a:lnTo>
                <a:lnTo>
                  <a:pt x="24044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49292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49293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87489" y="4629351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90" h="53339">
                <a:moveTo>
                  <a:pt x="0" y="44009"/>
                </a:moveTo>
                <a:lnTo>
                  <a:pt x="11560" y="53264"/>
                </a:lnTo>
                <a:lnTo>
                  <a:pt x="20132" y="53264"/>
                </a:lnTo>
                <a:lnTo>
                  <a:pt x="25099" y="51875"/>
                </a:lnTo>
                <a:lnTo>
                  <a:pt x="30690" y="47407"/>
                </a:lnTo>
                <a:lnTo>
                  <a:pt x="11033" y="47407"/>
                </a:lnTo>
                <a:lnTo>
                  <a:pt x="8615" y="47122"/>
                </a:lnTo>
                <a:lnTo>
                  <a:pt x="4044" y="45978"/>
                </a:lnTo>
                <a:lnTo>
                  <a:pt x="1934" y="45130"/>
                </a:lnTo>
                <a:lnTo>
                  <a:pt x="0" y="44009"/>
                </a:lnTo>
                <a:close/>
              </a:path>
              <a:path w="34290" h="53339">
                <a:moveTo>
                  <a:pt x="30848" y="5843"/>
                </a:moveTo>
                <a:lnTo>
                  <a:pt x="18330" y="5843"/>
                </a:lnTo>
                <a:lnTo>
                  <a:pt x="21011" y="6551"/>
                </a:lnTo>
                <a:lnTo>
                  <a:pt x="22857" y="7967"/>
                </a:lnTo>
                <a:lnTo>
                  <a:pt x="24747" y="9374"/>
                </a:lnTo>
                <a:lnTo>
                  <a:pt x="25670" y="11396"/>
                </a:lnTo>
                <a:lnTo>
                  <a:pt x="25670" y="16598"/>
                </a:lnTo>
                <a:lnTo>
                  <a:pt x="24791" y="18563"/>
                </a:lnTo>
                <a:lnTo>
                  <a:pt x="22945" y="19926"/>
                </a:lnTo>
                <a:lnTo>
                  <a:pt x="21143" y="21290"/>
                </a:lnTo>
                <a:lnTo>
                  <a:pt x="18549" y="21971"/>
                </a:lnTo>
                <a:lnTo>
                  <a:pt x="8879" y="21971"/>
                </a:lnTo>
                <a:lnTo>
                  <a:pt x="8879" y="27683"/>
                </a:lnTo>
                <a:lnTo>
                  <a:pt x="18637" y="27683"/>
                </a:lnTo>
                <a:lnTo>
                  <a:pt x="21582" y="28536"/>
                </a:lnTo>
                <a:lnTo>
                  <a:pt x="25802" y="31948"/>
                </a:lnTo>
                <a:lnTo>
                  <a:pt x="26736" y="34041"/>
                </a:lnTo>
                <a:lnTo>
                  <a:pt x="26857" y="40623"/>
                </a:lnTo>
                <a:lnTo>
                  <a:pt x="25758" y="43120"/>
                </a:lnTo>
                <a:lnTo>
                  <a:pt x="21187" y="46550"/>
                </a:lnTo>
                <a:lnTo>
                  <a:pt x="17846" y="47407"/>
                </a:lnTo>
                <a:lnTo>
                  <a:pt x="30690" y="47407"/>
                </a:lnTo>
                <a:lnTo>
                  <a:pt x="32044" y="46326"/>
                </a:lnTo>
                <a:lnTo>
                  <a:pt x="33802" y="42404"/>
                </a:lnTo>
                <a:lnTo>
                  <a:pt x="33802" y="34041"/>
                </a:lnTo>
                <a:lnTo>
                  <a:pt x="23209" y="24578"/>
                </a:lnTo>
                <a:lnTo>
                  <a:pt x="26198" y="23827"/>
                </a:lnTo>
                <a:lnTo>
                  <a:pt x="28528" y="22468"/>
                </a:lnTo>
                <a:lnTo>
                  <a:pt x="31780" y="18550"/>
                </a:lnTo>
                <a:lnTo>
                  <a:pt x="32572" y="16150"/>
                </a:lnTo>
                <a:lnTo>
                  <a:pt x="32572" y="9224"/>
                </a:lnTo>
                <a:lnTo>
                  <a:pt x="31033" y="5988"/>
                </a:lnTo>
                <a:lnTo>
                  <a:pt x="30848" y="5843"/>
                </a:lnTo>
                <a:close/>
              </a:path>
              <a:path w="34290" h="53339">
                <a:moveTo>
                  <a:pt x="20747" y="0"/>
                </a:moveTo>
                <a:lnTo>
                  <a:pt x="13450" y="0"/>
                </a:lnTo>
                <a:lnTo>
                  <a:pt x="11252" y="184"/>
                </a:lnTo>
                <a:lnTo>
                  <a:pt x="6637" y="918"/>
                </a:lnTo>
                <a:lnTo>
                  <a:pt x="4175" y="1468"/>
                </a:lnTo>
                <a:lnTo>
                  <a:pt x="1538" y="2202"/>
                </a:lnTo>
                <a:lnTo>
                  <a:pt x="1538" y="8384"/>
                </a:lnTo>
                <a:lnTo>
                  <a:pt x="4175" y="7518"/>
                </a:lnTo>
                <a:lnTo>
                  <a:pt x="6549" y="6881"/>
                </a:lnTo>
                <a:lnTo>
                  <a:pt x="10901" y="6054"/>
                </a:lnTo>
                <a:lnTo>
                  <a:pt x="12967" y="5843"/>
                </a:lnTo>
                <a:lnTo>
                  <a:pt x="30848" y="5843"/>
                </a:lnTo>
                <a:lnTo>
                  <a:pt x="24923" y="1200"/>
                </a:lnTo>
                <a:lnTo>
                  <a:pt x="20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31578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473" y="0"/>
                </a:moveTo>
                <a:lnTo>
                  <a:pt x="11956" y="0"/>
                </a:lnTo>
                <a:lnTo>
                  <a:pt x="7560" y="2277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7560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9626" y="42478"/>
                </a:lnTo>
                <a:lnTo>
                  <a:pt x="7868" y="38961"/>
                </a:lnTo>
                <a:lnTo>
                  <a:pt x="6945" y="33680"/>
                </a:lnTo>
                <a:lnTo>
                  <a:pt x="6945" y="19584"/>
                </a:lnTo>
                <a:lnTo>
                  <a:pt x="7868" y="14298"/>
                </a:lnTo>
                <a:lnTo>
                  <a:pt x="9626" y="10785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59" h="53339">
                <a:moveTo>
                  <a:pt x="30018" y="5504"/>
                </a:moveTo>
                <a:lnTo>
                  <a:pt x="21319" y="5504"/>
                </a:lnTo>
                <a:lnTo>
                  <a:pt x="24000" y="7263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4000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29" y="35289"/>
                </a:lnTo>
                <a:lnTo>
                  <a:pt x="35429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76326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516" y="0"/>
                </a:moveTo>
                <a:lnTo>
                  <a:pt x="12000" y="0"/>
                </a:lnTo>
                <a:lnTo>
                  <a:pt x="7604" y="2277"/>
                </a:lnTo>
                <a:lnTo>
                  <a:pt x="1538" y="11383"/>
                </a:lnTo>
                <a:lnTo>
                  <a:pt x="0" y="17987"/>
                </a:lnTo>
                <a:lnTo>
                  <a:pt x="0" y="35289"/>
                </a:lnTo>
                <a:lnTo>
                  <a:pt x="1538" y="41885"/>
                </a:lnTo>
                <a:lnTo>
                  <a:pt x="7604" y="50987"/>
                </a:lnTo>
                <a:lnTo>
                  <a:pt x="12000" y="53264"/>
                </a:lnTo>
                <a:lnTo>
                  <a:pt x="23516" y="53264"/>
                </a:lnTo>
                <a:lnTo>
                  <a:pt x="27912" y="50987"/>
                </a:lnTo>
                <a:lnTo>
                  <a:pt x="30063" y="47759"/>
                </a:lnTo>
                <a:lnTo>
                  <a:pt x="14198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98" y="5504"/>
                </a:lnTo>
                <a:lnTo>
                  <a:pt x="30062" y="5504"/>
                </a:lnTo>
                <a:lnTo>
                  <a:pt x="27912" y="2277"/>
                </a:lnTo>
                <a:lnTo>
                  <a:pt x="23516" y="0"/>
                </a:lnTo>
                <a:close/>
              </a:path>
              <a:path w="35559" h="53339">
                <a:moveTo>
                  <a:pt x="30062" y="5504"/>
                </a:moveTo>
                <a:lnTo>
                  <a:pt x="21363" y="5504"/>
                </a:lnTo>
                <a:lnTo>
                  <a:pt x="24044" y="7263"/>
                </a:lnTo>
                <a:lnTo>
                  <a:pt x="27648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48" y="38961"/>
                </a:lnTo>
                <a:lnTo>
                  <a:pt x="24044" y="46000"/>
                </a:lnTo>
                <a:lnTo>
                  <a:pt x="21363" y="47759"/>
                </a:lnTo>
                <a:lnTo>
                  <a:pt x="30063" y="47759"/>
                </a:lnTo>
                <a:lnTo>
                  <a:pt x="33978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78" y="11383"/>
                </a:lnTo>
                <a:lnTo>
                  <a:pt x="30062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63541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63541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47162" y="2705077"/>
            <a:ext cx="750433" cy="2082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01737" y="4629351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90" h="53339">
                <a:moveTo>
                  <a:pt x="0" y="44009"/>
                </a:moveTo>
                <a:lnTo>
                  <a:pt x="11560" y="53264"/>
                </a:lnTo>
                <a:lnTo>
                  <a:pt x="20132" y="53264"/>
                </a:lnTo>
                <a:lnTo>
                  <a:pt x="25055" y="51875"/>
                </a:lnTo>
                <a:lnTo>
                  <a:pt x="30682" y="47407"/>
                </a:lnTo>
                <a:lnTo>
                  <a:pt x="10989" y="47407"/>
                </a:lnTo>
                <a:lnTo>
                  <a:pt x="8615" y="47122"/>
                </a:lnTo>
                <a:lnTo>
                  <a:pt x="4000" y="45978"/>
                </a:lnTo>
                <a:lnTo>
                  <a:pt x="1934" y="45130"/>
                </a:lnTo>
                <a:lnTo>
                  <a:pt x="0" y="44009"/>
                </a:lnTo>
                <a:close/>
              </a:path>
              <a:path w="34290" h="53339">
                <a:moveTo>
                  <a:pt x="30847" y="5843"/>
                </a:moveTo>
                <a:lnTo>
                  <a:pt x="18330" y="5843"/>
                </a:lnTo>
                <a:lnTo>
                  <a:pt x="21011" y="6551"/>
                </a:lnTo>
                <a:lnTo>
                  <a:pt x="22857" y="7967"/>
                </a:lnTo>
                <a:lnTo>
                  <a:pt x="24747" y="9374"/>
                </a:lnTo>
                <a:lnTo>
                  <a:pt x="25670" y="11396"/>
                </a:lnTo>
                <a:lnTo>
                  <a:pt x="25670" y="16598"/>
                </a:lnTo>
                <a:lnTo>
                  <a:pt x="24747" y="18563"/>
                </a:lnTo>
                <a:lnTo>
                  <a:pt x="21143" y="21290"/>
                </a:lnTo>
                <a:lnTo>
                  <a:pt x="18505" y="21971"/>
                </a:lnTo>
                <a:lnTo>
                  <a:pt x="8835" y="21971"/>
                </a:lnTo>
                <a:lnTo>
                  <a:pt x="8835" y="27683"/>
                </a:lnTo>
                <a:lnTo>
                  <a:pt x="18637" y="27683"/>
                </a:lnTo>
                <a:lnTo>
                  <a:pt x="21582" y="28536"/>
                </a:lnTo>
                <a:lnTo>
                  <a:pt x="25802" y="31948"/>
                </a:lnTo>
                <a:lnTo>
                  <a:pt x="26736" y="34041"/>
                </a:lnTo>
                <a:lnTo>
                  <a:pt x="26857" y="40623"/>
                </a:lnTo>
                <a:lnTo>
                  <a:pt x="25714" y="43120"/>
                </a:lnTo>
                <a:lnTo>
                  <a:pt x="21143" y="46550"/>
                </a:lnTo>
                <a:lnTo>
                  <a:pt x="17846" y="47407"/>
                </a:lnTo>
                <a:lnTo>
                  <a:pt x="30682" y="47407"/>
                </a:lnTo>
                <a:lnTo>
                  <a:pt x="32044" y="46326"/>
                </a:lnTo>
                <a:lnTo>
                  <a:pt x="33758" y="42404"/>
                </a:lnTo>
                <a:lnTo>
                  <a:pt x="33758" y="34041"/>
                </a:lnTo>
                <a:lnTo>
                  <a:pt x="32835" y="31271"/>
                </a:lnTo>
                <a:lnTo>
                  <a:pt x="30945" y="29024"/>
                </a:lnTo>
                <a:lnTo>
                  <a:pt x="29099" y="26773"/>
                </a:lnTo>
                <a:lnTo>
                  <a:pt x="26506" y="25291"/>
                </a:lnTo>
                <a:lnTo>
                  <a:pt x="23209" y="24578"/>
                </a:lnTo>
                <a:lnTo>
                  <a:pt x="26198" y="23827"/>
                </a:lnTo>
                <a:lnTo>
                  <a:pt x="28484" y="22468"/>
                </a:lnTo>
                <a:lnTo>
                  <a:pt x="31736" y="18550"/>
                </a:lnTo>
                <a:lnTo>
                  <a:pt x="32572" y="16150"/>
                </a:lnTo>
                <a:lnTo>
                  <a:pt x="32572" y="9224"/>
                </a:lnTo>
                <a:lnTo>
                  <a:pt x="31033" y="5988"/>
                </a:lnTo>
                <a:lnTo>
                  <a:pt x="30847" y="5843"/>
                </a:lnTo>
                <a:close/>
              </a:path>
              <a:path w="34290" h="53339">
                <a:moveTo>
                  <a:pt x="20747" y="0"/>
                </a:moveTo>
                <a:lnTo>
                  <a:pt x="13406" y="0"/>
                </a:lnTo>
                <a:lnTo>
                  <a:pt x="11252" y="184"/>
                </a:lnTo>
                <a:lnTo>
                  <a:pt x="6637" y="918"/>
                </a:lnTo>
                <a:lnTo>
                  <a:pt x="4175" y="1468"/>
                </a:lnTo>
                <a:lnTo>
                  <a:pt x="1538" y="2202"/>
                </a:lnTo>
                <a:lnTo>
                  <a:pt x="1538" y="8384"/>
                </a:lnTo>
                <a:lnTo>
                  <a:pt x="4131" y="7518"/>
                </a:lnTo>
                <a:lnTo>
                  <a:pt x="6549" y="6881"/>
                </a:lnTo>
                <a:lnTo>
                  <a:pt x="10901" y="6054"/>
                </a:lnTo>
                <a:lnTo>
                  <a:pt x="12923" y="5843"/>
                </a:lnTo>
                <a:lnTo>
                  <a:pt x="30847" y="5843"/>
                </a:lnTo>
                <a:lnTo>
                  <a:pt x="24879" y="1200"/>
                </a:lnTo>
                <a:lnTo>
                  <a:pt x="20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46574" y="4630279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47"/>
                </a:moveTo>
                <a:lnTo>
                  <a:pt x="11340" y="52336"/>
                </a:lnTo>
                <a:lnTo>
                  <a:pt x="19780" y="52336"/>
                </a:lnTo>
                <a:lnTo>
                  <a:pt x="24615" y="50806"/>
                </a:lnTo>
                <a:lnTo>
                  <a:pt x="29459" y="46480"/>
                </a:lnTo>
                <a:lnTo>
                  <a:pt x="10901" y="46480"/>
                </a:lnTo>
                <a:lnTo>
                  <a:pt x="8615" y="46207"/>
                </a:lnTo>
                <a:lnTo>
                  <a:pt x="4219" y="45108"/>
                </a:lnTo>
                <a:lnTo>
                  <a:pt x="2065" y="44268"/>
                </a:lnTo>
                <a:lnTo>
                  <a:pt x="0" y="43147"/>
                </a:lnTo>
                <a:close/>
              </a:path>
              <a:path w="33654" h="52704">
                <a:moveTo>
                  <a:pt x="29383" y="23246"/>
                </a:moveTo>
                <a:lnTo>
                  <a:pt x="17319" y="23246"/>
                </a:lnTo>
                <a:lnTo>
                  <a:pt x="20483" y="24288"/>
                </a:lnTo>
                <a:lnTo>
                  <a:pt x="22769" y="26381"/>
                </a:lnTo>
                <a:lnTo>
                  <a:pt x="25099" y="28465"/>
                </a:lnTo>
                <a:lnTo>
                  <a:pt x="26242" y="31293"/>
                </a:lnTo>
                <a:lnTo>
                  <a:pt x="26242" y="38442"/>
                </a:lnTo>
                <a:lnTo>
                  <a:pt x="25099" y="41274"/>
                </a:lnTo>
                <a:lnTo>
                  <a:pt x="22769" y="43358"/>
                </a:lnTo>
                <a:lnTo>
                  <a:pt x="20483" y="45442"/>
                </a:lnTo>
                <a:lnTo>
                  <a:pt x="17319" y="46480"/>
                </a:lnTo>
                <a:lnTo>
                  <a:pt x="29459" y="46480"/>
                </a:lnTo>
                <a:lnTo>
                  <a:pt x="31473" y="44681"/>
                </a:lnTo>
                <a:lnTo>
                  <a:pt x="33231" y="40386"/>
                </a:lnTo>
                <a:lnTo>
                  <a:pt x="33231" y="29503"/>
                </a:lnTo>
                <a:lnTo>
                  <a:pt x="31517" y="25251"/>
                </a:lnTo>
                <a:lnTo>
                  <a:pt x="29383" y="23246"/>
                </a:lnTo>
                <a:close/>
              </a:path>
              <a:path w="33654" h="52704">
                <a:moveTo>
                  <a:pt x="29451" y="0"/>
                </a:moveTo>
                <a:lnTo>
                  <a:pt x="2153" y="0"/>
                </a:lnTo>
                <a:lnTo>
                  <a:pt x="2153" y="25788"/>
                </a:lnTo>
                <a:lnTo>
                  <a:pt x="4087" y="24913"/>
                </a:lnTo>
                <a:lnTo>
                  <a:pt x="5978" y="24271"/>
                </a:lnTo>
                <a:lnTo>
                  <a:pt x="9670" y="23448"/>
                </a:lnTo>
                <a:lnTo>
                  <a:pt x="11516" y="23246"/>
                </a:lnTo>
                <a:lnTo>
                  <a:pt x="29383" y="23246"/>
                </a:lnTo>
                <a:lnTo>
                  <a:pt x="24835" y="18972"/>
                </a:lnTo>
                <a:lnTo>
                  <a:pt x="23263" y="18427"/>
                </a:lnTo>
                <a:lnTo>
                  <a:pt x="8527" y="18427"/>
                </a:lnTo>
                <a:lnTo>
                  <a:pt x="8527" y="5852"/>
                </a:lnTo>
                <a:lnTo>
                  <a:pt x="29451" y="5852"/>
                </a:lnTo>
                <a:lnTo>
                  <a:pt x="29451" y="0"/>
                </a:lnTo>
                <a:close/>
              </a:path>
              <a:path w="33654" h="52704">
                <a:moveTo>
                  <a:pt x="20308" y="17403"/>
                </a:moveTo>
                <a:lnTo>
                  <a:pt x="13582" y="17403"/>
                </a:lnTo>
                <a:lnTo>
                  <a:pt x="12571" y="17486"/>
                </a:lnTo>
                <a:lnTo>
                  <a:pt x="10549" y="17825"/>
                </a:lnTo>
                <a:lnTo>
                  <a:pt x="9538" y="18080"/>
                </a:lnTo>
                <a:lnTo>
                  <a:pt x="8527" y="18427"/>
                </a:lnTo>
                <a:lnTo>
                  <a:pt x="23263" y="18427"/>
                </a:lnTo>
                <a:lnTo>
                  <a:pt x="20308" y="17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90575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473" y="0"/>
                </a:moveTo>
                <a:lnTo>
                  <a:pt x="12000" y="0"/>
                </a:lnTo>
                <a:lnTo>
                  <a:pt x="7604" y="2277"/>
                </a:lnTo>
                <a:lnTo>
                  <a:pt x="1538" y="11383"/>
                </a:lnTo>
                <a:lnTo>
                  <a:pt x="0" y="17987"/>
                </a:lnTo>
                <a:lnTo>
                  <a:pt x="0" y="35289"/>
                </a:lnTo>
                <a:lnTo>
                  <a:pt x="1538" y="41885"/>
                </a:lnTo>
                <a:lnTo>
                  <a:pt x="7604" y="50987"/>
                </a:lnTo>
                <a:lnTo>
                  <a:pt x="12000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59" h="53339">
                <a:moveTo>
                  <a:pt x="30018" y="5504"/>
                </a:moveTo>
                <a:lnTo>
                  <a:pt x="21319" y="5504"/>
                </a:lnTo>
                <a:lnTo>
                  <a:pt x="24044" y="7263"/>
                </a:lnTo>
                <a:lnTo>
                  <a:pt x="27648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48" y="38961"/>
                </a:lnTo>
                <a:lnTo>
                  <a:pt x="24044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77790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77790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14052" y="4630279"/>
            <a:ext cx="37465" cy="51435"/>
          </a:xfrm>
          <a:custGeom>
            <a:avLst/>
            <a:gdLst/>
            <a:ahLst/>
            <a:cxnLst/>
            <a:rect l="l" t="t" r="r" b="b"/>
            <a:pathLst>
              <a:path w="37465" h="51435">
                <a:moveTo>
                  <a:pt x="30066" y="39229"/>
                </a:moveTo>
                <a:lnTo>
                  <a:pt x="23165" y="39229"/>
                </a:lnTo>
                <a:lnTo>
                  <a:pt x="23165" y="51334"/>
                </a:lnTo>
                <a:lnTo>
                  <a:pt x="30066" y="51334"/>
                </a:lnTo>
                <a:lnTo>
                  <a:pt x="30066" y="39229"/>
                </a:lnTo>
                <a:close/>
              </a:path>
              <a:path w="37465" h="51435">
                <a:moveTo>
                  <a:pt x="30066" y="0"/>
                </a:moveTo>
                <a:lnTo>
                  <a:pt x="21319" y="0"/>
                </a:lnTo>
                <a:lnTo>
                  <a:pt x="0" y="32533"/>
                </a:lnTo>
                <a:lnTo>
                  <a:pt x="0" y="39229"/>
                </a:lnTo>
                <a:lnTo>
                  <a:pt x="37363" y="39229"/>
                </a:lnTo>
                <a:lnTo>
                  <a:pt x="37363" y="33456"/>
                </a:lnTo>
                <a:lnTo>
                  <a:pt x="5626" y="33456"/>
                </a:lnTo>
                <a:lnTo>
                  <a:pt x="23165" y="6050"/>
                </a:lnTo>
                <a:lnTo>
                  <a:pt x="30066" y="6050"/>
                </a:lnTo>
                <a:lnTo>
                  <a:pt x="30066" y="0"/>
                </a:lnTo>
                <a:close/>
              </a:path>
              <a:path w="37465" h="51435">
                <a:moveTo>
                  <a:pt x="30066" y="6050"/>
                </a:moveTo>
                <a:lnTo>
                  <a:pt x="23165" y="6050"/>
                </a:lnTo>
                <a:lnTo>
                  <a:pt x="23165" y="33456"/>
                </a:lnTo>
                <a:lnTo>
                  <a:pt x="30066" y="33456"/>
                </a:lnTo>
                <a:lnTo>
                  <a:pt x="30066" y="6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60031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473" y="0"/>
                </a:moveTo>
                <a:lnTo>
                  <a:pt x="11956" y="0"/>
                </a:lnTo>
                <a:lnTo>
                  <a:pt x="7560" y="2277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7560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45" y="33680"/>
                </a:lnTo>
                <a:lnTo>
                  <a:pt x="6945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59" h="53339">
                <a:moveTo>
                  <a:pt x="30018" y="5504"/>
                </a:moveTo>
                <a:lnTo>
                  <a:pt x="21319" y="5504"/>
                </a:lnTo>
                <a:lnTo>
                  <a:pt x="24000" y="7263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4000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04823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473" y="0"/>
                </a:moveTo>
                <a:lnTo>
                  <a:pt x="11956" y="0"/>
                </a:lnTo>
                <a:lnTo>
                  <a:pt x="7560" y="2277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7560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45" y="33680"/>
                </a:lnTo>
                <a:lnTo>
                  <a:pt x="6945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59" h="53339">
                <a:moveTo>
                  <a:pt x="30018" y="5504"/>
                </a:moveTo>
                <a:lnTo>
                  <a:pt x="21319" y="5504"/>
                </a:lnTo>
                <a:lnTo>
                  <a:pt x="24000" y="7263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4000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63921" y="4578821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39284" y="457882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62555" y="4553314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77"/>
                </a:lnTo>
                <a:lnTo>
                  <a:pt x="1520" y="11379"/>
                </a:lnTo>
                <a:lnTo>
                  <a:pt x="0" y="17983"/>
                </a:lnTo>
                <a:lnTo>
                  <a:pt x="0" y="35285"/>
                </a:lnTo>
                <a:lnTo>
                  <a:pt x="1520" y="41880"/>
                </a:lnTo>
                <a:lnTo>
                  <a:pt x="7591" y="50987"/>
                </a:lnTo>
                <a:lnTo>
                  <a:pt x="11982" y="53260"/>
                </a:lnTo>
                <a:lnTo>
                  <a:pt x="23486" y="53260"/>
                </a:lnTo>
                <a:lnTo>
                  <a:pt x="27881" y="50987"/>
                </a:lnTo>
                <a:lnTo>
                  <a:pt x="30033" y="47759"/>
                </a:lnTo>
                <a:lnTo>
                  <a:pt x="14158" y="47759"/>
                </a:lnTo>
                <a:lnTo>
                  <a:pt x="11472" y="45996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84"/>
                </a:lnTo>
                <a:lnTo>
                  <a:pt x="7872" y="14294"/>
                </a:lnTo>
                <a:lnTo>
                  <a:pt x="11472" y="7259"/>
                </a:lnTo>
                <a:lnTo>
                  <a:pt x="14158" y="5500"/>
                </a:lnTo>
                <a:lnTo>
                  <a:pt x="30031" y="5500"/>
                </a:lnTo>
                <a:lnTo>
                  <a:pt x="27881" y="2277"/>
                </a:lnTo>
                <a:lnTo>
                  <a:pt x="23486" y="0"/>
                </a:lnTo>
                <a:close/>
              </a:path>
              <a:path w="35560" h="53339">
                <a:moveTo>
                  <a:pt x="30031" y="5500"/>
                </a:moveTo>
                <a:lnTo>
                  <a:pt x="21332" y="5500"/>
                </a:lnTo>
                <a:lnTo>
                  <a:pt x="24031" y="7259"/>
                </a:lnTo>
                <a:lnTo>
                  <a:pt x="27631" y="14294"/>
                </a:lnTo>
                <a:lnTo>
                  <a:pt x="28532" y="19584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6"/>
                </a:lnTo>
                <a:lnTo>
                  <a:pt x="21332" y="47759"/>
                </a:lnTo>
                <a:lnTo>
                  <a:pt x="30033" y="47759"/>
                </a:lnTo>
                <a:lnTo>
                  <a:pt x="33952" y="41880"/>
                </a:lnTo>
                <a:lnTo>
                  <a:pt x="35473" y="35285"/>
                </a:lnTo>
                <a:lnTo>
                  <a:pt x="35473" y="17983"/>
                </a:lnTo>
                <a:lnTo>
                  <a:pt x="33952" y="11379"/>
                </a:lnTo>
                <a:lnTo>
                  <a:pt x="30031" y="5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10221" y="4596837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29716" y="4553314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77"/>
                </a:lnTo>
                <a:lnTo>
                  <a:pt x="1516" y="11379"/>
                </a:lnTo>
                <a:lnTo>
                  <a:pt x="0" y="17983"/>
                </a:lnTo>
                <a:lnTo>
                  <a:pt x="0" y="35285"/>
                </a:lnTo>
                <a:lnTo>
                  <a:pt x="1516" y="41880"/>
                </a:lnTo>
                <a:lnTo>
                  <a:pt x="7591" y="50987"/>
                </a:lnTo>
                <a:lnTo>
                  <a:pt x="11982" y="53260"/>
                </a:lnTo>
                <a:lnTo>
                  <a:pt x="23486" y="53260"/>
                </a:lnTo>
                <a:lnTo>
                  <a:pt x="27881" y="50987"/>
                </a:lnTo>
                <a:lnTo>
                  <a:pt x="30033" y="47759"/>
                </a:lnTo>
                <a:lnTo>
                  <a:pt x="14158" y="47759"/>
                </a:lnTo>
                <a:lnTo>
                  <a:pt x="11472" y="45996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84"/>
                </a:lnTo>
                <a:lnTo>
                  <a:pt x="7872" y="14294"/>
                </a:lnTo>
                <a:lnTo>
                  <a:pt x="11472" y="7259"/>
                </a:lnTo>
                <a:lnTo>
                  <a:pt x="14158" y="5500"/>
                </a:lnTo>
                <a:lnTo>
                  <a:pt x="30031" y="5500"/>
                </a:lnTo>
                <a:lnTo>
                  <a:pt x="27881" y="2277"/>
                </a:lnTo>
                <a:lnTo>
                  <a:pt x="23486" y="0"/>
                </a:lnTo>
                <a:close/>
              </a:path>
              <a:path w="35560" h="53339">
                <a:moveTo>
                  <a:pt x="30031" y="5500"/>
                </a:moveTo>
                <a:lnTo>
                  <a:pt x="21332" y="5500"/>
                </a:lnTo>
                <a:lnTo>
                  <a:pt x="24031" y="7259"/>
                </a:lnTo>
                <a:lnTo>
                  <a:pt x="27631" y="14294"/>
                </a:lnTo>
                <a:lnTo>
                  <a:pt x="28532" y="19584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6"/>
                </a:lnTo>
                <a:lnTo>
                  <a:pt x="21332" y="47759"/>
                </a:lnTo>
                <a:lnTo>
                  <a:pt x="30033" y="47759"/>
                </a:lnTo>
                <a:lnTo>
                  <a:pt x="33952" y="41880"/>
                </a:lnTo>
                <a:lnTo>
                  <a:pt x="35473" y="35285"/>
                </a:lnTo>
                <a:lnTo>
                  <a:pt x="35473" y="17983"/>
                </a:lnTo>
                <a:lnTo>
                  <a:pt x="33952" y="11379"/>
                </a:lnTo>
                <a:lnTo>
                  <a:pt x="30031" y="5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74504" y="4553314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77"/>
                </a:lnTo>
                <a:lnTo>
                  <a:pt x="1516" y="11379"/>
                </a:lnTo>
                <a:lnTo>
                  <a:pt x="0" y="17983"/>
                </a:lnTo>
                <a:lnTo>
                  <a:pt x="0" y="35285"/>
                </a:lnTo>
                <a:lnTo>
                  <a:pt x="1516" y="41880"/>
                </a:lnTo>
                <a:lnTo>
                  <a:pt x="7586" y="50987"/>
                </a:lnTo>
                <a:lnTo>
                  <a:pt x="11978" y="53260"/>
                </a:lnTo>
                <a:lnTo>
                  <a:pt x="23486" y="53260"/>
                </a:lnTo>
                <a:lnTo>
                  <a:pt x="27881" y="50987"/>
                </a:lnTo>
                <a:lnTo>
                  <a:pt x="30033" y="47759"/>
                </a:lnTo>
                <a:lnTo>
                  <a:pt x="14158" y="47759"/>
                </a:lnTo>
                <a:lnTo>
                  <a:pt x="11472" y="45996"/>
                </a:lnTo>
                <a:lnTo>
                  <a:pt x="7868" y="38957"/>
                </a:lnTo>
                <a:lnTo>
                  <a:pt x="6971" y="33680"/>
                </a:lnTo>
                <a:lnTo>
                  <a:pt x="6971" y="19584"/>
                </a:lnTo>
                <a:lnTo>
                  <a:pt x="7868" y="14294"/>
                </a:lnTo>
                <a:lnTo>
                  <a:pt x="11472" y="7259"/>
                </a:lnTo>
                <a:lnTo>
                  <a:pt x="14158" y="5500"/>
                </a:lnTo>
                <a:lnTo>
                  <a:pt x="30031" y="5500"/>
                </a:lnTo>
                <a:lnTo>
                  <a:pt x="27881" y="2277"/>
                </a:lnTo>
                <a:lnTo>
                  <a:pt x="23486" y="0"/>
                </a:lnTo>
                <a:close/>
              </a:path>
              <a:path w="35560" h="53339">
                <a:moveTo>
                  <a:pt x="30031" y="5500"/>
                </a:moveTo>
                <a:lnTo>
                  <a:pt x="21327" y="5500"/>
                </a:lnTo>
                <a:lnTo>
                  <a:pt x="24026" y="7259"/>
                </a:lnTo>
                <a:lnTo>
                  <a:pt x="27626" y="14294"/>
                </a:lnTo>
                <a:lnTo>
                  <a:pt x="28528" y="19584"/>
                </a:lnTo>
                <a:lnTo>
                  <a:pt x="28528" y="33680"/>
                </a:lnTo>
                <a:lnTo>
                  <a:pt x="27626" y="38957"/>
                </a:lnTo>
                <a:lnTo>
                  <a:pt x="24026" y="45996"/>
                </a:lnTo>
                <a:lnTo>
                  <a:pt x="21327" y="47759"/>
                </a:lnTo>
                <a:lnTo>
                  <a:pt x="30033" y="47759"/>
                </a:lnTo>
                <a:lnTo>
                  <a:pt x="33952" y="41880"/>
                </a:lnTo>
                <a:lnTo>
                  <a:pt x="35468" y="35285"/>
                </a:lnTo>
                <a:lnTo>
                  <a:pt x="35468" y="17983"/>
                </a:lnTo>
                <a:lnTo>
                  <a:pt x="33952" y="11379"/>
                </a:lnTo>
                <a:lnTo>
                  <a:pt x="30031" y="5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63921" y="4344613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39284" y="434461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62555" y="431911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42"/>
                </a:lnTo>
                <a:lnTo>
                  <a:pt x="1520" y="11344"/>
                </a:lnTo>
                <a:lnTo>
                  <a:pt x="0" y="17983"/>
                </a:lnTo>
                <a:lnTo>
                  <a:pt x="0" y="35263"/>
                </a:lnTo>
                <a:lnTo>
                  <a:pt x="1520" y="41859"/>
                </a:lnTo>
                <a:lnTo>
                  <a:pt x="4553" y="46431"/>
                </a:lnTo>
                <a:lnTo>
                  <a:pt x="7591" y="50960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34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52" y="5496"/>
                </a:lnTo>
                <a:lnTo>
                  <a:pt x="27881" y="2242"/>
                </a:lnTo>
                <a:lnTo>
                  <a:pt x="23486" y="0"/>
                </a:lnTo>
                <a:close/>
              </a:path>
              <a:path w="35560" h="53339">
                <a:moveTo>
                  <a:pt x="30052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34" y="47750"/>
                </a:lnTo>
                <a:lnTo>
                  <a:pt x="33952" y="41859"/>
                </a:lnTo>
                <a:lnTo>
                  <a:pt x="35473" y="35263"/>
                </a:lnTo>
                <a:lnTo>
                  <a:pt x="35473" y="17983"/>
                </a:lnTo>
                <a:lnTo>
                  <a:pt x="33952" y="11344"/>
                </a:lnTo>
                <a:lnTo>
                  <a:pt x="3005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10221" y="4362611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29716" y="431911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42"/>
                </a:lnTo>
                <a:lnTo>
                  <a:pt x="1516" y="11344"/>
                </a:lnTo>
                <a:lnTo>
                  <a:pt x="0" y="17983"/>
                </a:lnTo>
                <a:lnTo>
                  <a:pt x="0" y="35263"/>
                </a:lnTo>
                <a:lnTo>
                  <a:pt x="1516" y="41859"/>
                </a:lnTo>
                <a:lnTo>
                  <a:pt x="7591" y="50960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34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52" y="5496"/>
                </a:lnTo>
                <a:lnTo>
                  <a:pt x="27881" y="2242"/>
                </a:lnTo>
                <a:lnTo>
                  <a:pt x="23486" y="0"/>
                </a:lnTo>
                <a:close/>
              </a:path>
              <a:path w="35560" h="53339">
                <a:moveTo>
                  <a:pt x="30052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34" y="47750"/>
                </a:lnTo>
                <a:lnTo>
                  <a:pt x="33952" y="41859"/>
                </a:lnTo>
                <a:lnTo>
                  <a:pt x="35473" y="35263"/>
                </a:lnTo>
                <a:lnTo>
                  <a:pt x="35473" y="17983"/>
                </a:lnTo>
                <a:lnTo>
                  <a:pt x="33952" y="11344"/>
                </a:lnTo>
                <a:lnTo>
                  <a:pt x="3005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75295" y="4320034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34"/>
                </a:moveTo>
                <a:lnTo>
                  <a:pt x="0" y="50125"/>
                </a:lnTo>
                <a:lnTo>
                  <a:pt x="2382" y="50872"/>
                </a:lnTo>
                <a:lnTo>
                  <a:pt x="4690" y="51400"/>
                </a:lnTo>
                <a:lnTo>
                  <a:pt x="6918" y="51752"/>
                </a:lnTo>
                <a:lnTo>
                  <a:pt x="9156" y="52147"/>
                </a:lnTo>
                <a:lnTo>
                  <a:pt x="11349" y="52323"/>
                </a:lnTo>
                <a:lnTo>
                  <a:pt x="19758" y="52323"/>
                </a:lnTo>
                <a:lnTo>
                  <a:pt x="24607" y="50784"/>
                </a:lnTo>
                <a:lnTo>
                  <a:pt x="29470" y="46475"/>
                </a:lnTo>
                <a:lnTo>
                  <a:pt x="10914" y="46475"/>
                </a:lnTo>
                <a:lnTo>
                  <a:pt x="8589" y="46211"/>
                </a:lnTo>
                <a:lnTo>
                  <a:pt x="6391" y="45640"/>
                </a:lnTo>
                <a:lnTo>
                  <a:pt x="4189" y="45112"/>
                </a:lnTo>
                <a:lnTo>
                  <a:pt x="2061" y="44233"/>
                </a:lnTo>
                <a:lnTo>
                  <a:pt x="0" y="43134"/>
                </a:lnTo>
                <a:close/>
              </a:path>
              <a:path w="33654" h="52704">
                <a:moveTo>
                  <a:pt x="29357" y="23215"/>
                </a:moveTo>
                <a:lnTo>
                  <a:pt x="17327" y="23215"/>
                </a:lnTo>
                <a:lnTo>
                  <a:pt x="20466" y="24271"/>
                </a:lnTo>
                <a:lnTo>
                  <a:pt x="22778" y="26381"/>
                </a:lnTo>
                <a:lnTo>
                  <a:pt x="25095" y="28448"/>
                </a:lnTo>
                <a:lnTo>
                  <a:pt x="26255" y="31262"/>
                </a:lnTo>
                <a:lnTo>
                  <a:pt x="26255" y="38429"/>
                </a:lnTo>
                <a:lnTo>
                  <a:pt x="25095" y="41243"/>
                </a:lnTo>
                <a:lnTo>
                  <a:pt x="22778" y="43353"/>
                </a:lnTo>
                <a:lnTo>
                  <a:pt x="20466" y="45420"/>
                </a:lnTo>
                <a:lnTo>
                  <a:pt x="17327" y="46475"/>
                </a:lnTo>
                <a:lnTo>
                  <a:pt x="29470" y="46475"/>
                </a:lnTo>
                <a:lnTo>
                  <a:pt x="31486" y="44673"/>
                </a:lnTo>
                <a:lnTo>
                  <a:pt x="33205" y="40364"/>
                </a:lnTo>
                <a:lnTo>
                  <a:pt x="33205" y="29503"/>
                </a:lnTo>
                <a:lnTo>
                  <a:pt x="31530" y="25238"/>
                </a:lnTo>
                <a:lnTo>
                  <a:pt x="29357" y="23215"/>
                </a:lnTo>
                <a:close/>
              </a:path>
              <a:path w="33654" h="52704">
                <a:moveTo>
                  <a:pt x="29420" y="0"/>
                </a:moveTo>
                <a:lnTo>
                  <a:pt x="2167" y="0"/>
                </a:lnTo>
                <a:lnTo>
                  <a:pt x="2167" y="25766"/>
                </a:lnTo>
                <a:lnTo>
                  <a:pt x="4087" y="24886"/>
                </a:lnTo>
                <a:lnTo>
                  <a:pt x="5969" y="24271"/>
                </a:lnTo>
                <a:lnTo>
                  <a:pt x="7806" y="23831"/>
                </a:lnTo>
                <a:lnTo>
                  <a:pt x="9657" y="23435"/>
                </a:lnTo>
                <a:lnTo>
                  <a:pt x="11507" y="23215"/>
                </a:lnTo>
                <a:lnTo>
                  <a:pt x="29357" y="23215"/>
                </a:lnTo>
                <a:lnTo>
                  <a:pt x="24835" y="18950"/>
                </a:lnTo>
                <a:lnTo>
                  <a:pt x="23323" y="18423"/>
                </a:lnTo>
                <a:lnTo>
                  <a:pt x="8523" y="18423"/>
                </a:lnTo>
                <a:lnTo>
                  <a:pt x="8523" y="5847"/>
                </a:lnTo>
                <a:lnTo>
                  <a:pt x="29420" y="5847"/>
                </a:lnTo>
                <a:lnTo>
                  <a:pt x="29420" y="0"/>
                </a:lnTo>
                <a:close/>
              </a:path>
              <a:path w="33654" h="52704">
                <a:moveTo>
                  <a:pt x="20299" y="17367"/>
                </a:moveTo>
                <a:lnTo>
                  <a:pt x="13560" y="17367"/>
                </a:lnTo>
                <a:lnTo>
                  <a:pt x="12549" y="17455"/>
                </a:lnTo>
                <a:lnTo>
                  <a:pt x="10532" y="17807"/>
                </a:lnTo>
                <a:lnTo>
                  <a:pt x="9529" y="18071"/>
                </a:lnTo>
                <a:lnTo>
                  <a:pt x="8523" y="18423"/>
                </a:lnTo>
                <a:lnTo>
                  <a:pt x="23323" y="18423"/>
                </a:lnTo>
                <a:lnTo>
                  <a:pt x="20299" y="17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63921" y="4110387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39284" y="411038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562555" y="4084885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4553" y="6815"/>
                </a:lnTo>
                <a:lnTo>
                  <a:pt x="1520" y="11388"/>
                </a:lnTo>
                <a:lnTo>
                  <a:pt x="0" y="17983"/>
                </a:lnTo>
                <a:lnTo>
                  <a:pt x="0" y="35263"/>
                </a:lnTo>
                <a:lnTo>
                  <a:pt x="1520" y="41859"/>
                </a:lnTo>
                <a:lnTo>
                  <a:pt x="4553" y="46431"/>
                </a:lnTo>
                <a:lnTo>
                  <a:pt x="7591" y="50960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34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34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34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34" y="47750"/>
                </a:lnTo>
                <a:lnTo>
                  <a:pt x="33952" y="41859"/>
                </a:lnTo>
                <a:lnTo>
                  <a:pt x="35473" y="35263"/>
                </a:lnTo>
                <a:lnTo>
                  <a:pt x="35473" y="17983"/>
                </a:lnTo>
                <a:lnTo>
                  <a:pt x="33952" y="11388"/>
                </a:lnTo>
                <a:lnTo>
                  <a:pt x="30034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10221" y="4128385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32806" y="4085808"/>
            <a:ext cx="31115" cy="51435"/>
          </a:xfrm>
          <a:custGeom>
            <a:avLst/>
            <a:gdLst/>
            <a:ahLst/>
            <a:cxnLst/>
            <a:rect l="l" t="t" r="r" b="b"/>
            <a:pathLst>
              <a:path w="31114" h="51435">
                <a:moveTo>
                  <a:pt x="30554" y="45464"/>
                </a:moveTo>
                <a:lnTo>
                  <a:pt x="1002" y="45464"/>
                </a:lnTo>
                <a:lnTo>
                  <a:pt x="1002" y="51312"/>
                </a:lnTo>
                <a:lnTo>
                  <a:pt x="30554" y="51312"/>
                </a:lnTo>
                <a:lnTo>
                  <a:pt x="30554" y="45464"/>
                </a:lnTo>
                <a:close/>
              </a:path>
              <a:path w="31114" h="51435">
                <a:moveTo>
                  <a:pt x="19217" y="6331"/>
                </a:moveTo>
                <a:lnTo>
                  <a:pt x="12343" y="6331"/>
                </a:lnTo>
                <a:lnTo>
                  <a:pt x="12343" y="45464"/>
                </a:lnTo>
                <a:lnTo>
                  <a:pt x="19217" y="45464"/>
                </a:lnTo>
                <a:lnTo>
                  <a:pt x="19217" y="6331"/>
                </a:lnTo>
                <a:close/>
              </a:path>
              <a:path w="31114" h="51435">
                <a:moveTo>
                  <a:pt x="19217" y="0"/>
                </a:moveTo>
                <a:lnTo>
                  <a:pt x="12277" y="0"/>
                </a:lnTo>
                <a:lnTo>
                  <a:pt x="0" y="2462"/>
                </a:lnTo>
                <a:lnTo>
                  <a:pt x="0" y="8793"/>
                </a:lnTo>
                <a:lnTo>
                  <a:pt x="12343" y="6331"/>
                </a:lnTo>
                <a:lnTo>
                  <a:pt x="19217" y="6331"/>
                </a:lnTo>
                <a:lnTo>
                  <a:pt x="19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74504" y="4084885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86"/>
                </a:lnTo>
                <a:lnTo>
                  <a:pt x="1516" y="11388"/>
                </a:lnTo>
                <a:lnTo>
                  <a:pt x="0" y="17983"/>
                </a:lnTo>
                <a:lnTo>
                  <a:pt x="0" y="35263"/>
                </a:lnTo>
                <a:lnTo>
                  <a:pt x="1516" y="41859"/>
                </a:lnTo>
                <a:lnTo>
                  <a:pt x="7586" y="50960"/>
                </a:lnTo>
                <a:lnTo>
                  <a:pt x="11978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22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68" y="38957"/>
                </a:lnTo>
                <a:lnTo>
                  <a:pt x="6971" y="33680"/>
                </a:lnTo>
                <a:lnTo>
                  <a:pt x="6971" y="19566"/>
                </a:lnTo>
                <a:lnTo>
                  <a:pt x="7868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22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22" y="5496"/>
                </a:moveTo>
                <a:lnTo>
                  <a:pt x="21327" y="5496"/>
                </a:lnTo>
                <a:lnTo>
                  <a:pt x="24026" y="7254"/>
                </a:lnTo>
                <a:lnTo>
                  <a:pt x="27626" y="14290"/>
                </a:lnTo>
                <a:lnTo>
                  <a:pt x="28528" y="19566"/>
                </a:lnTo>
                <a:lnTo>
                  <a:pt x="28528" y="33680"/>
                </a:lnTo>
                <a:lnTo>
                  <a:pt x="27626" y="38957"/>
                </a:lnTo>
                <a:lnTo>
                  <a:pt x="24026" y="45992"/>
                </a:lnTo>
                <a:lnTo>
                  <a:pt x="21327" y="47750"/>
                </a:lnTo>
                <a:lnTo>
                  <a:pt x="30022" y="47750"/>
                </a:lnTo>
                <a:lnTo>
                  <a:pt x="33952" y="41859"/>
                </a:lnTo>
                <a:lnTo>
                  <a:pt x="35468" y="35263"/>
                </a:lnTo>
                <a:lnTo>
                  <a:pt x="35468" y="17983"/>
                </a:lnTo>
                <a:lnTo>
                  <a:pt x="33952" y="11388"/>
                </a:lnTo>
                <a:lnTo>
                  <a:pt x="3002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63921" y="3876161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39284" y="387616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62555" y="3850659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4553" y="6815"/>
                </a:lnTo>
                <a:lnTo>
                  <a:pt x="1520" y="11388"/>
                </a:lnTo>
                <a:lnTo>
                  <a:pt x="0" y="17983"/>
                </a:lnTo>
                <a:lnTo>
                  <a:pt x="0" y="35263"/>
                </a:lnTo>
                <a:lnTo>
                  <a:pt x="1520" y="41859"/>
                </a:lnTo>
                <a:lnTo>
                  <a:pt x="4553" y="46431"/>
                </a:lnTo>
                <a:lnTo>
                  <a:pt x="7591" y="50960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34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34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34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34" y="47750"/>
                </a:lnTo>
                <a:lnTo>
                  <a:pt x="33952" y="41859"/>
                </a:lnTo>
                <a:lnTo>
                  <a:pt x="35473" y="35263"/>
                </a:lnTo>
                <a:lnTo>
                  <a:pt x="35473" y="17983"/>
                </a:lnTo>
                <a:lnTo>
                  <a:pt x="33952" y="11388"/>
                </a:lnTo>
                <a:lnTo>
                  <a:pt x="30034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10221" y="389415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32806" y="3851583"/>
            <a:ext cx="31115" cy="51435"/>
          </a:xfrm>
          <a:custGeom>
            <a:avLst/>
            <a:gdLst/>
            <a:ahLst/>
            <a:cxnLst/>
            <a:rect l="l" t="t" r="r" b="b"/>
            <a:pathLst>
              <a:path w="31114" h="51435">
                <a:moveTo>
                  <a:pt x="30554" y="45508"/>
                </a:moveTo>
                <a:lnTo>
                  <a:pt x="1002" y="45508"/>
                </a:lnTo>
                <a:lnTo>
                  <a:pt x="1002" y="51312"/>
                </a:lnTo>
                <a:lnTo>
                  <a:pt x="30554" y="51312"/>
                </a:lnTo>
                <a:lnTo>
                  <a:pt x="30554" y="45508"/>
                </a:lnTo>
                <a:close/>
              </a:path>
              <a:path w="31114" h="51435">
                <a:moveTo>
                  <a:pt x="19217" y="6331"/>
                </a:moveTo>
                <a:lnTo>
                  <a:pt x="12343" y="6331"/>
                </a:lnTo>
                <a:lnTo>
                  <a:pt x="12343" y="45508"/>
                </a:lnTo>
                <a:lnTo>
                  <a:pt x="19217" y="45508"/>
                </a:lnTo>
                <a:lnTo>
                  <a:pt x="19217" y="6331"/>
                </a:lnTo>
                <a:close/>
              </a:path>
              <a:path w="31114" h="51435">
                <a:moveTo>
                  <a:pt x="19217" y="0"/>
                </a:moveTo>
                <a:lnTo>
                  <a:pt x="12277" y="0"/>
                </a:lnTo>
                <a:lnTo>
                  <a:pt x="0" y="2462"/>
                </a:lnTo>
                <a:lnTo>
                  <a:pt x="0" y="8793"/>
                </a:lnTo>
                <a:lnTo>
                  <a:pt x="12343" y="6331"/>
                </a:lnTo>
                <a:lnTo>
                  <a:pt x="19217" y="6331"/>
                </a:lnTo>
                <a:lnTo>
                  <a:pt x="19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75295" y="3851583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34"/>
                </a:moveTo>
                <a:lnTo>
                  <a:pt x="11349" y="52323"/>
                </a:lnTo>
                <a:lnTo>
                  <a:pt x="19758" y="52323"/>
                </a:lnTo>
                <a:lnTo>
                  <a:pt x="24607" y="50784"/>
                </a:lnTo>
                <a:lnTo>
                  <a:pt x="29470" y="46475"/>
                </a:lnTo>
                <a:lnTo>
                  <a:pt x="10914" y="46475"/>
                </a:lnTo>
                <a:lnTo>
                  <a:pt x="8589" y="46211"/>
                </a:lnTo>
                <a:lnTo>
                  <a:pt x="6391" y="45640"/>
                </a:lnTo>
                <a:lnTo>
                  <a:pt x="4189" y="45112"/>
                </a:lnTo>
                <a:lnTo>
                  <a:pt x="2061" y="44277"/>
                </a:lnTo>
                <a:lnTo>
                  <a:pt x="0" y="43134"/>
                </a:lnTo>
                <a:close/>
              </a:path>
              <a:path w="33654" h="52704">
                <a:moveTo>
                  <a:pt x="29404" y="23259"/>
                </a:moveTo>
                <a:lnTo>
                  <a:pt x="17327" y="23259"/>
                </a:lnTo>
                <a:lnTo>
                  <a:pt x="20466" y="24271"/>
                </a:lnTo>
                <a:lnTo>
                  <a:pt x="22778" y="26381"/>
                </a:lnTo>
                <a:lnTo>
                  <a:pt x="25095" y="28448"/>
                </a:lnTo>
                <a:lnTo>
                  <a:pt x="26255" y="31306"/>
                </a:lnTo>
                <a:lnTo>
                  <a:pt x="26255" y="38429"/>
                </a:lnTo>
                <a:lnTo>
                  <a:pt x="25095" y="41287"/>
                </a:lnTo>
                <a:lnTo>
                  <a:pt x="20466" y="45420"/>
                </a:lnTo>
                <a:lnTo>
                  <a:pt x="17327" y="46475"/>
                </a:lnTo>
                <a:lnTo>
                  <a:pt x="29470" y="46475"/>
                </a:lnTo>
                <a:lnTo>
                  <a:pt x="31486" y="44673"/>
                </a:lnTo>
                <a:lnTo>
                  <a:pt x="33205" y="40364"/>
                </a:lnTo>
                <a:lnTo>
                  <a:pt x="33205" y="29503"/>
                </a:lnTo>
                <a:lnTo>
                  <a:pt x="31530" y="25238"/>
                </a:lnTo>
                <a:lnTo>
                  <a:pt x="29404" y="23259"/>
                </a:lnTo>
                <a:close/>
              </a:path>
              <a:path w="33654" h="52704">
                <a:moveTo>
                  <a:pt x="29420" y="0"/>
                </a:moveTo>
                <a:lnTo>
                  <a:pt x="2167" y="0"/>
                </a:lnTo>
                <a:lnTo>
                  <a:pt x="2167" y="25766"/>
                </a:lnTo>
                <a:lnTo>
                  <a:pt x="4087" y="24930"/>
                </a:lnTo>
                <a:lnTo>
                  <a:pt x="5969" y="24271"/>
                </a:lnTo>
                <a:lnTo>
                  <a:pt x="7806" y="23875"/>
                </a:lnTo>
                <a:lnTo>
                  <a:pt x="9657" y="23435"/>
                </a:lnTo>
                <a:lnTo>
                  <a:pt x="11507" y="23259"/>
                </a:lnTo>
                <a:lnTo>
                  <a:pt x="29404" y="23259"/>
                </a:lnTo>
                <a:lnTo>
                  <a:pt x="24835" y="18950"/>
                </a:lnTo>
                <a:lnTo>
                  <a:pt x="23280" y="18423"/>
                </a:lnTo>
                <a:lnTo>
                  <a:pt x="8523" y="18423"/>
                </a:lnTo>
                <a:lnTo>
                  <a:pt x="8523" y="5847"/>
                </a:lnTo>
                <a:lnTo>
                  <a:pt x="29420" y="5847"/>
                </a:lnTo>
                <a:lnTo>
                  <a:pt x="29420" y="0"/>
                </a:lnTo>
                <a:close/>
              </a:path>
              <a:path w="33654" h="52704">
                <a:moveTo>
                  <a:pt x="20299" y="17411"/>
                </a:moveTo>
                <a:lnTo>
                  <a:pt x="13560" y="17411"/>
                </a:lnTo>
                <a:lnTo>
                  <a:pt x="12549" y="17499"/>
                </a:lnTo>
                <a:lnTo>
                  <a:pt x="11538" y="17631"/>
                </a:lnTo>
                <a:lnTo>
                  <a:pt x="10532" y="17807"/>
                </a:lnTo>
                <a:lnTo>
                  <a:pt x="9529" y="18071"/>
                </a:lnTo>
                <a:lnTo>
                  <a:pt x="8523" y="18423"/>
                </a:lnTo>
                <a:lnTo>
                  <a:pt x="23280" y="18423"/>
                </a:lnTo>
                <a:lnTo>
                  <a:pt x="20299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63921" y="3641936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39283" y="364193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62555" y="3616433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4553" y="6815"/>
                </a:lnTo>
                <a:lnTo>
                  <a:pt x="1520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20" y="41902"/>
                </a:lnTo>
                <a:lnTo>
                  <a:pt x="7591" y="51004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1004"/>
                </a:lnTo>
                <a:lnTo>
                  <a:pt x="30052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34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34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52" y="47750"/>
                </a:lnTo>
                <a:lnTo>
                  <a:pt x="33952" y="41902"/>
                </a:lnTo>
                <a:lnTo>
                  <a:pt x="35473" y="35307"/>
                </a:lnTo>
                <a:lnTo>
                  <a:pt x="35473" y="17983"/>
                </a:lnTo>
                <a:lnTo>
                  <a:pt x="33952" y="11388"/>
                </a:lnTo>
                <a:lnTo>
                  <a:pt x="30034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10221" y="3659978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30235" y="3616433"/>
            <a:ext cx="33020" cy="52705"/>
          </a:xfrm>
          <a:custGeom>
            <a:avLst/>
            <a:gdLst/>
            <a:ahLst/>
            <a:cxnLst/>
            <a:rect l="l" t="t" r="r" b="b"/>
            <a:pathLst>
              <a:path w="33020" h="52704">
                <a:moveTo>
                  <a:pt x="29773" y="5847"/>
                </a:moveTo>
                <a:lnTo>
                  <a:pt x="18053" y="5847"/>
                </a:lnTo>
                <a:lnTo>
                  <a:pt x="20545" y="6683"/>
                </a:lnTo>
                <a:lnTo>
                  <a:pt x="22457" y="8442"/>
                </a:lnTo>
                <a:lnTo>
                  <a:pt x="24374" y="10156"/>
                </a:lnTo>
                <a:lnTo>
                  <a:pt x="25327" y="12355"/>
                </a:lnTo>
                <a:lnTo>
                  <a:pt x="25327" y="16752"/>
                </a:lnTo>
                <a:lnTo>
                  <a:pt x="24884" y="18467"/>
                </a:lnTo>
                <a:lnTo>
                  <a:pt x="6219" y="40012"/>
                </a:lnTo>
                <a:lnTo>
                  <a:pt x="0" y="46431"/>
                </a:lnTo>
                <a:lnTo>
                  <a:pt x="0" y="52279"/>
                </a:lnTo>
                <a:lnTo>
                  <a:pt x="32576" y="52279"/>
                </a:lnTo>
                <a:lnTo>
                  <a:pt x="32576" y="46431"/>
                </a:lnTo>
                <a:lnTo>
                  <a:pt x="8347" y="46431"/>
                </a:lnTo>
                <a:lnTo>
                  <a:pt x="18272" y="36274"/>
                </a:lnTo>
                <a:lnTo>
                  <a:pt x="32303" y="16752"/>
                </a:lnTo>
                <a:lnTo>
                  <a:pt x="32284" y="10156"/>
                </a:lnTo>
                <a:lnTo>
                  <a:pt x="30721" y="6639"/>
                </a:lnTo>
                <a:lnTo>
                  <a:pt x="29773" y="5847"/>
                </a:lnTo>
                <a:close/>
              </a:path>
              <a:path w="33020" h="52704">
                <a:moveTo>
                  <a:pt x="20163" y="0"/>
                </a:moveTo>
                <a:lnTo>
                  <a:pt x="12831" y="0"/>
                </a:lnTo>
                <a:lnTo>
                  <a:pt x="10606" y="263"/>
                </a:lnTo>
                <a:lnTo>
                  <a:pt x="8171" y="835"/>
                </a:lnTo>
                <a:lnTo>
                  <a:pt x="5745" y="1450"/>
                </a:lnTo>
                <a:lnTo>
                  <a:pt x="3134" y="2286"/>
                </a:lnTo>
                <a:lnTo>
                  <a:pt x="338" y="3385"/>
                </a:lnTo>
                <a:lnTo>
                  <a:pt x="338" y="10420"/>
                </a:lnTo>
                <a:lnTo>
                  <a:pt x="3090" y="8881"/>
                </a:lnTo>
                <a:lnTo>
                  <a:pt x="5670" y="7738"/>
                </a:lnTo>
                <a:lnTo>
                  <a:pt x="8083" y="6991"/>
                </a:lnTo>
                <a:lnTo>
                  <a:pt x="10501" y="6199"/>
                </a:lnTo>
                <a:lnTo>
                  <a:pt x="12800" y="5847"/>
                </a:lnTo>
                <a:lnTo>
                  <a:pt x="29773" y="5847"/>
                </a:lnTo>
                <a:lnTo>
                  <a:pt x="27561" y="4001"/>
                </a:lnTo>
                <a:lnTo>
                  <a:pt x="24400" y="1319"/>
                </a:lnTo>
                <a:lnTo>
                  <a:pt x="201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74504" y="3616433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86"/>
                </a:lnTo>
                <a:lnTo>
                  <a:pt x="1516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16" y="41902"/>
                </a:lnTo>
                <a:lnTo>
                  <a:pt x="4553" y="46431"/>
                </a:lnTo>
                <a:lnTo>
                  <a:pt x="7586" y="51004"/>
                </a:lnTo>
                <a:lnTo>
                  <a:pt x="11978" y="53247"/>
                </a:lnTo>
                <a:lnTo>
                  <a:pt x="23486" y="53247"/>
                </a:lnTo>
                <a:lnTo>
                  <a:pt x="27881" y="51004"/>
                </a:lnTo>
                <a:lnTo>
                  <a:pt x="30040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68" y="38957"/>
                </a:lnTo>
                <a:lnTo>
                  <a:pt x="6971" y="33680"/>
                </a:lnTo>
                <a:lnTo>
                  <a:pt x="6971" y="19566"/>
                </a:lnTo>
                <a:lnTo>
                  <a:pt x="7868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22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22" y="5496"/>
                </a:moveTo>
                <a:lnTo>
                  <a:pt x="21327" y="5496"/>
                </a:lnTo>
                <a:lnTo>
                  <a:pt x="24026" y="7254"/>
                </a:lnTo>
                <a:lnTo>
                  <a:pt x="27626" y="14290"/>
                </a:lnTo>
                <a:lnTo>
                  <a:pt x="28528" y="19566"/>
                </a:lnTo>
                <a:lnTo>
                  <a:pt x="28528" y="33680"/>
                </a:lnTo>
                <a:lnTo>
                  <a:pt x="27626" y="38957"/>
                </a:lnTo>
                <a:lnTo>
                  <a:pt x="24026" y="45992"/>
                </a:lnTo>
                <a:lnTo>
                  <a:pt x="21327" y="47750"/>
                </a:lnTo>
                <a:lnTo>
                  <a:pt x="30040" y="47750"/>
                </a:lnTo>
                <a:lnTo>
                  <a:pt x="33952" y="41902"/>
                </a:lnTo>
                <a:lnTo>
                  <a:pt x="35468" y="35307"/>
                </a:lnTo>
                <a:lnTo>
                  <a:pt x="35468" y="17983"/>
                </a:lnTo>
                <a:lnTo>
                  <a:pt x="33952" y="11388"/>
                </a:lnTo>
                <a:lnTo>
                  <a:pt x="3002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63921" y="3407710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39283" y="340771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562555" y="3382207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4553" y="6815"/>
                </a:lnTo>
                <a:lnTo>
                  <a:pt x="1520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20" y="41902"/>
                </a:lnTo>
                <a:lnTo>
                  <a:pt x="7591" y="51004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1004"/>
                </a:lnTo>
                <a:lnTo>
                  <a:pt x="30052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34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34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52" y="47750"/>
                </a:lnTo>
                <a:lnTo>
                  <a:pt x="33952" y="41902"/>
                </a:lnTo>
                <a:lnTo>
                  <a:pt x="35473" y="35307"/>
                </a:lnTo>
                <a:lnTo>
                  <a:pt x="35473" y="17983"/>
                </a:lnTo>
                <a:lnTo>
                  <a:pt x="33952" y="11388"/>
                </a:lnTo>
                <a:lnTo>
                  <a:pt x="30034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10221" y="3425752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630235" y="3382207"/>
            <a:ext cx="33020" cy="52705"/>
          </a:xfrm>
          <a:custGeom>
            <a:avLst/>
            <a:gdLst/>
            <a:ahLst/>
            <a:cxnLst/>
            <a:rect l="l" t="t" r="r" b="b"/>
            <a:pathLst>
              <a:path w="33020" h="52704">
                <a:moveTo>
                  <a:pt x="29773" y="5847"/>
                </a:moveTo>
                <a:lnTo>
                  <a:pt x="18053" y="5847"/>
                </a:lnTo>
                <a:lnTo>
                  <a:pt x="20545" y="6727"/>
                </a:lnTo>
                <a:lnTo>
                  <a:pt x="24374" y="10156"/>
                </a:lnTo>
                <a:lnTo>
                  <a:pt x="25327" y="12355"/>
                </a:lnTo>
                <a:lnTo>
                  <a:pt x="25327" y="16752"/>
                </a:lnTo>
                <a:lnTo>
                  <a:pt x="24884" y="18467"/>
                </a:lnTo>
                <a:lnTo>
                  <a:pt x="6219" y="40012"/>
                </a:lnTo>
                <a:lnTo>
                  <a:pt x="0" y="46431"/>
                </a:lnTo>
                <a:lnTo>
                  <a:pt x="0" y="52279"/>
                </a:lnTo>
                <a:lnTo>
                  <a:pt x="32576" y="52279"/>
                </a:lnTo>
                <a:lnTo>
                  <a:pt x="32576" y="46431"/>
                </a:lnTo>
                <a:lnTo>
                  <a:pt x="8347" y="46431"/>
                </a:lnTo>
                <a:lnTo>
                  <a:pt x="24409" y="29943"/>
                </a:lnTo>
                <a:lnTo>
                  <a:pt x="32303" y="16752"/>
                </a:lnTo>
                <a:lnTo>
                  <a:pt x="32284" y="10156"/>
                </a:lnTo>
                <a:lnTo>
                  <a:pt x="30721" y="6639"/>
                </a:lnTo>
                <a:lnTo>
                  <a:pt x="29773" y="5847"/>
                </a:lnTo>
                <a:close/>
              </a:path>
              <a:path w="33020" h="52704">
                <a:moveTo>
                  <a:pt x="20163" y="0"/>
                </a:moveTo>
                <a:lnTo>
                  <a:pt x="12831" y="0"/>
                </a:lnTo>
                <a:lnTo>
                  <a:pt x="10606" y="307"/>
                </a:lnTo>
                <a:lnTo>
                  <a:pt x="5745" y="1450"/>
                </a:lnTo>
                <a:lnTo>
                  <a:pt x="3134" y="2286"/>
                </a:lnTo>
                <a:lnTo>
                  <a:pt x="338" y="3385"/>
                </a:lnTo>
                <a:lnTo>
                  <a:pt x="338" y="10420"/>
                </a:lnTo>
                <a:lnTo>
                  <a:pt x="3090" y="8881"/>
                </a:lnTo>
                <a:lnTo>
                  <a:pt x="5670" y="7738"/>
                </a:lnTo>
                <a:lnTo>
                  <a:pt x="10501" y="6243"/>
                </a:lnTo>
                <a:lnTo>
                  <a:pt x="12800" y="5847"/>
                </a:lnTo>
                <a:lnTo>
                  <a:pt x="29773" y="5847"/>
                </a:lnTo>
                <a:lnTo>
                  <a:pt x="27561" y="4001"/>
                </a:lnTo>
                <a:lnTo>
                  <a:pt x="24400" y="1319"/>
                </a:lnTo>
                <a:lnTo>
                  <a:pt x="201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675295" y="3383131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34"/>
                </a:moveTo>
                <a:lnTo>
                  <a:pt x="11349" y="52323"/>
                </a:lnTo>
                <a:lnTo>
                  <a:pt x="19758" y="52323"/>
                </a:lnTo>
                <a:lnTo>
                  <a:pt x="24607" y="50828"/>
                </a:lnTo>
                <a:lnTo>
                  <a:pt x="29471" y="46475"/>
                </a:lnTo>
                <a:lnTo>
                  <a:pt x="10914" y="46475"/>
                </a:lnTo>
                <a:lnTo>
                  <a:pt x="8589" y="46211"/>
                </a:lnTo>
                <a:lnTo>
                  <a:pt x="6391" y="45684"/>
                </a:lnTo>
                <a:lnTo>
                  <a:pt x="4189" y="45112"/>
                </a:lnTo>
                <a:lnTo>
                  <a:pt x="2061" y="44277"/>
                </a:lnTo>
                <a:lnTo>
                  <a:pt x="0" y="43134"/>
                </a:lnTo>
                <a:close/>
              </a:path>
              <a:path w="33654" h="52704">
                <a:moveTo>
                  <a:pt x="29408" y="23259"/>
                </a:moveTo>
                <a:lnTo>
                  <a:pt x="17327" y="23259"/>
                </a:lnTo>
                <a:lnTo>
                  <a:pt x="20466" y="24315"/>
                </a:lnTo>
                <a:lnTo>
                  <a:pt x="22778" y="26381"/>
                </a:lnTo>
                <a:lnTo>
                  <a:pt x="25095" y="28492"/>
                </a:lnTo>
                <a:lnTo>
                  <a:pt x="26255" y="31306"/>
                </a:lnTo>
                <a:lnTo>
                  <a:pt x="26255" y="38429"/>
                </a:lnTo>
                <a:lnTo>
                  <a:pt x="25095" y="41287"/>
                </a:lnTo>
                <a:lnTo>
                  <a:pt x="22778" y="43353"/>
                </a:lnTo>
                <a:lnTo>
                  <a:pt x="20466" y="45464"/>
                </a:lnTo>
                <a:lnTo>
                  <a:pt x="17327" y="46475"/>
                </a:lnTo>
                <a:lnTo>
                  <a:pt x="29471" y="46475"/>
                </a:lnTo>
                <a:lnTo>
                  <a:pt x="31486" y="44673"/>
                </a:lnTo>
                <a:lnTo>
                  <a:pt x="33205" y="40408"/>
                </a:lnTo>
                <a:lnTo>
                  <a:pt x="33205" y="29503"/>
                </a:lnTo>
                <a:lnTo>
                  <a:pt x="31530" y="25238"/>
                </a:lnTo>
                <a:lnTo>
                  <a:pt x="29408" y="23259"/>
                </a:lnTo>
                <a:close/>
              </a:path>
              <a:path w="33654" h="52704">
                <a:moveTo>
                  <a:pt x="29420" y="0"/>
                </a:moveTo>
                <a:lnTo>
                  <a:pt x="2167" y="0"/>
                </a:lnTo>
                <a:lnTo>
                  <a:pt x="2167" y="25810"/>
                </a:lnTo>
                <a:lnTo>
                  <a:pt x="4087" y="24930"/>
                </a:lnTo>
                <a:lnTo>
                  <a:pt x="5969" y="24271"/>
                </a:lnTo>
                <a:lnTo>
                  <a:pt x="9657" y="23479"/>
                </a:lnTo>
                <a:lnTo>
                  <a:pt x="11507" y="23259"/>
                </a:lnTo>
                <a:lnTo>
                  <a:pt x="29408" y="23259"/>
                </a:lnTo>
                <a:lnTo>
                  <a:pt x="24835" y="18994"/>
                </a:lnTo>
                <a:lnTo>
                  <a:pt x="23197" y="18423"/>
                </a:lnTo>
                <a:lnTo>
                  <a:pt x="8523" y="18423"/>
                </a:lnTo>
                <a:lnTo>
                  <a:pt x="8523" y="5847"/>
                </a:lnTo>
                <a:lnTo>
                  <a:pt x="29420" y="5847"/>
                </a:lnTo>
                <a:lnTo>
                  <a:pt x="29420" y="0"/>
                </a:lnTo>
                <a:close/>
              </a:path>
              <a:path w="33654" h="52704">
                <a:moveTo>
                  <a:pt x="20299" y="17411"/>
                </a:moveTo>
                <a:lnTo>
                  <a:pt x="13560" y="17411"/>
                </a:lnTo>
                <a:lnTo>
                  <a:pt x="12549" y="17499"/>
                </a:lnTo>
                <a:lnTo>
                  <a:pt x="10532" y="17851"/>
                </a:lnTo>
                <a:lnTo>
                  <a:pt x="9529" y="18071"/>
                </a:lnTo>
                <a:lnTo>
                  <a:pt x="8523" y="18423"/>
                </a:lnTo>
                <a:lnTo>
                  <a:pt x="23197" y="18423"/>
                </a:lnTo>
                <a:lnTo>
                  <a:pt x="20299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63921" y="3173484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39283" y="317348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62555" y="3147982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1520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20" y="41902"/>
                </a:lnTo>
                <a:lnTo>
                  <a:pt x="7591" y="51004"/>
                </a:lnTo>
                <a:lnTo>
                  <a:pt x="11982" y="53291"/>
                </a:lnTo>
                <a:lnTo>
                  <a:pt x="23486" y="53291"/>
                </a:lnTo>
                <a:lnTo>
                  <a:pt x="27881" y="51004"/>
                </a:lnTo>
                <a:lnTo>
                  <a:pt x="30052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610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22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22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610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52" y="47750"/>
                </a:lnTo>
                <a:lnTo>
                  <a:pt x="33952" y="41902"/>
                </a:lnTo>
                <a:lnTo>
                  <a:pt x="35473" y="35307"/>
                </a:lnTo>
                <a:lnTo>
                  <a:pt x="35473" y="17983"/>
                </a:lnTo>
                <a:lnTo>
                  <a:pt x="33952" y="11388"/>
                </a:lnTo>
                <a:lnTo>
                  <a:pt x="3002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10221" y="3191526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30441" y="3147982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89" h="53339">
                <a:moveTo>
                  <a:pt x="0" y="44013"/>
                </a:moveTo>
                <a:lnTo>
                  <a:pt x="11556" y="53291"/>
                </a:lnTo>
                <a:lnTo>
                  <a:pt x="20123" y="53291"/>
                </a:lnTo>
                <a:lnTo>
                  <a:pt x="25073" y="51884"/>
                </a:lnTo>
                <a:lnTo>
                  <a:pt x="30709" y="47399"/>
                </a:lnTo>
                <a:lnTo>
                  <a:pt x="11006" y="47399"/>
                </a:lnTo>
                <a:lnTo>
                  <a:pt x="8611" y="47135"/>
                </a:lnTo>
                <a:lnTo>
                  <a:pt x="4026" y="45992"/>
                </a:lnTo>
                <a:lnTo>
                  <a:pt x="1920" y="45156"/>
                </a:lnTo>
                <a:lnTo>
                  <a:pt x="0" y="44013"/>
                </a:lnTo>
                <a:close/>
              </a:path>
              <a:path w="34289" h="53339">
                <a:moveTo>
                  <a:pt x="30871" y="5847"/>
                </a:moveTo>
                <a:lnTo>
                  <a:pt x="18334" y="5847"/>
                </a:lnTo>
                <a:lnTo>
                  <a:pt x="21007" y="6551"/>
                </a:lnTo>
                <a:lnTo>
                  <a:pt x="24738" y="9365"/>
                </a:lnTo>
                <a:lnTo>
                  <a:pt x="25670" y="11388"/>
                </a:lnTo>
                <a:lnTo>
                  <a:pt x="25670" y="16620"/>
                </a:lnTo>
                <a:lnTo>
                  <a:pt x="24765" y="18555"/>
                </a:lnTo>
                <a:lnTo>
                  <a:pt x="21143" y="21281"/>
                </a:lnTo>
                <a:lnTo>
                  <a:pt x="18532" y="21984"/>
                </a:lnTo>
                <a:lnTo>
                  <a:pt x="8866" y="21984"/>
                </a:lnTo>
                <a:lnTo>
                  <a:pt x="8866" y="27700"/>
                </a:lnTo>
                <a:lnTo>
                  <a:pt x="18624" y="27700"/>
                </a:lnTo>
                <a:lnTo>
                  <a:pt x="21574" y="28536"/>
                </a:lnTo>
                <a:lnTo>
                  <a:pt x="25811" y="31965"/>
                </a:lnTo>
                <a:lnTo>
                  <a:pt x="26870" y="34340"/>
                </a:lnTo>
                <a:lnTo>
                  <a:pt x="26870" y="40627"/>
                </a:lnTo>
                <a:lnTo>
                  <a:pt x="25732" y="43134"/>
                </a:lnTo>
                <a:lnTo>
                  <a:pt x="21169" y="46563"/>
                </a:lnTo>
                <a:lnTo>
                  <a:pt x="17855" y="47399"/>
                </a:lnTo>
                <a:lnTo>
                  <a:pt x="30709" y="47399"/>
                </a:lnTo>
                <a:lnTo>
                  <a:pt x="32035" y="46343"/>
                </a:lnTo>
                <a:lnTo>
                  <a:pt x="33780" y="42430"/>
                </a:lnTo>
                <a:lnTo>
                  <a:pt x="33780" y="34032"/>
                </a:lnTo>
                <a:lnTo>
                  <a:pt x="32844" y="31262"/>
                </a:lnTo>
                <a:lnTo>
                  <a:pt x="29112" y="26777"/>
                </a:lnTo>
                <a:lnTo>
                  <a:pt x="26519" y="25282"/>
                </a:lnTo>
                <a:lnTo>
                  <a:pt x="23196" y="24578"/>
                </a:lnTo>
                <a:lnTo>
                  <a:pt x="26198" y="23831"/>
                </a:lnTo>
                <a:lnTo>
                  <a:pt x="28510" y="22468"/>
                </a:lnTo>
                <a:lnTo>
                  <a:pt x="31767" y="18555"/>
                </a:lnTo>
                <a:lnTo>
                  <a:pt x="32580" y="16136"/>
                </a:lnTo>
                <a:lnTo>
                  <a:pt x="32580" y="9233"/>
                </a:lnTo>
                <a:lnTo>
                  <a:pt x="31042" y="5979"/>
                </a:lnTo>
                <a:lnTo>
                  <a:pt x="30871" y="5847"/>
                </a:lnTo>
                <a:close/>
              </a:path>
              <a:path w="34289" h="53339">
                <a:moveTo>
                  <a:pt x="20738" y="0"/>
                </a:moveTo>
                <a:lnTo>
                  <a:pt x="13428" y="0"/>
                </a:lnTo>
                <a:lnTo>
                  <a:pt x="11257" y="175"/>
                </a:lnTo>
                <a:lnTo>
                  <a:pt x="8954" y="571"/>
                </a:lnTo>
                <a:lnTo>
                  <a:pt x="6650" y="923"/>
                </a:lnTo>
                <a:lnTo>
                  <a:pt x="4180" y="1494"/>
                </a:lnTo>
                <a:lnTo>
                  <a:pt x="1542" y="2198"/>
                </a:lnTo>
                <a:lnTo>
                  <a:pt x="1542" y="8398"/>
                </a:lnTo>
                <a:lnTo>
                  <a:pt x="4149" y="7518"/>
                </a:lnTo>
                <a:lnTo>
                  <a:pt x="6545" y="6903"/>
                </a:lnTo>
                <a:lnTo>
                  <a:pt x="8725" y="6463"/>
                </a:lnTo>
                <a:lnTo>
                  <a:pt x="10901" y="6067"/>
                </a:lnTo>
                <a:lnTo>
                  <a:pt x="12945" y="5847"/>
                </a:lnTo>
                <a:lnTo>
                  <a:pt x="30871" y="5847"/>
                </a:lnTo>
                <a:lnTo>
                  <a:pt x="24906" y="1231"/>
                </a:lnTo>
                <a:lnTo>
                  <a:pt x="207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674504" y="3147982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86"/>
                </a:lnTo>
                <a:lnTo>
                  <a:pt x="4553" y="6859"/>
                </a:lnTo>
                <a:lnTo>
                  <a:pt x="1516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16" y="41902"/>
                </a:lnTo>
                <a:lnTo>
                  <a:pt x="4553" y="46431"/>
                </a:lnTo>
                <a:lnTo>
                  <a:pt x="7586" y="51004"/>
                </a:lnTo>
                <a:lnTo>
                  <a:pt x="11978" y="53291"/>
                </a:lnTo>
                <a:lnTo>
                  <a:pt x="23486" y="53291"/>
                </a:lnTo>
                <a:lnTo>
                  <a:pt x="27881" y="51004"/>
                </a:lnTo>
                <a:lnTo>
                  <a:pt x="30040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68" y="38957"/>
                </a:lnTo>
                <a:lnTo>
                  <a:pt x="6971" y="33680"/>
                </a:lnTo>
                <a:lnTo>
                  <a:pt x="6971" y="19610"/>
                </a:lnTo>
                <a:lnTo>
                  <a:pt x="7868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10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10" y="5496"/>
                </a:moveTo>
                <a:lnTo>
                  <a:pt x="21327" y="5496"/>
                </a:lnTo>
                <a:lnTo>
                  <a:pt x="24026" y="7254"/>
                </a:lnTo>
                <a:lnTo>
                  <a:pt x="27626" y="14290"/>
                </a:lnTo>
                <a:lnTo>
                  <a:pt x="28528" y="19610"/>
                </a:lnTo>
                <a:lnTo>
                  <a:pt x="28528" y="33680"/>
                </a:lnTo>
                <a:lnTo>
                  <a:pt x="27626" y="38957"/>
                </a:lnTo>
                <a:lnTo>
                  <a:pt x="24026" y="45992"/>
                </a:lnTo>
                <a:lnTo>
                  <a:pt x="21327" y="47750"/>
                </a:lnTo>
                <a:lnTo>
                  <a:pt x="30040" y="47750"/>
                </a:lnTo>
                <a:lnTo>
                  <a:pt x="33952" y="41902"/>
                </a:lnTo>
                <a:lnTo>
                  <a:pt x="35468" y="35307"/>
                </a:lnTo>
                <a:lnTo>
                  <a:pt x="35468" y="17983"/>
                </a:lnTo>
                <a:lnTo>
                  <a:pt x="33952" y="11388"/>
                </a:lnTo>
                <a:lnTo>
                  <a:pt x="30010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63921" y="2939258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39283" y="293925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62555" y="2913756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1520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20" y="41902"/>
                </a:lnTo>
                <a:lnTo>
                  <a:pt x="4553" y="46475"/>
                </a:lnTo>
                <a:lnTo>
                  <a:pt x="7591" y="51004"/>
                </a:lnTo>
                <a:lnTo>
                  <a:pt x="11982" y="53291"/>
                </a:lnTo>
                <a:lnTo>
                  <a:pt x="23486" y="53291"/>
                </a:lnTo>
                <a:lnTo>
                  <a:pt x="27881" y="51004"/>
                </a:lnTo>
                <a:lnTo>
                  <a:pt x="30034" y="47794"/>
                </a:lnTo>
                <a:lnTo>
                  <a:pt x="14158" y="47794"/>
                </a:lnTo>
                <a:lnTo>
                  <a:pt x="11472" y="46036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610"/>
                </a:lnTo>
                <a:lnTo>
                  <a:pt x="7872" y="14290"/>
                </a:lnTo>
                <a:lnTo>
                  <a:pt x="9670" y="10816"/>
                </a:lnTo>
                <a:lnTo>
                  <a:pt x="11472" y="7254"/>
                </a:lnTo>
                <a:lnTo>
                  <a:pt x="14158" y="5496"/>
                </a:lnTo>
                <a:lnTo>
                  <a:pt x="30022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22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5824" y="10816"/>
                </a:lnTo>
                <a:lnTo>
                  <a:pt x="27631" y="14290"/>
                </a:lnTo>
                <a:lnTo>
                  <a:pt x="28532" y="19610"/>
                </a:lnTo>
                <a:lnTo>
                  <a:pt x="28532" y="33680"/>
                </a:lnTo>
                <a:lnTo>
                  <a:pt x="27631" y="38957"/>
                </a:lnTo>
                <a:lnTo>
                  <a:pt x="25824" y="42474"/>
                </a:lnTo>
                <a:lnTo>
                  <a:pt x="24031" y="46036"/>
                </a:lnTo>
                <a:lnTo>
                  <a:pt x="21332" y="47794"/>
                </a:lnTo>
                <a:lnTo>
                  <a:pt x="30034" y="47794"/>
                </a:lnTo>
                <a:lnTo>
                  <a:pt x="33952" y="41902"/>
                </a:lnTo>
                <a:lnTo>
                  <a:pt x="35473" y="35307"/>
                </a:lnTo>
                <a:lnTo>
                  <a:pt x="35473" y="17983"/>
                </a:lnTo>
                <a:lnTo>
                  <a:pt x="33952" y="11388"/>
                </a:lnTo>
                <a:lnTo>
                  <a:pt x="3002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10221" y="295730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30441" y="2913756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89" h="53339">
                <a:moveTo>
                  <a:pt x="0" y="44013"/>
                </a:moveTo>
                <a:lnTo>
                  <a:pt x="11556" y="53291"/>
                </a:lnTo>
                <a:lnTo>
                  <a:pt x="20123" y="53291"/>
                </a:lnTo>
                <a:lnTo>
                  <a:pt x="25073" y="51884"/>
                </a:lnTo>
                <a:lnTo>
                  <a:pt x="30654" y="47443"/>
                </a:lnTo>
                <a:lnTo>
                  <a:pt x="11006" y="47443"/>
                </a:lnTo>
                <a:lnTo>
                  <a:pt x="8611" y="47135"/>
                </a:lnTo>
                <a:lnTo>
                  <a:pt x="4026" y="45992"/>
                </a:lnTo>
                <a:lnTo>
                  <a:pt x="1920" y="45156"/>
                </a:lnTo>
                <a:lnTo>
                  <a:pt x="0" y="44013"/>
                </a:lnTo>
                <a:close/>
              </a:path>
              <a:path w="34289" h="53339">
                <a:moveTo>
                  <a:pt x="30818" y="5847"/>
                </a:moveTo>
                <a:lnTo>
                  <a:pt x="18334" y="5847"/>
                </a:lnTo>
                <a:lnTo>
                  <a:pt x="21007" y="6551"/>
                </a:lnTo>
                <a:lnTo>
                  <a:pt x="22866" y="8002"/>
                </a:lnTo>
                <a:lnTo>
                  <a:pt x="24738" y="9409"/>
                </a:lnTo>
                <a:lnTo>
                  <a:pt x="25670" y="11388"/>
                </a:lnTo>
                <a:lnTo>
                  <a:pt x="25670" y="16620"/>
                </a:lnTo>
                <a:lnTo>
                  <a:pt x="24765" y="18555"/>
                </a:lnTo>
                <a:lnTo>
                  <a:pt x="22954" y="19918"/>
                </a:lnTo>
                <a:lnTo>
                  <a:pt x="21143" y="21325"/>
                </a:lnTo>
                <a:lnTo>
                  <a:pt x="18532" y="21984"/>
                </a:lnTo>
                <a:lnTo>
                  <a:pt x="8866" y="21984"/>
                </a:lnTo>
                <a:lnTo>
                  <a:pt x="8866" y="27700"/>
                </a:lnTo>
                <a:lnTo>
                  <a:pt x="18624" y="27700"/>
                </a:lnTo>
                <a:lnTo>
                  <a:pt x="21574" y="28536"/>
                </a:lnTo>
                <a:lnTo>
                  <a:pt x="25811" y="31965"/>
                </a:lnTo>
                <a:lnTo>
                  <a:pt x="26753" y="34076"/>
                </a:lnTo>
                <a:lnTo>
                  <a:pt x="26870" y="40627"/>
                </a:lnTo>
                <a:lnTo>
                  <a:pt x="25732" y="43134"/>
                </a:lnTo>
                <a:lnTo>
                  <a:pt x="21169" y="46563"/>
                </a:lnTo>
                <a:lnTo>
                  <a:pt x="17855" y="47443"/>
                </a:lnTo>
                <a:lnTo>
                  <a:pt x="30654" y="47443"/>
                </a:lnTo>
                <a:lnTo>
                  <a:pt x="32035" y="46343"/>
                </a:lnTo>
                <a:lnTo>
                  <a:pt x="33780" y="42430"/>
                </a:lnTo>
                <a:lnTo>
                  <a:pt x="33780" y="34076"/>
                </a:lnTo>
                <a:lnTo>
                  <a:pt x="32844" y="31262"/>
                </a:lnTo>
                <a:lnTo>
                  <a:pt x="29112" y="26777"/>
                </a:lnTo>
                <a:lnTo>
                  <a:pt x="26519" y="25326"/>
                </a:lnTo>
                <a:lnTo>
                  <a:pt x="23196" y="24578"/>
                </a:lnTo>
                <a:lnTo>
                  <a:pt x="26198" y="23831"/>
                </a:lnTo>
                <a:lnTo>
                  <a:pt x="28510" y="22468"/>
                </a:lnTo>
                <a:lnTo>
                  <a:pt x="31767" y="18555"/>
                </a:lnTo>
                <a:lnTo>
                  <a:pt x="32580" y="16180"/>
                </a:lnTo>
                <a:lnTo>
                  <a:pt x="32580" y="9233"/>
                </a:lnTo>
                <a:lnTo>
                  <a:pt x="31042" y="6023"/>
                </a:lnTo>
                <a:lnTo>
                  <a:pt x="30818" y="5847"/>
                </a:lnTo>
                <a:close/>
              </a:path>
              <a:path w="34289" h="53339">
                <a:moveTo>
                  <a:pt x="20738" y="0"/>
                </a:moveTo>
                <a:lnTo>
                  <a:pt x="13428" y="0"/>
                </a:lnTo>
                <a:lnTo>
                  <a:pt x="11257" y="219"/>
                </a:lnTo>
                <a:lnTo>
                  <a:pt x="6650" y="923"/>
                </a:lnTo>
                <a:lnTo>
                  <a:pt x="4180" y="1494"/>
                </a:lnTo>
                <a:lnTo>
                  <a:pt x="1542" y="2198"/>
                </a:lnTo>
                <a:lnTo>
                  <a:pt x="1542" y="8398"/>
                </a:lnTo>
                <a:lnTo>
                  <a:pt x="4149" y="7518"/>
                </a:lnTo>
                <a:lnTo>
                  <a:pt x="6545" y="6903"/>
                </a:lnTo>
                <a:lnTo>
                  <a:pt x="8725" y="6463"/>
                </a:lnTo>
                <a:lnTo>
                  <a:pt x="10901" y="6067"/>
                </a:lnTo>
                <a:lnTo>
                  <a:pt x="12945" y="5847"/>
                </a:lnTo>
                <a:lnTo>
                  <a:pt x="30818" y="5847"/>
                </a:lnTo>
                <a:lnTo>
                  <a:pt x="27969" y="3605"/>
                </a:lnTo>
                <a:lnTo>
                  <a:pt x="24906" y="1231"/>
                </a:lnTo>
                <a:lnTo>
                  <a:pt x="207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75295" y="2914679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5">
                <a:moveTo>
                  <a:pt x="0" y="43178"/>
                </a:moveTo>
                <a:lnTo>
                  <a:pt x="11349" y="52367"/>
                </a:lnTo>
                <a:lnTo>
                  <a:pt x="19758" y="52367"/>
                </a:lnTo>
                <a:lnTo>
                  <a:pt x="24607" y="50828"/>
                </a:lnTo>
                <a:lnTo>
                  <a:pt x="29441" y="46519"/>
                </a:lnTo>
                <a:lnTo>
                  <a:pt x="10914" y="46519"/>
                </a:lnTo>
                <a:lnTo>
                  <a:pt x="8589" y="46211"/>
                </a:lnTo>
                <a:lnTo>
                  <a:pt x="6391" y="45684"/>
                </a:lnTo>
                <a:lnTo>
                  <a:pt x="4189" y="45112"/>
                </a:lnTo>
                <a:lnTo>
                  <a:pt x="2061" y="44277"/>
                </a:lnTo>
                <a:lnTo>
                  <a:pt x="0" y="43178"/>
                </a:lnTo>
                <a:close/>
              </a:path>
              <a:path w="33654" h="52705">
                <a:moveTo>
                  <a:pt x="29376" y="23259"/>
                </a:moveTo>
                <a:lnTo>
                  <a:pt x="17327" y="23259"/>
                </a:lnTo>
                <a:lnTo>
                  <a:pt x="20466" y="24315"/>
                </a:lnTo>
                <a:lnTo>
                  <a:pt x="22778" y="26381"/>
                </a:lnTo>
                <a:lnTo>
                  <a:pt x="25095" y="28492"/>
                </a:lnTo>
                <a:lnTo>
                  <a:pt x="26255" y="31306"/>
                </a:lnTo>
                <a:lnTo>
                  <a:pt x="26255" y="38473"/>
                </a:lnTo>
                <a:lnTo>
                  <a:pt x="25095" y="41287"/>
                </a:lnTo>
                <a:lnTo>
                  <a:pt x="22778" y="43353"/>
                </a:lnTo>
                <a:lnTo>
                  <a:pt x="20466" y="45464"/>
                </a:lnTo>
                <a:lnTo>
                  <a:pt x="17327" y="46519"/>
                </a:lnTo>
                <a:lnTo>
                  <a:pt x="29441" y="46519"/>
                </a:lnTo>
                <a:lnTo>
                  <a:pt x="31486" y="44717"/>
                </a:lnTo>
                <a:lnTo>
                  <a:pt x="33205" y="40408"/>
                </a:lnTo>
                <a:lnTo>
                  <a:pt x="33205" y="29503"/>
                </a:lnTo>
                <a:lnTo>
                  <a:pt x="31530" y="25282"/>
                </a:lnTo>
                <a:lnTo>
                  <a:pt x="29376" y="23259"/>
                </a:lnTo>
                <a:close/>
              </a:path>
              <a:path w="33654" h="52705">
                <a:moveTo>
                  <a:pt x="29420" y="0"/>
                </a:moveTo>
                <a:lnTo>
                  <a:pt x="2167" y="0"/>
                </a:lnTo>
                <a:lnTo>
                  <a:pt x="2167" y="25810"/>
                </a:lnTo>
                <a:lnTo>
                  <a:pt x="4087" y="24930"/>
                </a:lnTo>
                <a:lnTo>
                  <a:pt x="5969" y="24271"/>
                </a:lnTo>
                <a:lnTo>
                  <a:pt x="9657" y="23479"/>
                </a:lnTo>
                <a:lnTo>
                  <a:pt x="11507" y="23259"/>
                </a:lnTo>
                <a:lnTo>
                  <a:pt x="29376" y="23259"/>
                </a:lnTo>
                <a:lnTo>
                  <a:pt x="24835" y="18994"/>
                </a:lnTo>
                <a:lnTo>
                  <a:pt x="23197" y="18423"/>
                </a:lnTo>
                <a:lnTo>
                  <a:pt x="8523" y="18423"/>
                </a:lnTo>
                <a:lnTo>
                  <a:pt x="8523" y="5847"/>
                </a:lnTo>
                <a:lnTo>
                  <a:pt x="29420" y="5847"/>
                </a:lnTo>
                <a:lnTo>
                  <a:pt x="29420" y="0"/>
                </a:lnTo>
                <a:close/>
              </a:path>
              <a:path w="33654" h="52705">
                <a:moveTo>
                  <a:pt x="20299" y="17411"/>
                </a:moveTo>
                <a:lnTo>
                  <a:pt x="13560" y="17411"/>
                </a:lnTo>
                <a:lnTo>
                  <a:pt x="12549" y="17499"/>
                </a:lnTo>
                <a:lnTo>
                  <a:pt x="10532" y="17851"/>
                </a:lnTo>
                <a:lnTo>
                  <a:pt x="9529" y="18115"/>
                </a:lnTo>
                <a:lnTo>
                  <a:pt x="8523" y="18423"/>
                </a:lnTo>
                <a:lnTo>
                  <a:pt x="23197" y="18423"/>
                </a:lnTo>
                <a:lnTo>
                  <a:pt x="20299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63921" y="2705077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50214" y="3136286"/>
            <a:ext cx="78984" cy="1010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62555" y="2679530"/>
            <a:ext cx="2717486" cy="1902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761108" y="4578819"/>
            <a:ext cx="2519680" cy="0"/>
          </a:xfrm>
          <a:custGeom>
            <a:avLst/>
            <a:gdLst/>
            <a:ahLst/>
            <a:cxnLst/>
            <a:rect l="l" t="t" r="r" b="b"/>
            <a:pathLst>
              <a:path w="2519679">
                <a:moveTo>
                  <a:pt x="0" y="0"/>
                </a:moveTo>
                <a:lnTo>
                  <a:pt x="2519481" y="0"/>
                </a:lnTo>
              </a:path>
            </a:pathLst>
          </a:custGeom>
          <a:ln w="5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89869" y="2732953"/>
            <a:ext cx="440448" cy="345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27276" y="2797281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794" y="0"/>
                </a:lnTo>
              </a:path>
            </a:pathLst>
          </a:custGeom>
          <a:ln w="17603">
            <a:solidFill>
              <a:srgbClr val="1F7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26841" y="2768437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16747" y="0"/>
                </a:moveTo>
                <a:lnTo>
                  <a:pt x="10417" y="0"/>
                </a:lnTo>
                <a:lnTo>
                  <a:pt x="0" y="53466"/>
                </a:lnTo>
                <a:lnTo>
                  <a:pt x="6329" y="53466"/>
                </a:lnTo>
                <a:lnTo>
                  <a:pt x="9978" y="34691"/>
                </a:lnTo>
                <a:lnTo>
                  <a:pt x="17519" y="34691"/>
                </a:lnTo>
                <a:lnTo>
                  <a:pt x="16395" y="33416"/>
                </a:lnTo>
                <a:lnTo>
                  <a:pt x="19343" y="31174"/>
                </a:lnTo>
                <a:lnTo>
                  <a:pt x="10681" y="31174"/>
                </a:lnTo>
                <a:lnTo>
                  <a:pt x="16747" y="0"/>
                </a:lnTo>
                <a:close/>
              </a:path>
              <a:path w="40639" h="53975">
                <a:moveTo>
                  <a:pt x="17519" y="34691"/>
                </a:moveTo>
                <a:lnTo>
                  <a:pt x="9978" y="34691"/>
                </a:lnTo>
                <a:lnTo>
                  <a:pt x="26418" y="53466"/>
                </a:lnTo>
                <a:lnTo>
                  <a:pt x="34066" y="53466"/>
                </a:lnTo>
                <a:lnTo>
                  <a:pt x="17519" y="34691"/>
                </a:lnTo>
                <a:close/>
              </a:path>
              <a:path w="40639" h="53975">
                <a:moveTo>
                  <a:pt x="40616" y="14993"/>
                </a:moveTo>
                <a:lnTo>
                  <a:pt x="32396" y="14993"/>
                </a:lnTo>
                <a:lnTo>
                  <a:pt x="10681" y="31174"/>
                </a:lnTo>
                <a:lnTo>
                  <a:pt x="19343" y="31174"/>
                </a:lnTo>
                <a:lnTo>
                  <a:pt x="40616" y="14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86315" y="2789938"/>
            <a:ext cx="44450" cy="20320"/>
          </a:xfrm>
          <a:custGeom>
            <a:avLst/>
            <a:gdLst/>
            <a:ahLst/>
            <a:cxnLst/>
            <a:rect l="l" t="t" r="r" b="b"/>
            <a:pathLst>
              <a:path w="44450" h="20319">
                <a:moveTo>
                  <a:pt x="44044" y="0"/>
                </a:moveTo>
                <a:lnTo>
                  <a:pt x="0" y="0"/>
                </a:lnTo>
                <a:lnTo>
                  <a:pt x="0" y="5803"/>
                </a:lnTo>
                <a:lnTo>
                  <a:pt x="44044" y="5803"/>
                </a:lnTo>
                <a:lnTo>
                  <a:pt x="44044" y="0"/>
                </a:lnTo>
                <a:close/>
              </a:path>
              <a:path w="44450" h="20319">
                <a:moveTo>
                  <a:pt x="44044" y="14026"/>
                </a:moveTo>
                <a:lnTo>
                  <a:pt x="0" y="14026"/>
                </a:lnTo>
                <a:lnTo>
                  <a:pt x="0" y="19874"/>
                </a:lnTo>
                <a:lnTo>
                  <a:pt x="44044" y="19874"/>
                </a:lnTo>
                <a:lnTo>
                  <a:pt x="44044" y="14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56910" y="2769668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89" h="53339">
                <a:moveTo>
                  <a:pt x="0" y="44013"/>
                </a:moveTo>
                <a:lnTo>
                  <a:pt x="11560" y="53247"/>
                </a:lnTo>
                <a:lnTo>
                  <a:pt x="20132" y="53247"/>
                </a:lnTo>
                <a:lnTo>
                  <a:pt x="25055" y="51884"/>
                </a:lnTo>
                <a:lnTo>
                  <a:pt x="28572" y="49113"/>
                </a:lnTo>
                <a:lnTo>
                  <a:pt x="30688" y="47399"/>
                </a:lnTo>
                <a:lnTo>
                  <a:pt x="10989" y="47399"/>
                </a:lnTo>
                <a:lnTo>
                  <a:pt x="8615" y="47135"/>
                </a:lnTo>
                <a:lnTo>
                  <a:pt x="4044" y="45992"/>
                </a:lnTo>
                <a:lnTo>
                  <a:pt x="1934" y="45112"/>
                </a:lnTo>
                <a:lnTo>
                  <a:pt x="0" y="44013"/>
                </a:lnTo>
                <a:close/>
              </a:path>
              <a:path w="34289" h="53339">
                <a:moveTo>
                  <a:pt x="30862" y="5847"/>
                </a:moveTo>
                <a:lnTo>
                  <a:pt x="18330" y="5847"/>
                </a:lnTo>
                <a:lnTo>
                  <a:pt x="21011" y="6551"/>
                </a:lnTo>
                <a:lnTo>
                  <a:pt x="22857" y="7958"/>
                </a:lnTo>
                <a:lnTo>
                  <a:pt x="24747" y="9365"/>
                </a:lnTo>
                <a:lnTo>
                  <a:pt x="25670" y="11388"/>
                </a:lnTo>
                <a:lnTo>
                  <a:pt x="25670" y="16576"/>
                </a:lnTo>
                <a:lnTo>
                  <a:pt x="24791" y="18555"/>
                </a:lnTo>
                <a:lnTo>
                  <a:pt x="22945" y="19918"/>
                </a:lnTo>
                <a:lnTo>
                  <a:pt x="21143" y="21281"/>
                </a:lnTo>
                <a:lnTo>
                  <a:pt x="18549" y="21984"/>
                </a:lnTo>
                <a:lnTo>
                  <a:pt x="8879" y="21984"/>
                </a:lnTo>
                <a:lnTo>
                  <a:pt x="8879" y="27656"/>
                </a:lnTo>
                <a:lnTo>
                  <a:pt x="18637" y="27656"/>
                </a:lnTo>
                <a:lnTo>
                  <a:pt x="21582" y="28536"/>
                </a:lnTo>
                <a:lnTo>
                  <a:pt x="23692" y="30251"/>
                </a:lnTo>
                <a:lnTo>
                  <a:pt x="25802" y="31921"/>
                </a:lnTo>
                <a:lnTo>
                  <a:pt x="26740" y="34032"/>
                </a:lnTo>
                <a:lnTo>
                  <a:pt x="26857" y="40627"/>
                </a:lnTo>
                <a:lnTo>
                  <a:pt x="25714" y="43090"/>
                </a:lnTo>
                <a:lnTo>
                  <a:pt x="23473" y="44848"/>
                </a:lnTo>
                <a:lnTo>
                  <a:pt x="21187" y="46563"/>
                </a:lnTo>
                <a:lnTo>
                  <a:pt x="17846" y="47399"/>
                </a:lnTo>
                <a:lnTo>
                  <a:pt x="30688" y="47399"/>
                </a:lnTo>
                <a:lnTo>
                  <a:pt x="32044" y="46299"/>
                </a:lnTo>
                <a:lnTo>
                  <a:pt x="33802" y="42386"/>
                </a:lnTo>
                <a:lnTo>
                  <a:pt x="33802" y="34032"/>
                </a:lnTo>
                <a:lnTo>
                  <a:pt x="23209" y="24578"/>
                </a:lnTo>
                <a:lnTo>
                  <a:pt x="26198" y="23831"/>
                </a:lnTo>
                <a:lnTo>
                  <a:pt x="28528" y="22468"/>
                </a:lnTo>
                <a:lnTo>
                  <a:pt x="30154" y="20489"/>
                </a:lnTo>
                <a:lnTo>
                  <a:pt x="31780" y="18555"/>
                </a:lnTo>
                <a:lnTo>
                  <a:pt x="32572" y="16136"/>
                </a:lnTo>
                <a:lnTo>
                  <a:pt x="32572" y="9233"/>
                </a:lnTo>
                <a:lnTo>
                  <a:pt x="31033" y="5979"/>
                </a:lnTo>
                <a:lnTo>
                  <a:pt x="30862" y="5847"/>
                </a:lnTo>
                <a:close/>
              </a:path>
              <a:path w="34289" h="53339">
                <a:moveTo>
                  <a:pt x="20747" y="0"/>
                </a:moveTo>
                <a:lnTo>
                  <a:pt x="13450" y="0"/>
                </a:lnTo>
                <a:lnTo>
                  <a:pt x="11252" y="175"/>
                </a:lnTo>
                <a:lnTo>
                  <a:pt x="8967" y="527"/>
                </a:lnTo>
                <a:lnTo>
                  <a:pt x="6637" y="923"/>
                </a:lnTo>
                <a:lnTo>
                  <a:pt x="4175" y="1450"/>
                </a:lnTo>
                <a:lnTo>
                  <a:pt x="1538" y="2198"/>
                </a:lnTo>
                <a:lnTo>
                  <a:pt x="1538" y="8398"/>
                </a:lnTo>
                <a:lnTo>
                  <a:pt x="4175" y="7518"/>
                </a:lnTo>
                <a:lnTo>
                  <a:pt x="6549" y="6859"/>
                </a:lnTo>
                <a:lnTo>
                  <a:pt x="10901" y="6067"/>
                </a:lnTo>
                <a:lnTo>
                  <a:pt x="12967" y="5847"/>
                </a:lnTo>
                <a:lnTo>
                  <a:pt x="30862" y="5847"/>
                </a:lnTo>
                <a:lnTo>
                  <a:pt x="27956" y="3605"/>
                </a:lnTo>
                <a:lnTo>
                  <a:pt x="24923" y="1187"/>
                </a:lnTo>
                <a:lnTo>
                  <a:pt x="20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27276" y="2900653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794" y="0"/>
                </a:lnTo>
              </a:path>
            </a:pathLst>
          </a:custGeom>
          <a:ln w="17603">
            <a:solidFill>
              <a:srgbClr val="FF7E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26841" y="2871765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16747" y="0"/>
                </a:moveTo>
                <a:lnTo>
                  <a:pt x="10417" y="0"/>
                </a:lnTo>
                <a:lnTo>
                  <a:pt x="0" y="53510"/>
                </a:lnTo>
                <a:lnTo>
                  <a:pt x="6329" y="53510"/>
                </a:lnTo>
                <a:lnTo>
                  <a:pt x="9978" y="34691"/>
                </a:lnTo>
                <a:lnTo>
                  <a:pt x="17517" y="34691"/>
                </a:lnTo>
                <a:lnTo>
                  <a:pt x="16395" y="33416"/>
                </a:lnTo>
                <a:lnTo>
                  <a:pt x="19286" y="31218"/>
                </a:lnTo>
                <a:lnTo>
                  <a:pt x="10681" y="31218"/>
                </a:lnTo>
                <a:lnTo>
                  <a:pt x="16747" y="0"/>
                </a:lnTo>
                <a:close/>
              </a:path>
              <a:path w="40639" h="53975">
                <a:moveTo>
                  <a:pt x="17517" y="34691"/>
                </a:moveTo>
                <a:lnTo>
                  <a:pt x="9978" y="34691"/>
                </a:lnTo>
                <a:lnTo>
                  <a:pt x="26418" y="53510"/>
                </a:lnTo>
                <a:lnTo>
                  <a:pt x="34066" y="53510"/>
                </a:lnTo>
                <a:lnTo>
                  <a:pt x="17517" y="34691"/>
                </a:lnTo>
                <a:close/>
              </a:path>
              <a:path w="40639" h="53975">
                <a:moveTo>
                  <a:pt x="40616" y="14993"/>
                </a:moveTo>
                <a:lnTo>
                  <a:pt x="32396" y="14993"/>
                </a:lnTo>
                <a:lnTo>
                  <a:pt x="10681" y="31218"/>
                </a:lnTo>
                <a:lnTo>
                  <a:pt x="19286" y="31218"/>
                </a:lnTo>
                <a:lnTo>
                  <a:pt x="40616" y="14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86315" y="2893310"/>
            <a:ext cx="44450" cy="20320"/>
          </a:xfrm>
          <a:custGeom>
            <a:avLst/>
            <a:gdLst/>
            <a:ahLst/>
            <a:cxnLst/>
            <a:rect l="l" t="t" r="r" b="b"/>
            <a:pathLst>
              <a:path w="44450" h="20319">
                <a:moveTo>
                  <a:pt x="44044" y="0"/>
                </a:moveTo>
                <a:lnTo>
                  <a:pt x="0" y="0"/>
                </a:lnTo>
                <a:lnTo>
                  <a:pt x="0" y="5760"/>
                </a:lnTo>
                <a:lnTo>
                  <a:pt x="44044" y="5760"/>
                </a:lnTo>
                <a:lnTo>
                  <a:pt x="44044" y="0"/>
                </a:lnTo>
                <a:close/>
              </a:path>
              <a:path w="44450" h="20319">
                <a:moveTo>
                  <a:pt x="44044" y="14026"/>
                </a:moveTo>
                <a:lnTo>
                  <a:pt x="0" y="14026"/>
                </a:lnTo>
                <a:lnTo>
                  <a:pt x="0" y="19874"/>
                </a:lnTo>
                <a:lnTo>
                  <a:pt x="44044" y="19874"/>
                </a:lnTo>
                <a:lnTo>
                  <a:pt x="44044" y="14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154976" y="2873920"/>
            <a:ext cx="37465" cy="51435"/>
          </a:xfrm>
          <a:custGeom>
            <a:avLst/>
            <a:gdLst/>
            <a:ahLst/>
            <a:cxnLst/>
            <a:rect l="l" t="t" r="r" b="b"/>
            <a:pathLst>
              <a:path w="37464" h="51435">
                <a:moveTo>
                  <a:pt x="30066" y="39264"/>
                </a:moveTo>
                <a:lnTo>
                  <a:pt x="23165" y="39264"/>
                </a:lnTo>
                <a:lnTo>
                  <a:pt x="23165" y="51356"/>
                </a:lnTo>
                <a:lnTo>
                  <a:pt x="30066" y="51356"/>
                </a:lnTo>
                <a:lnTo>
                  <a:pt x="30066" y="39264"/>
                </a:lnTo>
                <a:close/>
              </a:path>
              <a:path w="37464" h="51435">
                <a:moveTo>
                  <a:pt x="30066" y="0"/>
                </a:moveTo>
                <a:lnTo>
                  <a:pt x="21363" y="0"/>
                </a:lnTo>
                <a:lnTo>
                  <a:pt x="0" y="32537"/>
                </a:lnTo>
                <a:lnTo>
                  <a:pt x="0" y="39264"/>
                </a:lnTo>
                <a:lnTo>
                  <a:pt x="37407" y="39264"/>
                </a:lnTo>
                <a:lnTo>
                  <a:pt x="37407" y="33460"/>
                </a:lnTo>
                <a:lnTo>
                  <a:pt x="5626" y="33460"/>
                </a:lnTo>
                <a:lnTo>
                  <a:pt x="23165" y="6067"/>
                </a:lnTo>
                <a:lnTo>
                  <a:pt x="30066" y="6067"/>
                </a:lnTo>
                <a:lnTo>
                  <a:pt x="30066" y="0"/>
                </a:lnTo>
                <a:close/>
              </a:path>
              <a:path w="37464" h="51435">
                <a:moveTo>
                  <a:pt x="30066" y="6067"/>
                </a:moveTo>
                <a:lnTo>
                  <a:pt x="23165" y="6067"/>
                </a:lnTo>
                <a:lnTo>
                  <a:pt x="23165" y="33460"/>
                </a:lnTo>
                <a:lnTo>
                  <a:pt x="30066" y="33460"/>
                </a:lnTo>
                <a:lnTo>
                  <a:pt x="30066" y="6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27276" y="3003982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794" y="0"/>
                </a:lnTo>
              </a:path>
            </a:pathLst>
          </a:custGeom>
          <a:ln w="17603">
            <a:solidFill>
              <a:srgbClr val="2C9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026841" y="2975137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16747" y="0"/>
                </a:moveTo>
                <a:lnTo>
                  <a:pt x="10417" y="0"/>
                </a:lnTo>
                <a:lnTo>
                  <a:pt x="0" y="53510"/>
                </a:lnTo>
                <a:lnTo>
                  <a:pt x="6329" y="53510"/>
                </a:lnTo>
                <a:lnTo>
                  <a:pt x="9978" y="34691"/>
                </a:lnTo>
                <a:lnTo>
                  <a:pt x="17517" y="34691"/>
                </a:lnTo>
                <a:lnTo>
                  <a:pt x="16395" y="33416"/>
                </a:lnTo>
                <a:lnTo>
                  <a:pt x="19343" y="31174"/>
                </a:lnTo>
                <a:lnTo>
                  <a:pt x="10681" y="31174"/>
                </a:lnTo>
                <a:lnTo>
                  <a:pt x="16747" y="0"/>
                </a:lnTo>
                <a:close/>
              </a:path>
              <a:path w="40639" h="53975">
                <a:moveTo>
                  <a:pt x="17517" y="34691"/>
                </a:moveTo>
                <a:lnTo>
                  <a:pt x="9978" y="34691"/>
                </a:lnTo>
                <a:lnTo>
                  <a:pt x="26418" y="53510"/>
                </a:lnTo>
                <a:lnTo>
                  <a:pt x="34066" y="53510"/>
                </a:lnTo>
                <a:lnTo>
                  <a:pt x="17517" y="34691"/>
                </a:lnTo>
                <a:close/>
              </a:path>
              <a:path w="40639" h="53975">
                <a:moveTo>
                  <a:pt x="40616" y="14993"/>
                </a:moveTo>
                <a:lnTo>
                  <a:pt x="32396" y="14993"/>
                </a:lnTo>
                <a:lnTo>
                  <a:pt x="10681" y="31174"/>
                </a:lnTo>
                <a:lnTo>
                  <a:pt x="19343" y="31174"/>
                </a:lnTo>
                <a:lnTo>
                  <a:pt x="40616" y="14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086315" y="2996639"/>
            <a:ext cx="44450" cy="20320"/>
          </a:xfrm>
          <a:custGeom>
            <a:avLst/>
            <a:gdLst/>
            <a:ahLst/>
            <a:cxnLst/>
            <a:rect l="l" t="t" r="r" b="b"/>
            <a:pathLst>
              <a:path w="44450" h="20319">
                <a:moveTo>
                  <a:pt x="44044" y="0"/>
                </a:moveTo>
                <a:lnTo>
                  <a:pt x="0" y="0"/>
                </a:lnTo>
                <a:lnTo>
                  <a:pt x="0" y="5803"/>
                </a:lnTo>
                <a:lnTo>
                  <a:pt x="44044" y="5803"/>
                </a:lnTo>
                <a:lnTo>
                  <a:pt x="44044" y="0"/>
                </a:lnTo>
                <a:close/>
              </a:path>
              <a:path w="44450" h="20319">
                <a:moveTo>
                  <a:pt x="44044" y="14026"/>
                </a:moveTo>
                <a:lnTo>
                  <a:pt x="0" y="14026"/>
                </a:lnTo>
                <a:lnTo>
                  <a:pt x="0" y="19874"/>
                </a:lnTo>
                <a:lnTo>
                  <a:pt x="44044" y="19874"/>
                </a:lnTo>
                <a:lnTo>
                  <a:pt x="44044" y="14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156998" y="2977292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5">
                <a:moveTo>
                  <a:pt x="0" y="43134"/>
                </a:moveTo>
                <a:lnTo>
                  <a:pt x="11340" y="52323"/>
                </a:lnTo>
                <a:lnTo>
                  <a:pt x="19736" y="52323"/>
                </a:lnTo>
                <a:lnTo>
                  <a:pt x="24571" y="50784"/>
                </a:lnTo>
                <a:lnTo>
                  <a:pt x="28044" y="47750"/>
                </a:lnTo>
                <a:lnTo>
                  <a:pt x="29464" y="46475"/>
                </a:lnTo>
                <a:lnTo>
                  <a:pt x="10901" y="46475"/>
                </a:lnTo>
                <a:lnTo>
                  <a:pt x="8571" y="46211"/>
                </a:lnTo>
                <a:lnTo>
                  <a:pt x="6373" y="45640"/>
                </a:lnTo>
                <a:lnTo>
                  <a:pt x="4175" y="45112"/>
                </a:lnTo>
                <a:lnTo>
                  <a:pt x="2022" y="44277"/>
                </a:lnTo>
                <a:lnTo>
                  <a:pt x="0" y="43134"/>
                </a:lnTo>
                <a:close/>
              </a:path>
              <a:path w="33654" h="52705">
                <a:moveTo>
                  <a:pt x="29399" y="23259"/>
                </a:moveTo>
                <a:lnTo>
                  <a:pt x="17319" y="23259"/>
                </a:lnTo>
                <a:lnTo>
                  <a:pt x="20439" y="24271"/>
                </a:lnTo>
                <a:lnTo>
                  <a:pt x="22769" y="26381"/>
                </a:lnTo>
                <a:lnTo>
                  <a:pt x="25099" y="28448"/>
                </a:lnTo>
                <a:lnTo>
                  <a:pt x="26242" y="31306"/>
                </a:lnTo>
                <a:lnTo>
                  <a:pt x="26242" y="38429"/>
                </a:lnTo>
                <a:lnTo>
                  <a:pt x="25099" y="41287"/>
                </a:lnTo>
                <a:lnTo>
                  <a:pt x="20439" y="45420"/>
                </a:lnTo>
                <a:lnTo>
                  <a:pt x="17319" y="46475"/>
                </a:lnTo>
                <a:lnTo>
                  <a:pt x="29464" y="46475"/>
                </a:lnTo>
                <a:lnTo>
                  <a:pt x="31473" y="44673"/>
                </a:lnTo>
                <a:lnTo>
                  <a:pt x="33187" y="40408"/>
                </a:lnTo>
                <a:lnTo>
                  <a:pt x="33187" y="29503"/>
                </a:lnTo>
                <a:lnTo>
                  <a:pt x="31517" y="25238"/>
                </a:lnTo>
                <a:lnTo>
                  <a:pt x="29399" y="23259"/>
                </a:lnTo>
                <a:close/>
              </a:path>
              <a:path w="33654" h="52705">
                <a:moveTo>
                  <a:pt x="29407" y="0"/>
                </a:moveTo>
                <a:lnTo>
                  <a:pt x="2153" y="0"/>
                </a:lnTo>
                <a:lnTo>
                  <a:pt x="2153" y="25810"/>
                </a:lnTo>
                <a:lnTo>
                  <a:pt x="4087" y="24930"/>
                </a:lnTo>
                <a:lnTo>
                  <a:pt x="5934" y="24271"/>
                </a:lnTo>
                <a:lnTo>
                  <a:pt x="7780" y="23875"/>
                </a:lnTo>
                <a:lnTo>
                  <a:pt x="9626" y="23435"/>
                </a:lnTo>
                <a:lnTo>
                  <a:pt x="11472" y="23259"/>
                </a:lnTo>
                <a:lnTo>
                  <a:pt x="29399" y="23259"/>
                </a:lnTo>
                <a:lnTo>
                  <a:pt x="24835" y="18994"/>
                </a:lnTo>
                <a:lnTo>
                  <a:pt x="23184" y="18423"/>
                </a:lnTo>
                <a:lnTo>
                  <a:pt x="8527" y="18423"/>
                </a:lnTo>
                <a:lnTo>
                  <a:pt x="8527" y="5847"/>
                </a:lnTo>
                <a:lnTo>
                  <a:pt x="29407" y="5847"/>
                </a:lnTo>
                <a:lnTo>
                  <a:pt x="29407" y="0"/>
                </a:lnTo>
                <a:close/>
              </a:path>
              <a:path w="33654" h="52705">
                <a:moveTo>
                  <a:pt x="20264" y="17411"/>
                </a:moveTo>
                <a:lnTo>
                  <a:pt x="13538" y="17411"/>
                </a:lnTo>
                <a:lnTo>
                  <a:pt x="12527" y="17499"/>
                </a:lnTo>
                <a:lnTo>
                  <a:pt x="11516" y="17675"/>
                </a:lnTo>
                <a:lnTo>
                  <a:pt x="10505" y="17807"/>
                </a:lnTo>
                <a:lnTo>
                  <a:pt x="9494" y="18071"/>
                </a:lnTo>
                <a:lnTo>
                  <a:pt x="8527" y="18423"/>
                </a:lnTo>
                <a:lnTo>
                  <a:pt x="23184" y="18423"/>
                </a:lnTo>
                <a:lnTo>
                  <a:pt x="20264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TextShape 1">
            <a:extLst>
              <a:ext uri="{FF2B5EF4-FFF2-40B4-BE49-F238E27FC236}">
                <a16:creationId xmlns:a16="http://schemas.microsoft.com/office/drawing/2014/main" id="{B353E13A-704B-234C-B06A-12FAF42D7E5B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Hyperparameter tuning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Shape 2">
                <a:extLst>
                  <a:ext uri="{FF2B5EF4-FFF2-40B4-BE49-F238E27FC236}">
                    <a16:creationId xmlns:a16="http://schemas.microsoft.com/office/drawing/2014/main" id="{5F419E4D-0999-2149-83F2-CE1D484C8810}"/>
                  </a:ext>
                </a:extLst>
              </p:cNvPr>
              <p:cNvSpPr txBox="1"/>
              <p:nvPr/>
            </p:nvSpPr>
            <p:spPr>
              <a:xfrm>
                <a:off x="152399" y="992106"/>
                <a:ext cx="5203047" cy="3966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DBSCAN is very sensitive to the  hyperparameters </a:t>
                </a:r>
                <a14:m>
                  <m:oMath xmlns:m="http://schemas.openxmlformats.org/officeDocument/2006/math"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Heuristic for choosing </a:t>
                </a:r>
                <a14:m>
                  <m:oMath xmlns:m="http://schemas.openxmlformats.org/officeDocument/2006/math"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: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Choose a number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(e.g. around 4)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compute the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to its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-</a:t>
                </a:r>
                <a:r>
                  <a:rPr lang="en-US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th</a:t>
                </a: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nearest neighbor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Sort the points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plot the corresponding curve</a:t>
                </a:r>
              </a:p>
            </p:txBody>
          </p:sp>
        </mc:Choice>
        <mc:Fallback xmlns="">
          <p:sp>
            <p:nvSpPr>
              <p:cNvPr id="143" name="TextShape 2">
                <a:extLst>
                  <a:ext uri="{FF2B5EF4-FFF2-40B4-BE49-F238E27FC236}">
                    <a16:creationId xmlns:a16="http://schemas.microsoft.com/office/drawing/2014/main" id="{5F419E4D-0999-2149-83F2-CE1D484C8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992106"/>
                <a:ext cx="5203047" cy="3966609"/>
              </a:xfrm>
              <a:prstGeom prst="rect">
                <a:avLst/>
              </a:prstGeom>
              <a:blipFill>
                <a:blip r:embed="rId8"/>
                <a:stretch>
                  <a:fillRect l="-2683" t="-1597" r="-31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8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5761879" y="1059455"/>
            <a:ext cx="1819486" cy="1363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63921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63921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46172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77"/>
                </a:lnTo>
                <a:lnTo>
                  <a:pt x="1516" y="11383"/>
                </a:lnTo>
                <a:lnTo>
                  <a:pt x="0" y="17987"/>
                </a:lnTo>
                <a:lnTo>
                  <a:pt x="0" y="35289"/>
                </a:lnTo>
                <a:lnTo>
                  <a:pt x="1516" y="41885"/>
                </a:lnTo>
                <a:lnTo>
                  <a:pt x="7586" y="50987"/>
                </a:lnTo>
                <a:lnTo>
                  <a:pt x="11978" y="53264"/>
                </a:lnTo>
                <a:lnTo>
                  <a:pt x="23486" y="53264"/>
                </a:lnTo>
                <a:lnTo>
                  <a:pt x="27881" y="50987"/>
                </a:lnTo>
                <a:lnTo>
                  <a:pt x="30034" y="47759"/>
                </a:lnTo>
                <a:lnTo>
                  <a:pt x="14158" y="47759"/>
                </a:lnTo>
                <a:lnTo>
                  <a:pt x="11468" y="46000"/>
                </a:lnTo>
                <a:lnTo>
                  <a:pt x="7868" y="38961"/>
                </a:lnTo>
                <a:lnTo>
                  <a:pt x="6971" y="33680"/>
                </a:lnTo>
                <a:lnTo>
                  <a:pt x="6971" y="19584"/>
                </a:lnTo>
                <a:lnTo>
                  <a:pt x="7868" y="14298"/>
                </a:lnTo>
                <a:lnTo>
                  <a:pt x="11468" y="7263"/>
                </a:lnTo>
                <a:lnTo>
                  <a:pt x="14158" y="5504"/>
                </a:lnTo>
                <a:lnTo>
                  <a:pt x="30033" y="5504"/>
                </a:lnTo>
                <a:lnTo>
                  <a:pt x="27881" y="2277"/>
                </a:lnTo>
                <a:lnTo>
                  <a:pt x="23486" y="0"/>
                </a:lnTo>
                <a:close/>
              </a:path>
              <a:path w="35560" h="53339">
                <a:moveTo>
                  <a:pt x="30033" y="5504"/>
                </a:moveTo>
                <a:lnTo>
                  <a:pt x="21327" y="5504"/>
                </a:lnTo>
                <a:lnTo>
                  <a:pt x="24026" y="7263"/>
                </a:lnTo>
                <a:lnTo>
                  <a:pt x="27626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26" y="38961"/>
                </a:lnTo>
                <a:lnTo>
                  <a:pt x="24026" y="46000"/>
                </a:lnTo>
                <a:lnTo>
                  <a:pt x="21327" y="47759"/>
                </a:lnTo>
                <a:lnTo>
                  <a:pt x="30034" y="47759"/>
                </a:lnTo>
                <a:lnTo>
                  <a:pt x="33952" y="41885"/>
                </a:lnTo>
                <a:lnTo>
                  <a:pt x="35468" y="35289"/>
                </a:lnTo>
                <a:lnTo>
                  <a:pt x="35468" y="17987"/>
                </a:lnTo>
                <a:lnTo>
                  <a:pt x="33952" y="11383"/>
                </a:lnTo>
                <a:lnTo>
                  <a:pt x="30033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78139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78139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38798" y="4630279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47"/>
                </a:moveTo>
                <a:lnTo>
                  <a:pt x="11340" y="52336"/>
                </a:lnTo>
                <a:lnTo>
                  <a:pt x="19780" y="52336"/>
                </a:lnTo>
                <a:lnTo>
                  <a:pt x="24615" y="50806"/>
                </a:lnTo>
                <a:lnTo>
                  <a:pt x="29459" y="46480"/>
                </a:lnTo>
                <a:lnTo>
                  <a:pt x="10901" y="46480"/>
                </a:lnTo>
                <a:lnTo>
                  <a:pt x="8571" y="46207"/>
                </a:lnTo>
                <a:lnTo>
                  <a:pt x="4175" y="45108"/>
                </a:lnTo>
                <a:lnTo>
                  <a:pt x="2065" y="44268"/>
                </a:lnTo>
                <a:lnTo>
                  <a:pt x="0" y="43147"/>
                </a:lnTo>
                <a:close/>
              </a:path>
              <a:path w="33654" h="52704">
                <a:moveTo>
                  <a:pt x="29383" y="23246"/>
                </a:moveTo>
                <a:lnTo>
                  <a:pt x="17319" y="23246"/>
                </a:lnTo>
                <a:lnTo>
                  <a:pt x="20483" y="24288"/>
                </a:lnTo>
                <a:lnTo>
                  <a:pt x="22769" y="26381"/>
                </a:lnTo>
                <a:lnTo>
                  <a:pt x="25099" y="28465"/>
                </a:lnTo>
                <a:lnTo>
                  <a:pt x="26242" y="31293"/>
                </a:lnTo>
                <a:lnTo>
                  <a:pt x="26242" y="38442"/>
                </a:lnTo>
                <a:lnTo>
                  <a:pt x="25099" y="41274"/>
                </a:lnTo>
                <a:lnTo>
                  <a:pt x="22769" y="43358"/>
                </a:lnTo>
                <a:lnTo>
                  <a:pt x="20483" y="45442"/>
                </a:lnTo>
                <a:lnTo>
                  <a:pt x="17319" y="46480"/>
                </a:lnTo>
                <a:lnTo>
                  <a:pt x="29459" y="46480"/>
                </a:lnTo>
                <a:lnTo>
                  <a:pt x="31473" y="44681"/>
                </a:lnTo>
                <a:lnTo>
                  <a:pt x="33187" y="40386"/>
                </a:lnTo>
                <a:lnTo>
                  <a:pt x="33187" y="29503"/>
                </a:lnTo>
                <a:lnTo>
                  <a:pt x="31517" y="25251"/>
                </a:lnTo>
                <a:lnTo>
                  <a:pt x="29383" y="23246"/>
                </a:lnTo>
                <a:close/>
              </a:path>
              <a:path w="33654" h="52704">
                <a:moveTo>
                  <a:pt x="29407" y="0"/>
                </a:moveTo>
                <a:lnTo>
                  <a:pt x="2153" y="0"/>
                </a:lnTo>
                <a:lnTo>
                  <a:pt x="2153" y="25788"/>
                </a:lnTo>
                <a:lnTo>
                  <a:pt x="4087" y="24913"/>
                </a:lnTo>
                <a:lnTo>
                  <a:pt x="5978" y="24271"/>
                </a:lnTo>
                <a:lnTo>
                  <a:pt x="9670" y="23448"/>
                </a:lnTo>
                <a:lnTo>
                  <a:pt x="11516" y="23246"/>
                </a:lnTo>
                <a:lnTo>
                  <a:pt x="29383" y="23246"/>
                </a:lnTo>
                <a:lnTo>
                  <a:pt x="24835" y="18972"/>
                </a:lnTo>
                <a:lnTo>
                  <a:pt x="23263" y="18427"/>
                </a:lnTo>
                <a:lnTo>
                  <a:pt x="8527" y="18427"/>
                </a:lnTo>
                <a:lnTo>
                  <a:pt x="8527" y="5852"/>
                </a:lnTo>
                <a:lnTo>
                  <a:pt x="29407" y="5852"/>
                </a:lnTo>
                <a:lnTo>
                  <a:pt x="29407" y="0"/>
                </a:lnTo>
                <a:close/>
              </a:path>
              <a:path w="33654" h="52704">
                <a:moveTo>
                  <a:pt x="20308" y="17403"/>
                </a:moveTo>
                <a:lnTo>
                  <a:pt x="13582" y="17403"/>
                </a:lnTo>
                <a:lnTo>
                  <a:pt x="12571" y="17486"/>
                </a:lnTo>
                <a:lnTo>
                  <a:pt x="10549" y="17825"/>
                </a:lnTo>
                <a:lnTo>
                  <a:pt x="9538" y="18080"/>
                </a:lnTo>
                <a:lnTo>
                  <a:pt x="8527" y="18427"/>
                </a:lnTo>
                <a:lnTo>
                  <a:pt x="23263" y="18427"/>
                </a:lnTo>
                <a:lnTo>
                  <a:pt x="20308" y="17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82798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73" y="0"/>
                </a:moveTo>
                <a:lnTo>
                  <a:pt x="11956" y="0"/>
                </a:lnTo>
                <a:lnTo>
                  <a:pt x="7604" y="2277"/>
                </a:lnTo>
                <a:lnTo>
                  <a:pt x="4527" y="6832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4527" y="46440"/>
                </a:lnTo>
                <a:lnTo>
                  <a:pt x="7604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60" h="53339">
                <a:moveTo>
                  <a:pt x="30018" y="5504"/>
                </a:moveTo>
                <a:lnTo>
                  <a:pt x="21319" y="5504"/>
                </a:lnTo>
                <a:lnTo>
                  <a:pt x="24044" y="7263"/>
                </a:lnTo>
                <a:lnTo>
                  <a:pt x="25802" y="10785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5802" y="42478"/>
                </a:lnTo>
                <a:lnTo>
                  <a:pt x="24044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92387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92387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32958" y="4630279"/>
            <a:ext cx="31115" cy="51435"/>
          </a:xfrm>
          <a:custGeom>
            <a:avLst/>
            <a:gdLst/>
            <a:ahLst/>
            <a:cxnLst/>
            <a:rect l="l" t="t" r="r" b="b"/>
            <a:pathLst>
              <a:path w="31114" h="51435">
                <a:moveTo>
                  <a:pt x="30550" y="45490"/>
                </a:moveTo>
                <a:lnTo>
                  <a:pt x="967" y="45490"/>
                </a:lnTo>
                <a:lnTo>
                  <a:pt x="967" y="51334"/>
                </a:lnTo>
                <a:lnTo>
                  <a:pt x="30550" y="51334"/>
                </a:lnTo>
                <a:lnTo>
                  <a:pt x="30550" y="45490"/>
                </a:lnTo>
                <a:close/>
              </a:path>
              <a:path w="31114" h="51435">
                <a:moveTo>
                  <a:pt x="19209" y="6322"/>
                </a:moveTo>
                <a:lnTo>
                  <a:pt x="12307" y="6322"/>
                </a:lnTo>
                <a:lnTo>
                  <a:pt x="12307" y="45490"/>
                </a:lnTo>
                <a:lnTo>
                  <a:pt x="19209" y="45490"/>
                </a:lnTo>
                <a:lnTo>
                  <a:pt x="19209" y="6322"/>
                </a:lnTo>
                <a:close/>
              </a:path>
              <a:path w="31114" h="51435">
                <a:moveTo>
                  <a:pt x="19209" y="0"/>
                </a:moveTo>
                <a:lnTo>
                  <a:pt x="12263" y="0"/>
                </a:lnTo>
                <a:lnTo>
                  <a:pt x="0" y="2475"/>
                </a:lnTo>
                <a:lnTo>
                  <a:pt x="0" y="8798"/>
                </a:lnTo>
                <a:lnTo>
                  <a:pt x="12307" y="6322"/>
                </a:lnTo>
                <a:lnTo>
                  <a:pt x="19209" y="6322"/>
                </a:lnTo>
                <a:lnTo>
                  <a:pt x="19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74629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73" y="0"/>
                </a:moveTo>
                <a:lnTo>
                  <a:pt x="12000" y="0"/>
                </a:lnTo>
                <a:lnTo>
                  <a:pt x="7604" y="2277"/>
                </a:lnTo>
                <a:lnTo>
                  <a:pt x="1538" y="11383"/>
                </a:lnTo>
                <a:lnTo>
                  <a:pt x="0" y="17987"/>
                </a:lnTo>
                <a:lnTo>
                  <a:pt x="0" y="35289"/>
                </a:lnTo>
                <a:lnTo>
                  <a:pt x="1538" y="41885"/>
                </a:lnTo>
                <a:lnTo>
                  <a:pt x="7604" y="50987"/>
                </a:lnTo>
                <a:lnTo>
                  <a:pt x="12000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60" h="53339">
                <a:moveTo>
                  <a:pt x="30018" y="5504"/>
                </a:moveTo>
                <a:lnTo>
                  <a:pt x="21319" y="5504"/>
                </a:lnTo>
                <a:lnTo>
                  <a:pt x="24044" y="7263"/>
                </a:lnTo>
                <a:lnTo>
                  <a:pt x="27648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48" y="38961"/>
                </a:lnTo>
                <a:lnTo>
                  <a:pt x="24044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19421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73" y="0"/>
                </a:moveTo>
                <a:lnTo>
                  <a:pt x="11956" y="0"/>
                </a:lnTo>
                <a:lnTo>
                  <a:pt x="7604" y="2277"/>
                </a:lnTo>
                <a:lnTo>
                  <a:pt x="4571" y="6832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4571" y="46440"/>
                </a:lnTo>
                <a:lnTo>
                  <a:pt x="7604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60" h="53339">
                <a:moveTo>
                  <a:pt x="30018" y="5504"/>
                </a:moveTo>
                <a:lnTo>
                  <a:pt x="21319" y="5504"/>
                </a:lnTo>
                <a:lnTo>
                  <a:pt x="24044" y="7263"/>
                </a:lnTo>
                <a:lnTo>
                  <a:pt x="25802" y="10785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5802" y="42478"/>
                </a:lnTo>
                <a:lnTo>
                  <a:pt x="24044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49292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49293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87489" y="4629351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90" h="53339">
                <a:moveTo>
                  <a:pt x="0" y="44009"/>
                </a:moveTo>
                <a:lnTo>
                  <a:pt x="11560" y="53264"/>
                </a:lnTo>
                <a:lnTo>
                  <a:pt x="20132" y="53264"/>
                </a:lnTo>
                <a:lnTo>
                  <a:pt x="25099" y="51875"/>
                </a:lnTo>
                <a:lnTo>
                  <a:pt x="30690" y="47407"/>
                </a:lnTo>
                <a:lnTo>
                  <a:pt x="11033" y="47407"/>
                </a:lnTo>
                <a:lnTo>
                  <a:pt x="8615" y="47122"/>
                </a:lnTo>
                <a:lnTo>
                  <a:pt x="4044" y="45978"/>
                </a:lnTo>
                <a:lnTo>
                  <a:pt x="1934" y="45130"/>
                </a:lnTo>
                <a:lnTo>
                  <a:pt x="0" y="44009"/>
                </a:lnTo>
                <a:close/>
              </a:path>
              <a:path w="34290" h="53339">
                <a:moveTo>
                  <a:pt x="30848" y="5843"/>
                </a:moveTo>
                <a:lnTo>
                  <a:pt x="18330" y="5843"/>
                </a:lnTo>
                <a:lnTo>
                  <a:pt x="21011" y="6551"/>
                </a:lnTo>
                <a:lnTo>
                  <a:pt x="22857" y="7967"/>
                </a:lnTo>
                <a:lnTo>
                  <a:pt x="24747" y="9374"/>
                </a:lnTo>
                <a:lnTo>
                  <a:pt x="25670" y="11396"/>
                </a:lnTo>
                <a:lnTo>
                  <a:pt x="25670" y="16598"/>
                </a:lnTo>
                <a:lnTo>
                  <a:pt x="24791" y="18563"/>
                </a:lnTo>
                <a:lnTo>
                  <a:pt x="22945" y="19926"/>
                </a:lnTo>
                <a:lnTo>
                  <a:pt x="21143" y="21290"/>
                </a:lnTo>
                <a:lnTo>
                  <a:pt x="18549" y="21971"/>
                </a:lnTo>
                <a:lnTo>
                  <a:pt x="8879" y="21971"/>
                </a:lnTo>
                <a:lnTo>
                  <a:pt x="8879" y="27683"/>
                </a:lnTo>
                <a:lnTo>
                  <a:pt x="18637" y="27683"/>
                </a:lnTo>
                <a:lnTo>
                  <a:pt x="21582" y="28536"/>
                </a:lnTo>
                <a:lnTo>
                  <a:pt x="25802" y="31948"/>
                </a:lnTo>
                <a:lnTo>
                  <a:pt x="26736" y="34041"/>
                </a:lnTo>
                <a:lnTo>
                  <a:pt x="26857" y="40623"/>
                </a:lnTo>
                <a:lnTo>
                  <a:pt x="25758" y="43120"/>
                </a:lnTo>
                <a:lnTo>
                  <a:pt x="21187" y="46550"/>
                </a:lnTo>
                <a:lnTo>
                  <a:pt x="17846" y="47407"/>
                </a:lnTo>
                <a:lnTo>
                  <a:pt x="30690" y="47407"/>
                </a:lnTo>
                <a:lnTo>
                  <a:pt x="32044" y="46326"/>
                </a:lnTo>
                <a:lnTo>
                  <a:pt x="33802" y="42404"/>
                </a:lnTo>
                <a:lnTo>
                  <a:pt x="33802" y="34041"/>
                </a:lnTo>
                <a:lnTo>
                  <a:pt x="23209" y="24578"/>
                </a:lnTo>
                <a:lnTo>
                  <a:pt x="26198" y="23827"/>
                </a:lnTo>
                <a:lnTo>
                  <a:pt x="28528" y="22468"/>
                </a:lnTo>
                <a:lnTo>
                  <a:pt x="31780" y="18550"/>
                </a:lnTo>
                <a:lnTo>
                  <a:pt x="32572" y="16150"/>
                </a:lnTo>
                <a:lnTo>
                  <a:pt x="32572" y="9224"/>
                </a:lnTo>
                <a:lnTo>
                  <a:pt x="31033" y="5988"/>
                </a:lnTo>
                <a:lnTo>
                  <a:pt x="30848" y="5843"/>
                </a:lnTo>
                <a:close/>
              </a:path>
              <a:path w="34290" h="53339">
                <a:moveTo>
                  <a:pt x="20747" y="0"/>
                </a:moveTo>
                <a:lnTo>
                  <a:pt x="13450" y="0"/>
                </a:lnTo>
                <a:lnTo>
                  <a:pt x="11252" y="184"/>
                </a:lnTo>
                <a:lnTo>
                  <a:pt x="6637" y="918"/>
                </a:lnTo>
                <a:lnTo>
                  <a:pt x="4175" y="1468"/>
                </a:lnTo>
                <a:lnTo>
                  <a:pt x="1538" y="2202"/>
                </a:lnTo>
                <a:lnTo>
                  <a:pt x="1538" y="8384"/>
                </a:lnTo>
                <a:lnTo>
                  <a:pt x="4175" y="7518"/>
                </a:lnTo>
                <a:lnTo>
                  <a:pt x="6549" y="6881"/>
                </a:lnTo>
                <a:lnTo>
                  <a:pt x="10901" y="6054"/>
                </a:lnTo>
                <a:lnTo>
                  <a:pt x="12967" y="5843"/>
                </a:lnTo>
                <a:lnTo>
                  <a:pt x="30848" y="5843"/>
                </a:lnTo>
                <a:lnTo>
                  <a:pt x="24923" y="1200"/>
                </a:lnTo>
                <a:lnTo>
                  <a:pt x="20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31578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473" y="0"/>
                </a:moveTo>
                <a:lnTo>
                  <a:pt x="11956" y="0"/>
                </a:lnTo>
                <a:lnTo>
                  <a:pt x="7560" y="2277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7560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9626" y="42478"/>
                </a:lnTo>
                <a:lnTo>
                  <a:pt x="7868" y="38961"/>
                </a:lnTo>
                <a:lnTo>
                  <a:pt x="6945" y="33680"/>
                </a:lnTo>
                <a:lnTo>
                  <a:pt x="6945" y="19584"/>
                </a:lnTo>
                <a:lnTo>
                  <a:pt x="7868" y="14298"/>
                </a:lnTo>
                <a:lnTo>
                  <a:pt x="9626" y="10785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59" h="53339">
                <a:moveTo>
                  <a:pt x="30018" y="5504"/>
                </a:moveTo>
                <a:lnTo>
                  <a:pt x="21319" y="5504"/>
                </a:lnTo>
                <a:lnTo>
                  <a:pt x="24000" y="7263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4000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29" y="35289"/>
                </a:lnTo>
                <a:lnTo>
                  <a:pt x="35429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76326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516" y="0"/>
                </a:moveTo>
                <a:lnTo>
                  <a:pt x="12000" y="0"/>
                </a:lnTo>
                <a:lnTo>
                  <a:pt x="7604" y="2277"/>
                </a:lnTo>
                <a:lnTo>
                  <a:pt x="1538" y="11383"/>
                </a:lnTo>
                <a:lnTo>
                  <a:pt x="0" y="17987"/>
                </a:lnTo>
                <a:lnTo>
                  <a:pt x="0" y="35289"/>
                </a:lnTo>
                <a:lnTo>
                  <a:pt x="1538" y="41885"/>
                </a:lnTo>
                <a:lnTo>
                  <a:pt x="7604" y="50987"/>
                </a:lnTo>
                <a:lnTo>
                  <a:pt x="12000" y="53264"/>
                </a:lnTo>
                <a:lnTo>
                  <a:pt x="23516" y="53264"/>
                </a:lnTo>
                <a:lnTo>
                  <a:pt x="27912" y="50987"/>
                </a:lnTo>
                <a:lnTo>
                  <a:pt x="30063" y="47759"/>
                </a:lnTo>
                <a:lnTo>
                  <a:pt x="14198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98" y="5504"/>
                </a:lnTo>
                <a:lnTo>
                  <a:pt x="30062" y="5504"/>
                </a:lnTo>
                <a:lnTo>
                  <a:pt x="27912" y="2277"/>
                </a:lnTo>
                <a:lnTo>
                  <a:pt x="23516" y="0"/>
                </a:lnTo>
                <a:close/>
              </a:path>
              <a:path w="35559" h="53339">
                <a:moveTo>
                  <a:pt x="30062" y="5504"/>
                </a:moveTo>
                <a:lnTo>
                  <a:pt x="21363" y="5504"/>
                </a:lnTo>
                <a:lnTo>
                  <a:pt x="24044" y="7263"/>
                </a:lnTo>
                <a:lnTo>
                  <a:pt x="27648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48" y="38961"/>
                </a:lnTo>
                <a:lnTo>
                  <a:pt x="24044" y="46000"/>
                </a:lnTo>
                <a:lnTo>
                  <a:pt x="21363" y="47759"/>
                </a:lnTo>
                <a:lnTo>
                  <a:pt x="30063" y="47759"/>
                </a:lnTo>
                <a:lnTo>
                  <a:pt x="33978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78" y="11383"/>
                </a:lnTo>
                <a:lnTo>
                  <a:pt x="30062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63541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63541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47162" y="2705077"/>
            <a:ext cx="750433" cy="2082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01737" y="4629351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90" h="53339">
                <a:moveTo>
                  <a:pt x="0" y="44009"/>
                </a:moveTo>
                <a:lnTo>
                  <a:pt x="11560" y="53264"/>
                </a:lnTo>
                <a:lnTo>
                  <a:pt x="20132" y="53264"/>
                </a:lnTo>
                <a:lnTo>
                  <a:pt x="25055" y="51875"/>
                </a:lnTo>
                <a:lnTo>
                  <a:pt x="30682" y="47407"/>
                </a:lnTo>
                <a:lnTo>
                  <a:pt x="10989" y="47407"/>
                </a:lnTo>
                <a:lnTo>
                  <a:pt x="8615" y="47122"/>
                </a:lnTo>
                <a:lnTo>
                  <a:pt x="4000" y="45978"/>
                </a:lnTo>
                <a:lnTo>
                  <a:pt x="1934" y="45130"/>
                </a:lnTo>
                <a:lnTo>
                  <a:pt x="0" y="44009"/>
                </a:lnTo>
                <a:close/>
              </a:path>
              <a:path w="34290" h="53339">
                <a:moveTo>
                  <a:pt x="30847" y="5843"/>
                </a:moveTo>
                <a:lnTo>
                  <a:pt x="18330" y="5843"/>
                </a:lnTo>
                <a:lnTo>
                  <a:pt x="21011" y="6551"/>
                </a:lnTo>
                <a:lnTo>
                  <a:pt x="22857" y="7967"/>
                </a:lnTo>
                <a:lnTo>
                  <a:pt x="24747" y="9374"/>
                </a:lnTo>
                <a:lnTo>
                  <a:pt x="25670" y="11396"/>
                </a:lnTo>
                <a:lnTo>
                  <a:pt x="25670" y="16598"/>
                </a:lnTo>
                <a:lnTo>
                  <a:pt x="24747" y="18563"/>
                </a:lnTo>
                <a:lnTo>
                  <a:pt x="21143" y="21290"/>
                </a:lnTo>
                <a:lnTo>
                  <a:pt x="18505" y="21971"/>
                </a:lnTo>
                <a:lnTo>
                  <a:pt x="8835" y="21971"/>
                </a:lnTo>
                <a:lnTo>
                  <a:pt x="8835" y="27683"/>
                </a:lnTo>
                <a:lnTo>
                  <a:pt x="18637" y="27683"/>
                </a:lnTo>
                <a:lnTo>
                  <a:pt x="21582" y="28536"/>
                </a:lnTo>
                <a:lnTo>
                  <a:pt x="25802" y="31948"/>
                </a:lnTo>
                <a:lnTo>
                  <a:pt x="26736" y="34041"/>
                </a:lnTo>
                <a:lnTo>
                  <a:pt x="26857" y="40623"/>
                </a:lnTo>
                <a:lnTo>
                  <a:pt x="25714" y="43120"/>
                </a:lnTo>
                <a:lnTo>
                  <a:pt x="21143" y="46550"/>
                </a:lnTo>
                <a:lnTo>
                  <a:pt x="17846" y="47407"/>
                </a:lnTo>
                <a:lnTo>
                  <a:pt x="30682" y="47407"/>
                </a:lnTo>
                <a:lnTo>
                  <a:pt x="32044" y="46326"/>
                </a:lnTo>
                <a:lnTo>
                  <a:pt x="33758" y="42404"/>
                </a:lnTo>
                <a:lnTo>
                  <a:pt x="33758" y="34041"/>
                </a:lnTo>
                <a:lnTo>
                  <a:pt x="32835" y="31271"/>
                </a:lnTo>
                <a:lnTo>
                  <a:pt x="30945" y="29024"/>
                </a:lnTo>
                <a:lnTo>
                  <a:pt x="29099" y="26773"/>
                </a:lnTo>
                <a:lnTo>
                  <a:pt x="26506" y="25291"/>
                </a:lnTo>
                <a:lnTo>
                  <a:pt x="23209" y="24578"/>
                </a:lnTo>
                <a:lnTo>
                  <a:pt x="26198" y="23827"/>
                </a:lnTo>
                <a:lnTo>
                  <a:pt x="28484" y="22468"/>
                </a:lnTo>
                <a:lnTo>
                  <a:pt x="31736" y="18550"/>
                </a:lnTo>
                <a:lnTo>
                  <a:pt x="32572" y="16150"/>
                </a:lnTo>
                <a:lnTo>
                  <a:pt x="32572" y="9224"/>
                </a:lnTo>
                <a:lnTo>
                  <a:pt x="31033" y="5988"/>
                </a:lnTo>
                <a:lnTo>
                  <a:pt x="30847" y="5843"/>
                </a:lnTo>
                <a:close/>
              </a:path>
              <a:path w="34290" h="53339">
                <a:moveTo>
                  <a:pt x="20747" y="0"/>
                </a:moveTo>
                <a:lnTo>
                  <a:pt x="13406" y="0"/>
                </a:lnTo>
                <a:lnTo>
                  <a:pt x="11252" y="184"/>
                </a:lnTo>
                <a:lnTo>
                  <a:pt x="6637" y="918"/>
                </a:lnTo>
                <a:lnTo>
                  <a:pt x="4175" y="1468"/>
                </a:lnTo>
                <a:lnTo>
                  <a:pt x="1538" y="2202"/>
                </a:lnTo>
                <a:lnTo>
                  <a:pt x="1538" y="8384"/>
                </a:lnTo>
                <a:lnTo>
                  <a:pt x="4131" y="7518"/>
                </a:lnTo>
                <a:lnTo>
                  <a:pt x="6549" y="6881"/>
                </a:lnTo>
                <a:lnTo>
                  <a:pt x="10901" y="6054"/>
                </a:lnTo>
                <a:lnTo>
                  <a:pt x="12923" y="5843"/>
                </a:lnTo>
                <a:lnTo>
                  <a:pt x="30847" y="5843"/>
                </a:lnTo>
                <a:lnTo>
                  <a:pt x="24879" y="1200"/>
                </a:lnTo>
                <a:lnTo>
                  <a:pt x="20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46574" y="4630279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47"/>
                </a:moveTo>
                <a:lnTo>
                  <a:pt x="11340" y="52336"/>
                </a:lnTo>
                <a:lnTo>
                  <a:pt x="19780" y="52336"/>
                </a:lnTo>
                <a:lnTo>
                  <a:pt x="24615" y="50806"/>
                </a:lnTo>
                <a:lnTo>
                  <a:pt x="29459" y="46480"/>
                </a:lnTo>
                <a:lnTo>
                  <a:pt x="10901" y="46480"/>
                </a:lnTo>
                <a:lnTo>
                  <a:pt x="8615" y="46207"/>
                </a:lnTo>
                <a:lnTo>
                  <a:pt x="4219" y="45108"/>
                </a:lnTo>
                <a:lnTo>
                  <a:pt x="2065" y="44268"/>
                </a:lnTo>
                <a:lnTo>
                  <a:pt x="0" y="43147"/>
                </a:lnTo>
                <a:close/>
              </a:path>
              <a:path w="33654" h="52704">
                <a:moveTo>
                  <a:pt x="29383" y="23246"/>
                </a:moveTo>
                <a:lnTo>
                  <a:pt x="17319" y="23246"/>
                </a:lnTo>
                <a:lnTo>
                  <a:pt x="20483" y="24288"/>
                </a:lnTo>
                <a:lnTo>
                  <a:pt x="22769" y="26381"/>
                </a:lnTo>
                <a:lnTo>
                  <a:pt x="25099" y="28465"/>
                </a:lnTo>
                <a:lnTo>
                  <a:pt x="26242" y="31293"/>
                </a:lnTo>
                <a:lnTo>
                  <a:pt x="26242" y="38442"/>
                </a:lnTo>
                <a:lnTo>
                  <a:pt x="25099" y="41274"/>
                </a:lnTo>
                <a:lnTo>
                  <a:pt x="22769" y="43358"/>
                </a:lnTo>
                <a:lnTo>
                  <a:pt x="20483" y="45442"/>
                </a:lnTo>
                <a:lnTo>
                  <a:pt x="17319" y="46480"/>
                </a:lnTo>
                <a:lnTo>
                  <a:pt x="29459" y="46480"/>
                </a:lnTo>
                <a:lnTo>
                  <a:pt x="31473" y="44681"/>
                </a:lnTo>
                <a:lnTo>
                  <a:pt x="33231" y="40386"/>
                </a:lnTo>
                <a:lnTo>
                  <a:pt x="33231" y="29503"/>
                </a:lnTo>
                <a:lnTo>
                  <a:pt x="31517" y="25251"/>
                </a:lnTo>
                <a:lnTo>
                  <a:pt x="29383" y="23246"/>
                </a:lnTo>
                <a:close/>
              </a:path>
              <a:path w="33654" h="52704">
                <a:moveTo>
                  <a:pt x="29451" y="0"/>
                </a:moveTo>
                <a:lnTo>
                  <a:pt x="2153" y="0"/>
                </a:lnTo>
                <a:lnTo>
                  <a:pt x="2153" y="25788"/>
                </a:lnTo>
                <a:lnTo>
                  <a:pt x="4087" y="24913"/>
                </a:lnTo>
                <a:lnTo>
                  <a:pt x="5978" y="24271"/>
                </a:lnTo>
                <a:lnTo>
                  <a:pt x="9670" y="23448"/>
                </a:lnTo>
                <a:lnTo>
                  <a:pt x="11516" y="23246"/>
                </a:lnTo>
                <a:lnTo>
                  <a:pt x="29383" y="23246"/>
                </a:lnTo>
                <a:lnTo>
                  <a:pt x="24835" y="18972"/>
                </a:lnTo>
                <a:lnTo>
                  <a:pt x="23263" y="18427"/>
                </a:lnTo>
                <a:lnTo>
                  <a:pt x="8527" y="18427"/>
                </a:lnTo>
                <a:lnTo>
                  <a:pt x="8527" y="5852"/>
                </a:lnTo>
                <a:lnTo>
                  <a:pt x="29451" y="5852"/>
                </a:lnTo>
                <a:lnTo>
                  <a:pt x="29451" y="0"/>
                </a:lnTo>
                <a:close/>
              </a:path>
              <a:path w="33654" h="52704">
                <a:moveTo>
                  <a:pt x="20308" y="17403"/>
                </a:moveTo>
                <a:lnTo>
                  <a:pt x="13582" y="17403"/>
                </a:lnTo>
                <a:lnTo>
                  <a:pt x="12571" y="17486"/>
                </a:lnTo>
                <a:lnTo>
                  <a:pt x="10549" y="17825"/>
                </a:lnTo>
                <a:lnTo>
                  <a:pt x="9538" y="18080"/>
                </a:lnTo>
                <a:lnTo>
                  <a:pt x="8527" y="18427"/>
                </a:lnTo>
                <a:lnTo>
                  <a:pt x="23263" y="18427"/>
                </a:lnTo>
                <a:lnTo>
                  <a:pt x="20308" y="17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90575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473" y="0"/>
                </a:moveTo>
                <a:lnTo>
                  <a:pt x="12000" y="0"/>
                </a:lnTo>
                <a:lnTo>
                  <a:pt x="7604" y="2277"/>
                </a:lnTo>
                <a:lnTo>
                  <a:pt x="1538" y="11383"/>
                </a:lnTo>
                <a:lnTo>
                  <a:pt x="0" y="17987"/>
                </a:lnTo>
                <a:lnTo>
                  <a:pt x="0" y="35289"/>
                </a:lnTo>
                <a:lnTo>
                  <a:pt x="1538" y="41885"/>
                </a:lnTo>
                <a:lnTo>
                  <a:pt x="7604" y="50987"/>
                </a:lnTo>
                <a:lnTo>
                  <a:pt x="12000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59" h="53339">
                <a:moveTo>
                  <a:pt x="30018" y="5504"/>
                </a:moveTo>
                <a:lnTo>
                  <a:pt x="21319" y="5504"/>
                </a:lnTo>
                <a:lnTo>
                  <a:pt x="24044" y="7263"/>
                </a:lnTo>
                <a:lnTo>
                  <a:pt x="27648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48" y="38961"/>
                </a:lnTo>
                <a:lnTo>
                  <a:pt x="24044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77790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77790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14052" y="4630279"/>
            <a:ext cx="37465" cy="51435"/>
          </a:xfrm>
          <a:custGeom>
            <a:avLst/>
            <a:gdLst/>
            <a:ahLst/>
            <a:cxnLst/>
            <a:rect l="l" t="t" r="r" b="b"/>
            <a:pathLst>
              <a:path w="37465" h="51435">
                <a:moveTo>
                  <a:pt x="30066" y="39229"/>
                </a:moveTo>
                <a:lnTo>
                  <a:pt x="23165" y="39229"/>
                </a:lnTo>
                <a:lnTo>
                  <a:pt x="23165" y="51334"/>
                </a:lnTo>
                <a:lnTo>
                  <a:pt x="30066" y="51334"/>
                </a:lnTo>
                <a:lnTo>
                  <a:pt x="30066" y="39229"/>
                </a:lnTo>
                <a:close/>
              </a:path>
              <a:path w="37465" h="51435">
                <a:moveTo>
                  <a:pt x="30066" y="0"/>
                </a:moveTo>
                <a:lnTo>
                  <a:pt x="21319" y="0"/>
                </a:lnTo>
                <a:lnTo>
                  <a:pt x="0" y="32533"/>
                </a:lnTo>
                <a:lnTo>
                  <a:pt x="0" y="39229"/>
                </a:lnTo>
                <a:lnTo>
                  <a:pt x="37363" y="39229"/>
                </a:lnTo>
                <a:lnTo>
                  <a:pt x="37363" y="33456"/>
                </a:lnTo>
                <a:lnTo>
                  <a:pt x="5626" y="33456"/>
                </a:lnTo>
                <a:lnTo>
                  <a:pt x="23165" y="6050"/>
                </a:lnTo>
                <a:lnTo>
                  <a:pt x="30066" y="6050"/>
                </a:lnTo>
                <a:lnTo>
                  <a:pt x="30066" y="0"/>
                </a:lnTo>
                <a:close/>
              </a:path>
              <a:path w="37465" h="51435">
                <a:moveTo>
                  <a:pt x="30066" y="6050"/>
                </a:moveTo>
                <a:lnTo>
                  <a:pt x="23165" y="6050"/>
                </a:lnTo>
                <a:lnTo>
                  <a:pt x="23165" y="33456"/>
                </a:lnTo>
                <a:lnTo>
                  <a:pt x="30066" y="33456"/>
                </a:lnTo>
                <a:lnTo>
                  <a:pt x="30066" y="6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60031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473" y="0"/>
                </a:moveTo>
                <a:lnTo>
                  <a:pt x="11956" y="0"/>
                </a:lnTo>
                <a:lnTo>
                  <a:pt x="7560" y="2277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7560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45" y="33680"/>
                </a:lnTo>
                <a:lnTo>
                  <a:pt x="6945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59" h="53339">
                <a:moveTo>
                  <a:pt x="30018" y="5504"/>
                </a:moveTo>
                <a:lnTo>
                  <a:pt x="21319" y="5504"/>
                </a:lnTo>
                <a:lnTo>
                  <a:pt x="24000" y="7263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4000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04823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473" y="0"/>
                </a:moveTo>
                <a:lnTo>
                  <a:pt x="11956" y="0"/>
                </a:lnTo>
                <a:lnTo>
                  <a:pt x="7560" y="2277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7560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45" y="33680"/>
                </a:lnTo>
                <a:lnTo>
                  <a:pt x="6945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59" h="53339">
                <a:moveTo>
                  <a:pt x="30018" y="5504"/>
                </a:moveTo>
                <a:lnTo>
                  <a:pt x="21319" y="5504"/>
                </a:lnTo>
                <a:lnTo>
                  <a:pt x="24000" y="7263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4000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63921" y="4578821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39284" y="457882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62555" y="4553314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77"/>
                </a:lnTo>
                <a:lnTo>
                  <a:pt x="1520" y="11379"/>
                </a:lnTo>
                <a:lnTo>
                  <a:pt x="0" y="17983"/>
                </a:lnTo>
                <a:lnTo>
                  <a:pt x="0" y="35285"/>
                </a:lnTo>
                <a:lnTo>
                  <a:pt x="1520" y="41880"/>
                </a:lnTo>
                <a:lnTo>
                  <a:pt x="7591" y="50987"/>
                </a:lnTo>
                <a:lnTo>
                  <a:pt x="11982" y="53260"/>
                </a:lnTo>
                <a:lnTo>
                  <a:pt x="23486" y="53260"/>
                </a:lnTo>
                <a:lnTo>
                  <a:pt x="27881" y="50987"/>
                </a:lnTo>
                <a:lnTo>
                  <a:pt x="30033" y="47759"/>
                </a:lnTo>
                <a:lnTo>
                  <a:pt x="14158" y="47759"/>
                </a:lnTo>
                <a:lnTo>
                  <a:pt x="11472" y="45996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84"/>
                </a:lnTo>
                <a:lnTo>
                  <a:pt x="7872" y="14294"/>
                </a:lnTo>
                <a:lnTo>
                  <a:pt x="11472" y="7259"/>
                </a:lnTo>
                <a:lnTo>
                  <a:pt x="14158" y="5500"/>
                </a:lnTo>
                <a:lnTo>
                  <a:pt x="30031" y="5500"/>
                </a:lnTo>
                <a:lnTo>
                  <a:pt x="27881" y="2277"/>
                </a:lnTo>
                <a:lnTo>
                  <a:pt x="23486" y="0"/>
                </a:lnTo>
                <a:close/>
              </a:path>
              <a:path w="35560" h="53339">
                <a:moveTo>
                  <a:pt x="30031" y="5500"/>
                </a:moveTo>
                <a:lnTo>
                  <a:pt x="21332" y="5500"/>
                </a:lnTo>
                <a:lnTo>
                  <a:pt x="24031" y="7259"/>
                </a:lnTo>
                <a:lnTo>
                  <a:pt x="27631" y="14294"/>
                </a:lnTo>
                <a:lnTo>
                  <a:pt x="28532" y="19584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6"/>
                </a:lnTo>
                <a:lnTo>
                  <a:pt x="21332" y="47759"/>
                </a:lnTo>
                <a:lnTo>
                  <a:pt x="30033" y="47759"/>
                </a:lnTo>
                <a:lnTo>
                  <a:pt x="33952" y="41880"/>
                </a:lnTo>
                <a:lnTo>
                  <a:pt x="35473" y="35285"/>
                </a:lnTo>
                <a:lnTo>
                  <a:pt x="35473" y="17983"/>
                </a:lnTo>
                <a:lnTo>
                  <a:pt x="33952" y="11379"/>
                </a:lnTo>
                <a:lnTo>
                  <a:pt x="30031" y="5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10221" y="4596837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29716" y="4553314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77"/>
                </a:lnTo>
                <a:lnTo>
                  <a:pt x="1516" y="11379"/>
                </a:lnTo>
                <a:lnTo>
                  <a:pt x="0" y="17983"/>
                </a:lnTo>
                <a:lnTo>
                  <a:pt x="0" y="35285"/>
                </a:lnTo>
                <a:lnTo>
                  <a:pt x="1516" y="41880"/>
                </a:lnTo>
                <a:lnTo>
                  <a:pt x="7591" y="50987"/>
                </a:lnTo>
                <a:lnTo>
                  <a:pt x="11982" y="53260"/>
                </a:lnTo>
                <a:lnTo>
                  <a:pt x="23486" y="53260"/>
                </a:lnTo>
                <a:lnTo>
                  <a:pt x="27881" y="50987"/>
                </a:lnTo>
                <a:lnTo>
                  <a:pt x="30033" y="47759"/>
                </a:lnTo>
                <a:lnTo>
                  <a:pt x="14158" y="47759"/>
                </a:lnTo>
                <a:lnTo>
                  <a:pt x="11472" y="45996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84"/>
                </a:lnTo>
                <a:lnTo>
                  <a:pt x="7872" y="14294"/>
                </a:lnTo>
                <a:lnTo>
                  <a:pt x="11472" y="7259"/>
                </a:lnTo>
                <a:lnTo>
                  <a:pt x="14158" y="5500"/>
                </a:lnTo>
                <a:lnTo>
                  <a:pt x="30031" y="5500"/>
                </a:lnTo>
                <a:lnTo>
                  <a:pt x="27881" y="2277"/>
                </a:lnTo>
                <a:lnTo>
                  <a:pt x="23486" y="0"/>
                </a:lnTo>
                <a:close/>
              </a:path>
              <a:path w="35560" h="53339">
                <a:moveTo>
                  <a:pt x="30031" y="5500"/>
                </a:moveTo>
                <a:lnTo>
                  <a:pt x="21332" y="5500"/>
                </a:lnTo>
                <a:lnTo>
                  <a:pt x="24031" y="7259"/>
                </a:lnTo>
                <a:lnTo>
                  <a:pt x="27631" y="14294"/>
                </a:lnTo>
                <a:lnTo>
                  <a:pt x="28532" y="19584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6"/>
                </a:lnTo>
                <a:lnTo>
                  <a:pt x="21332" y="47759"/>
                </a:lnTo>
                <a:lnTo>
                  <a:pt x="30033" y="47759"/>
                </a:lnTo>
                <a:lnTo>
                  <a:pt x="33952" y="41880"/>
                </a:lnTo>
                <a:lnTo>
                  <a:pt x="35473" y="35285"/>
                </a:lnTo>
                <a:lnTo>
                  <a:pt x="35473" y="17983"/>
                </a:lnTo>
                <a:lnTo>
                  <a:pt x="33952" y="11379"/>
                </a:lnTo>
                <a:lnTo>
                  <a:pt x="30031" y="5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74504" y="4553314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77"/>
                </a:lnTo>
                <a:lnTo>
                  <a:pt x="1516" y="11379"/>
                </a:lnTo>
                <a:lnTo>
                  <a:pt x="0" y="17983"/>
                </a:lnTo>
                <a:lnTo>
                  <a:pt x="0" y="35285"/>
                </a:lnTo>
                <a:lnTo>
                  <a:pt x="1516" y="41880"/>
                </a:lnTo>
                <a:lnTo>
                  <a:pt x="7586" y="50987"/>
                </a:lnTo>
                <a:lnTo>
                  <a:pt x="11978" y="53260"/>
                </a:lnTo>
                <a:lnTo>
                  <a:pt x="23486" y="53260"/>
                </a:lnTo>
                <a:lnTo>
                  <a:pt x="27881" y="50987"/>
                </a:lnTo>
                <a:lnTo>
                  <a:pt x="30033" y="47759"/>
                </a:lnTo>
                <a:lnTo>
                  <a:pt x="14158" y="47759"/>
                </a:lnTo>
                <a:lnTo>
                  <a:pt x="11472" y="45996"/>
                </a:lnTo>
                <a:lnTo>
                  <a:pt x="7868" y="38957"/>
                </a:lnTo>
                <a:lnTo>
                  <a:pt x="6971" y="33680"/>
                </a:lnTo>
                <a:lnTo>
                  <a:pt x="6971" y="19584"/>
                </a:lnTo>
                <a:lnTo>
                  <a:pt x="7868" y="14294"/>
                </a:lnTo>
                <a:lnTo>
                  <a:pt x="11472" y="7259"/>
                </a:lnTo>
                <a:lnTo>
                  <a:pt x="14158" y="5500"/>
                </a:lnTo>
                <a:lnTo>
                  <a:pt x="30031" y="5500"/>
                </a:lnTo>
                <a:lnTo>
                  <a:pt x="27881" y="2277"/>
                </a:lnTo>
                <a:lnTo>
                  <a:pt x="23486" y="0"/>
                </a:lnTo>
                <a:close/>
              </a:path>
              <a:path w="35560" h="53339">
                <a:moveTo>
                  <a:pt x="30031" y="5500"/>
                </a:moveTo>
                <a:lnTo>
                  <a:pt x="21327" y="5500"/>
                </a:lnTo>
                <a:lnTo>
                  <a:pt x="24026" y="7259"/>
                </a:lnTo>
                <a:lnTo>
                  <a:pt x="27626" y="14294"/>
                </a:lnTo>
                <a:lnTo>
                  <a:pt x="28528" y="19584"/>
                </a:lnTo>
                <a:lnTo>
                  <a:pt x="28528" y="33680"/>
                </a:lnTo>
                <a:lnTo>
                  <a:pt x="27626" y="38957"/>
                </a:lnTo>
                <a:lnTo>
                  <a:pt x="24026" y="45996"/>
                </a:lnTo>
                <a:lnTo>
                  <a:pt x="21327" y="47759"/>
                </a:lnTo>
                <a:lnTo>
                  <a:pt x="30033" y="47759"/>
                </a:lnTo>
                <a:lnTo>
                  <a:pt x="33952" y="41880"/>
                </a:lnTo>
                <a:lnTo>
                  <a:pt x="35468" y="35285"/>
                </a:lnTo>
                <a:lnTo>
                  <a:pt x="35468" y="17983"/>
                </a:lnTo>
                <a:lnTo>
                  <a:pt x="33952" y="11379"/>
                </a:lnTo>
                <a:lnTo>
                  <a:pt x="30031" y="5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63921" y="4344613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39284" y="434461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62555" y="431911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42"/>
                </a:lnTo>
                <a:lnTo>
                  <a:pt x="1520" y="11344"/>
                </a:lnTo>
                <a:lnTo>
                  <a:pt x="0" y="17983"/>
                </a:lnTo>
                <a:lnTo>
                  <a:pt x="0" y="35263"/>
                </a:lnTo>
                <a:lnTo>
                  <a:pt x="1520" y="41859"/>
                </a:lnTo>
                <a:lnTo>
                  <a:pt x="4553" y="46431"/>
                </a:lnTo>
                <a:lnTo>
                  <a:pt x="7591" y="50960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34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52" y="5496"/>
                </a:lnTo>
                <a:lnTo>
                  <a:pt x="27881" y="2242"/>
                </a:lnTo>
                <a:lnTo>
                  <a:pt x="23486" y="0"/>
                </a:lnTo>
                <a:close/>
              </a:path>
              <a:path w="35560" h="53339">
                <a:moveTo>
                  <a:pt x="30052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34" y="47750"/>
                </a:lnTo>
                <a:lnTo>
                  <a:pt x="33952" y="41859"/>
                </a:lnTo>
                <a:lnTo>
                  <a:pt x="35473" y="35263"/>
                </a:lnTo>
                <a:lnTo>
                  <a:pt x="35473" y="17983"/>
                </a:lnTo>
                <a:lnTo>
                  <a:pt x="33952" y="11344"/>
                </a:lnTo>
                <a:lnTo>
                  <a:pt x="3005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10221" y="4362611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29716" y="431911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42"/>
                </a:lnTo>
                <a:lnTo>
                  <a:pt x="1516" y="11344"/>
                </a:lnTo>
                <a:lnTo>
                  <a:pt x="0" y="17983"/>
                </a:lnTo>
                <a:lnTo>
                  <a:pt x="0" y="35263"/>
                </a:lnTo>
                <a:lnTo>
                  <a:pt x="1516" y="41859"/>
                </a:lnTo>
                <a:lnTo>
                  <a:pt x="7591" y="50960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34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52" y="5496"/>
                </a:lnTo>
                <a:lnTo>
                  <a:pt x="27881" y="2242"/>
                </a:lnTo>
                <a:lnTo>
                  <a:pt x="23486" y="0"/>
                </a:lnTo>
                <a:close/>
              </a:path>
              <a:path w="35560" h="53339">
                <a:moveTo>
                  <a:pt x="30052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34" y="47750"/>
                </a:lnTo>
                <a:lnTo>
                  <a:pt x="33952" y="41859"/>
                </a:lnTo>
                <a:lnTo>
                  <a:pt x="35473" y="35263"/>
                </a:lnTo>
                <a:lnTo>
                  <a:pt x="35473" y="17983"/>
                </a:lnTo>
                <a:lnTo>
                  <a:pt x="33952" y="11344"/>
                </a:lnTo>
                <a:lnTo>
                  <a:pt x="3005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75295" y="4320034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34"/>
                </a:moveTo>
                <a:lnTo>
                  <a:pt x="0" y="50125"/>
                </a:lnTo>
                <a:lnTo>
                  <a:pt x="2382" y="50872"/>
                </a:lnTo>
                <a:lnTo>
                  <a:pt x="4690" y="51400"/>
                </a:lnTo>
                <a:lnTo>
                  <a:pt x="6918" y="51752"/>
                </a:lnTo>
                <a:lnTo>
                  <a:pt x="9156" y="52147"/>
                </a:lnTo>
                <a:lnTo>
                  <a:pt x="11349" y="52323"/>
                </a:lnTo>
                <a:lnTo>
                  <a:pt x="19758" y="52323"/>
                </a:lnTo>
                <a:lnTo>
                  <a:pt x="24607" y="50784"/>
                </a:lnTo>
                <a:lnTo>
                  <a:pt x="29470" y="46475"/>
                </a:lnTo>
                <a:lnTo>
                  <a:pt x="10914" y="46475"/>
                </a:lnTo>
                <a:lnTo>
                  <a:pt x="8589" y="46211"/>
                </a:lnTo>
                <a:lnTo>
                  <a:pt x="6391" y="45640"/>
                </a:lnTo>
                <a:lnTo>
                  <a:pt x="4189" y="45112"/>
                </a:lnTo>
                <a:lnTo>
                  <a:pt x="2061" y="44233"/>
                </a:lnTo>
                <a:lnTo>
                  <a:pt x="0" y="43134"/>
                </a:lnTo>
                <a:close/>
              </a:path>
              <a:path w="33654" h="52704">
                <a:moveTo>
                  <a:pt x="29357" y="23215"/>
                </a:moveTo>
                <a:lnTo>
                  <a:pt x="17327" y="23215"/>
                </a:lnTo>
                <a:lnTo>
                  <a:pt x="20466" y="24271"/>
                </a:lnTo>
                <a:lnTo>
                  <a:pt x="22778" y="26381"/>
                </a:lnTo>
                <a:lnTo>
                  <a:pt x="25095" y="28448"/>
                </a:lnTo>
                <a:lnTo>
                  <a:pt x="26255" y="31262"/>
                </a:lnTo>
                <a:lnTo>
                  <a:pt x="26255" y="38429"/>
                </a:lnTo>
                <a:lnTo>
                  <a:pt x="25095" y="41243"/>
                </a:lnTo>
                <a:lnTo>
                  <a:pt x="22778" y="43353"/>
                </a:lnTo>
                <a:lnTo>
                  <a:pt x="20466" y="45420"/>
                </a:lnTo>
                <a:lnTo>
                  <a:pt x="17327" y="46475"/>
                </a:lnTo>
                <a:lnTo>
                  <a:pt x="29470" y="46475"/>
                </a:lnTo>
                <a:lnTo>
                  <a:pt x="31486" y="44673"/>
                </a:lnTo>
                <a:lnTo>
                  <a:pt x="33205" y="40364"/>
                </a:lnTo>
                <a:lnTo>
                  <a:pt x="33205" y="29503"/>
                </a:lnTo>
                <a:lnTo>
                  <a:pt x="31530" y="25238"/>
                </a:lnTo>
                <a:lnTo>
                  <a:pt x="29357" y="23215"/>
                </a:lnTo>
                <a:close/>
              </a:path>
              <a:path w="33654" h="52704">
                <a:moveTo>
                  <a:pt x="29420" y="0"/>
                </a:moveTo>
                <a:lnTo>
                  <a:pt x="2167" y="0"/>
                </a:lnTo>
                <a:lnTo>
                  <a:pt x="2167" y="25766"/>
                </a:lnTo>
                <a:lnTo>
                  <a:pt x="4087" y="24886"/>
                </a:lnTo>
                <a:lnTo>
                  <a:pt x="5969" y="24271"/>
                </a:lnTo>
                <a:lnTo>
                  <a:pt x="7806" y="23831"/>
                </a:lnTo>
                <a:lnTo>
                  <a:pt x="9657" y="23435"/>
                </a:lnTo>
                <a:lnTo>
                  <a:pt x="11507" y="23215"/>
                </a:lnTo>
                <a:lnTo>
                  <a:pt x="29357" y="23215"/>
                </a:lnTo>
                <a:lnTo>
                  <a:pt x="24835" y="18950"/>
                </a:lnTo>
                <a:lnTo>
                  <a:pt x="23323" y="18423"/>
                </a:lnTo>
                <a:lnTo>
                  <a:pt x="8523" y="18423"/>
                </a:lnTo>
                <a:lnTo>
                  <a:pt x="8523" y="5847"/>
                </a:lnTo>
                <a:lnTo>
                  <a:pt x="29420" y="5847"/>
                </a:lnTo>
                <a:lnTo>
                  <a:pt x="29420" y="0"/>
                </a:lnTo>
                <a:close/>
              </a:path>
              <a:path w="33654" h="52704">
                <a:moveTo>
                  <a:pt x="20299" y="17367"/>
                </a:moveTo>
                <a:lnTo>
                  <a:pt x="13560" y="17367"/>
                </a:lnTo>
                <a:lnTo>
                  <a:pt x="12549" y="17455"/>
                </a:lnTo>
                <a:lnTo>
                  <a:pt x="10532" y="17807"/>
                </a:lnTo>
                <a:lnTo>
                  <a:pt x="9529" y="18071"/>
                </a:lnTo>
                <a:lnTo>
                  <a:pt x="8523" y="18423"/>
                </a:lnTo>
                <a:lnTo>
                  <a:pt x="23323" y="18423"/>
                </a:lnTo>
                <a:lnTo>
                  <a:pt x="20299" y="17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63921" y="4110387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39284" y="411038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562555" y="4084885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4553" y="6815"/>
                </a:lnTo>
                <a:lnTo>
                  <a:pt x="1520" y="11388"/>
                </a:lnTo>
                <a:lnTo>
                  <a:pt x="0" y="17983"/>
                </a:lnTo>
                <a:lnTo>
                  <a:pt x="0" y="35263"/>
                </a:lnTo>
                <a:lnTo>
                  <a:pt x="1520" y="41859"/>
                </a:lnTo>
                <a:lnTo>
                  <a:pt x="4553" y="46431"/>
                </a:lnTo>
                <a:lnTo>
                  <a:pt x="7591" y="50960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34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34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34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34" y="47750"/>
                </a:lnTo>
                <a:lnTo>
                  <a:pt x="33952" y="41859"/>
                </a:lnTo>
                <a:lnTo>
                  <a:pt x="35473" y="35263"/>
                </a:lnTo>
                <a:lnTo>
                  <a:pt x="35473" y="17983"/>
                </a:lnTo>
                <a:lnTo>
                  <a:pt x="33952" y="11388"/>
                </a:lnTo>
                <a:lnTo>
                  <a:pt x="30034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10221" y="4128385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32806" y="4085808"/>
            <a:ext cx="31115" cy="51435"/>
          </a:xfrm>
          <a:custGeom>
            <a:avLst/>
            <a:gdLst/>
            <a:ahLst/>
            <a:cxnLst/>
            <a:rect l="l" t="t" r="r" b="b"/>
            <a:pathLst>
              <a:path w="31114" h="51435">
                <a:moveTo>
                  <a:pt x="30554" y="45464"/>
                </a:moveTo>
                <a:lnTo>
                  <a:pt x="1002" y="45464"/>
                </a:lnTo>
                <a:lnTo>
                  <a:pt x="1002" y="51312"/>
                </a:lnTo>
                <a:lnTo>
                  <a:pt x="30554" y="51312"/>
                </a:lnTo>
                <a:lnTo>
                  <a:pt x="30554" y="45464"/>
                </a:lnTo>
                <a:close/>
              </a:path>
              <a:path w="31114" h="51435">
                <a:moveTo>
                  <a:pt x="19217" y="6331"/>
                </a:moveTo>
                <a:lnTo>
                  <a:pt x="12343" y="6331"/>
                </a:lnTo>
                <a:lnTo>
                  <a:pt x="12343" y="45464"/>
                </a:lnTo>
                <a:lnTo>
                  <a:pt x="19217" y="45464"/>
                </a:lnTo>
                <a:lnTo>
                  <a:pt x="19217" y="6331"/>
                </a:lnTo>
                <a:close/>
              </a:path>
              <a:path w="31114" h="51435">
                <a:moveTo>
                  <a:pt x="19217" y="0"/>
                </a:moveTo>
                <a:lnTo>
                  <a:pt x="12277" y="0"/>
                </a:lnTo>
                <a:lnTo>
                  <a:pt x="0" y="2462"/>
                </a:lnTo>
                <a:lnTo>
                  <a:pt x="0" y="8793"/>
                </a:lnTo>
                <a:lnTo>
                  <a:pt x="12343" y="6331"/>
                </a:lnTo>
                <a:lnTo>
                  <a:pt x="19217" y="6331"/>
                </a:lnTo>
                <a:lnTo>
                  <a:pt x="19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74504" y="4084885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86"/>
                </a:lnTo>
                <a:lnTo>
                  <a:pt x="1516" y="11388"/>
                </a:lnTo>
                <a:lnTo>
                  <a:pt x="0" y="17983"/>
                </a:lnTo>
                <a:lnTo>
                  <a:pt x="0" y="35263"/>
                </a:lnTo>
                <a:lnTo>
                  <a:pt x="1516" y="41859"/>
                </a:lnTo>
                <a:lnTo>
                  <a:pt x="7586" y="50960"/>
                </a:lnTo>
                <a:lnTo>
                  <a:pt x="11978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22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68" y="38957"/>
                </a:lnTo>
                <a:lnTo>
                  <a:pt x="6971" y="33680"/>
                </a:lnTo>
                <a:lnTo>
                  <a:pt x="6971" y="19566"/>
                </a:lnTo>
                <a:lnTo>
                  <a:pt x="7868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22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22" y="5496"/>
                </a:moveTo>
                <a:lnTo>
                  <a:pt x="21327" y="5496"/>
                </a:lnTo>
                <a:lnTo>
                  <a:pt x="24026" y="7254"/>
                </a:lnTo>
                <a:lnTo>
                  <a:pt x="27626" y="14290"/>
                </a:lnTo>
                <a:lnTo>
                  <a:pt x="28528" y="19566"/>
                </a:lnTo>
                <a:lnTo>
                  <a:pt x="28528" y="33680"/>
                </a:lnTo>
                <a:lnTo>
                  <a:pt x="27626" y="38957"/>
                </a:lnTo>
                <a:lnTo>
                  <a:pt x="24026" y="45992"/>
                </a:lnTo>
                <a:lnTo>
                  <a:pt x="21327" y="47750"/>
                </a:lnTo>
                <a:lnTo>
                  <a:pt x="30022" y="47750"/>
                </a:lnTo>
                <a:lnTo>
                  <a:pt x="33952" y="41859"/>
                </a:lnTo>
                <a:lnTo>
                  <a:pt x="35468" y="35263"/>
                </a:lnTo>
                <a:lnTo>
                  <a:pt x="35468" y="17983"/>
                </a:lnTo>
                <a:lnTo>
                  <a:pt x="33952" y="11388"/>
                </a:lnTo>
                <a:lnTo>
                  <a:pt x="3002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63921" y="3876161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39284" y="387616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62555" y="3850659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4553" y="6815"/>
                </a:lnTo>
                <a:lnTo>
                  <a:pt x="1520" y="11388"/>
                </a:lnTo>
                <a:lnTo>
                  <a:pt x="0" y="17983"/>
                </a:lnTo>
                <a:lnTo>
                  <a:pt x="0" y="35263"/>
                </a:lnTo>
                <a:lnTo>
                  <a:pt x="1520" y="41859"/>
                </a:lnTo>
                <a:lnTo>
                  <a:pt x="4553" y="46431"/>
                </a:lnTo>
                <a:lnTo>
                  <a:pt x="7591" y="50960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34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34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34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34" y="47750"/>
                </a:lnTo>
                <a:lnTo>
                  <a:pt x="33952" y="41859"/>
                </a:lnTo>
                <a:lnTo>
                  <a:pt x="35473" y="35263"/>
                </a:lnTo>
                <a:lnTo>
                  <a:pt x="35473" y="17983"/>
                </a:lnTo>
                <a:lnTo>
                  <a:pt x="33952" y="11388"/>
                </a:lnTo>
                <a:lnTo>
                  <a:pt x="30034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10221" y="389415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32806" y="3851583"/>
            <a:ext cx="31115" cy="51435"/>
          </a:xfrm>
          <a:custGeom>
            <a:avLst/>
            <a:gdLst/>
            <a:ahLst/>
            <a:cxnLst/>
            <a:rect l="l" t="t" r="r" b="b"/>
            <a:pathLst>
              <a:path w="31114" h="51435">
                <a:moveTo>
                  <a:pt x="30554" y="45508"/>
                </a:moveTo>
                <a:lnTo>
                  <a:pt x="1002" y="45508"/>
                </a:lnTo>
                <a:lnTo>
                  <a:pt x="1002" y="51312"/>
                </a:lnTo>
                <a:lnTo>
                  <a:pt x="30554" y="51312"/>
                </a:lnTo>
                <a:lnTo>
                  <a:pt x="30554" y="45508"/>
                </a:lnTo>
                <a:close/>
              </a:path>
              <a:path w="31114" h="51435">
                <a:moveTo>
                  <a:pt x="19217" y="6331"/>
                </a:moveTo>
                <a:lnTo>
                  <a:pt x="12343" y="6331"/>
                </a:lnTo>
                <a:lnTo>
                  <a:pt x="12343" y="45508"/>
                </a:lnTo>
                <a:lnTo>
                  <a:pt x="19217" y="45508"/>
                </a:lnTo>
                <a:lnTo>
                  <a:pt x="19217" y="6331"/>
                </a:lnTo>
                <a:close/>
              </a:path>
              <a:path w="31114" h="51435">
                <a:moveTo>
                  <a:pt x="19217" y="0"/>
                </a:moveTo>
                <a:lnTo>
                  <a:pt x="12277" y="0"/>
                </a:lnTo>
                <a:lnTo>
                  <a:pt x="0" y="2462"/>
                </a:lnTo>
                <a:lnTo>
                  <a:pt x="0" y="8793"/>
                </a:lnTo>
                <a:lnTo>
                  <a:pt x="12343" y="6331"/>
                </a:lnTo>
                <a:lnTo>
                  <a:pt x="19217" y="6331"/>
                </a:lnTo>
                <a:lnTo>
                  <a:pt x="19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75295" y="3851583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34"/>
                </a:moveTo>
                <a:lnTo>
                  <a:pt x="11349" y="52323"/>
                </a:lnTo>
                <a:lnTo>
                  <a:pt x="19758" y="52323"/>
                </a:lnTo>
                <a:lnTo>
                  <a:pt x="24607" y="50784"/>
                </a:lnTo>
                <a:lnTo>
                  <a:pt x="29470" y="46475"/>
                </a:lnTo>
                <a:lnTo>
                  <a:pt x="10914" y="46475"/>
                </a:lnTo>
                <a:lnTo>
                  <a:pt x="8589" y="46211"/>
                </a:lnTo>
                <a:lnTo>
                  <a:pt x="6391" y="45640"/>
                </a:lnTo>
                <a:lnTo>
                  <a:pt x="4189" y="45112"/>
                </a:lnTo>
                <a:lnTo>
                  <a:pt x="2061" y="44277"/>
                </a:lnTo>
                <a:lnTo>
                  <a:pt x="0" y="43134"/>
                </a:lnTo>
                <a:close/>
              </a:path>
              <a:path w="33654" h="52704">
                <a:moveTo>
                  <a:pt x="29404" y="23259"/>
                </a:moveTo>
                <a:lnTo>
                  <a:pt x="17327" y="23259"/>
                </a:lnTo>
                <a:lnTo>
                  <a:pt x="20466" y="24271"/>
                </a:lnTo>
                <a:lnTo>
                  <a:pt x="22778" y="26381"/>
                </a:lnTo>
                <a:lnTo>
                  <a:pt x="25095" y="28448"/>
                </a:lnTo>
                <a:lnTo>
                  <a:pt x="26255" y="31306"/>
                </a:lnTo>
                <a:lnTo>
                  <a:pt x="26255" y="38429"/>
                </a:lnTo>
                <a:lnTo>
                  <a:pt x="25095" y="41287"/>
                </a:lnTo>
                <a:lnTo>
                  <a:pt x="20466" y="45420"/>
                </a:lnTo>
                <a:lnTo>
                  <a:pt x="17327" y="46475"/>
                </a:lnTo>
                <a:lnTo>
                  <a:pt x="29470" y="46475"/>
                </a:lnTo>
                <a:lnTo>
                  <a:pt x="31486" y="44673"/>
                </a:lnTo>
                <a:lnTo>
                  <a:pt x="33205" y="40364"/>
                </a:lnTo>
                <a:lnTo>
                  <a:pt x="33205" y="29503"/>
                </a:lnTo>
                <a:lnTo>
                  <a:pt x="31530" y="25238"/>
                </a:lnTo>
                <a:lnTo>
                  <a:pt x="29404" y="23259"/>
                </a:lnTo>
                <a:close/>
              </a:path>
              <a:path w="33654" h="52704">
                <a:moveTo>
                  <a:pt x="29420" y="0"/>
                </a:moveTo>
                <a:lnTo>
                  <a:pt x="2167" y="0"/>
                </a:lnTo>
                <a:lnTo>
                  <a:pt x="2167" y="25766"/>
                </a:lnTo>
                <a:lnTo>
                  <a:pt x="4087" y="24930"/>
                </a:lnTo>
                <a:lnTo>
                  <a:pt x="5969" y="24271"/>
                </a:lnTo>
                <a:lnTo>
                  <a:pt x="7806" y="23875"/>
                </a:lnTo>
                <a:lnTo>
                  <a:pt x="9657" y="23435"/>
                </a:lnTo>
                <a:lnTo>
                  <a:pt x="11507" y="23259"/>
                </a:lnTo>
                <a:lnTo>
                  <a:pt x="29404" y="23259"/>
                </a:lnTo>
                <a:lnTo>
                  <a:pt x="24835" y="18950"/>
                </a:lnTo>
                <a:lnTo>
                  <a:pt x="23280" y="18423"/>
                </a:lnTo>
                <a:lnTo>
                  <a:pt x="8523" y="18423"/>
                </a:lnTo>
                <a:lnTo>
                  <a:pt x="8523" y="5847"/>
                </a:lnTo>
                <a:lnTo>
                  <a:pt x="29420" y="5847"/>
                </a:lnTo>
                <a:lnTo>
                  <a:pt x="29420" y="0"/>
                </a:lnTo>
                <a:close/>
              </a:path>
              <a:path w="33654" h="52704">
                <a:moveTo>
                  <a:pt x="20299" y="17411"/>
                </a:moveTo>
                <a:lnTo>
                  <a:pt x="13560" y="17411"/>
                </a:lnTo>
                <a:lnTo>
                  <a:pt x="12549" y="17499"/>
                </a:lnTo>
                <a:lnTo>
                  <a:pt x="11538" y="17631"/>
                </a:lnTo>
                <a:lnTo>
                  <a:pt x="10532" y="17807"/>
                </a:lnTo>
                <a:lnTo>
                  <a:pt x="9529" y="18071"/>
                </a:lnTo>
                <a:lnTo>
                  <a:pt x="8523" y="18423"/>
                </a:lnTo>
                <a:lnTo>
                  <a:pt x="23280" y="18423"/>
                </a:lnTo>
                <a:lnTo>
                  <a:pt x="20299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63921" y="3641936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39283" y="364193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62555" y="3616433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4553" y="6815"/>
                </a:lnTo>
                <a:lnTo>
                  <a:pt x="1520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20" y="41902"/>
                </a:lnTo>
                <a:lnTo>
                  <a:pt x="7591" y="51004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1004"/>
                </a:lnTo>
                <a:lnTo>
                  <a:pt x="30052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34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34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52" y="47750"/>
                </a:lnTo>
                <a:lnTo>
                  <a:pt x="33952" y="41902"/>
                </a:lnTo>
                <a:lnTo>
                  <a:pt x="35473" y="35307"/>
                </a:lnTo>
                <a:lnTo>
                  <a:pt x="35473" y="17983"/>
                </a:lnTo>
                <a:lnTo>
                  <a:pt x="33952" y="11388"/>
                </a:lnTo>
                <a:lnTo>
                  <a:pt x="30034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10221" y="3659978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30235" y="3616433"/>
            <a:ext cx="33020" cy="52705"/>
          </a:xfrm>
          <a:custGeom>
            <a:avLst/>
            <a:gdLst/>
            <a:ahLst/>
            <a:cxnLst/>
            <a:rect l="l" t="t" r="r" b="b"/>
            <a:pathLst>
              <a:path w="33020" h="52704">
                <a:moveTo>
                  <a:pt x="29773" y="5847"/>
                </a:moveTo>
                <a:lnTo>
                  <a:pt x="18053" y="5847"/>
                </a:lnTo>
                <a:lnTo>
                  <a:pt x="20545" y="6683"/>
                </a:lnTo>
                <a:lnTo>
                  <a:pt x="22457" y="8442"/>
                </a:lnTo>
                <a:lnTo>
                  <a:pt x="24374" y="10156"/>
                </a:lnTo>
                <a:lnTo>
                  <a:pt x="25327" y="12355"/>
                </a:lnTo>
                <a:lnTo>
                  <a:pt x="25327" y="16752"/>
                </a:lnTo>
                <a:lnTo>
                  <a:pt x="24884" y="18467"/>
                </a:lnTo>
                <a:lnTo>
                  <a:pt x="6219" y="40012"/>
                </a:lnTo>
                <a:lnTo>
                  <a:pt x="0" y="46431"/>
                </a:lnTo>
                <a:lnTo>
                  <a:pt x="0" y="52279"/>
                </a:lnTo>
                <a:lnTo>
                  <a:pt x="32576" y="52279"/>
                </a:lnTo>
                <a:lnTo>
                  <a:pt x="32576" y="46431"/>
                </a:lnTo>
                <a:lnTo>
                  <a:pt x="8347" y="46431"/>
                </a:lnTo>
                <a:lnTo>
                  <a:pt x="18272" y="36274"/>
                </a:lnTo>
                <a:lnTo>
                  <a:pt x="32303" y="16752"/>
                </a:lnTo>
                <a:lnTo>
                  <a:pt x="32284" y="10156"/>
                </a:lnTo>
                <a:lnTo>
                  <a:pt x="30721" y="6639"/>
                </a:lnTo>
                <a:lnTo>
                  <a:pt x="29773" y="5847"/>
                </a:lnTo>
                <a:close/>
              </a:path>
              <a:path w="33020" h="52704">
                <a:moveTo>
                  <a:pt x="20163" y="0"/>
                </a:moveTo>
                <a:lnTo>
                  <a:pt x="12831" y="0"/>
                </a:lnTo>
                <a:lnTo>
                  <a:pt x="10606" y="263"/>
                </a:lnTo>
                <a:lnTo>
                  <a:pt x="8171" y="835"/>
                </a:lnTo>
                <a:lnTo>
                  <a:pt x="5745" y="1450"/>
                </a:lnTo>
                <a:lnTo>
                  <a:pt x="3134" y="2286"/>
                </a:lnTo>
                <a:lnTo>
                  <a:pt x="338" y="3385"/>
                </a:lnTo>
                <a:lnTo>
                  <a:pt x="338" y="10420"/>
                </a:lnTo>
                <a:lnTo>
                  <a:pt x="3090" y="8881"/>
                </a:lnTo>
                <a:lnTo>
                  <a:pt x="5670" y="7738"/>
                </a:lnTo>
                <a:lnTo>
                  <a:pt x="8083" y="6991"/>
                </a:lnTo>
                <a:lnTo>
                  <a:pt x="10501" y="6199"/>
                </a:lnTo>
                <a:lnTo>
                  <a:pt x="12800" y="5847"/>
                </a:lnTo>
                <a:lnTo>
                  <a:pt x="29773" y="5847"/>
                </a:lnTo>
                <a:lnTo>
                  <a:pt x="27561" y="4001"/>
                </a:lnTo>
                <a:lnTo>
                  <a:pt x="24400" y="1319"/>
                </a:lnTo>
                <a:lnTo>
                  <a:pt x="201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74504" y="3616433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86"/>
                </a:lnTo>
                <a:lnTo>
                  <a:pt x="1516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16" y="41902"/>
                </a:lnTo>
                <a:lnTo>
                  <a:pt x="4553" y="46431"/>
                </a:lnTo>
                <a:lnTo>
                  <a:pt x="7586" y="51004"/>
                </a:lnTo>
                <a:lnTo>
                  <a:pt x="11978" y="53247"/>
                </a:lnTo>
                <a:lnTo>
                  <a:pt x="23486" y="53247"/>
                </a:lnTo>
                <a:lnTo>
                  <a:pt x="27881" y="51004"/>
                </a:lnTo>
                <a:lnTo>
                  <a:pt x="30040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68" y="38957"/>
                </a:lnTo>
                <a:lnTo>
                  <a:pt x="6971" y="33680"/>
                </a:lnTo>
                <a:lnTo>
                  <a:pt x="6971" y="19566"/>
                </a:lnTo>
                <a:lnTo>
                  <a:pt x="7868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22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22" y="5496"/>
                </a:moveTo>
                <a:lnTo>
                  <a:pt x="21327" y="5496"/>
                </a:lnTo>
                <a:lnTo>
                  <a:pt x="24026" y="7254"/>
                </a:lnTo>
                <a:lnTo>
                  <a:pt x="27626" y="14290"/>
                </a:lnTo>
                <a:lnTo>
                  <a:pt x="28528" y="19566"/>
                </a:lnTo>
                <a:lnTo>
                  <a:pt x="28528" y="33680"/>
                </a:lnTo>
                <a:lnTo>
                  <a:pt x="27626" y="38957"/>
                </a:lnTo>
                <a:lnTo>
                  <a:pt x="24026" y="45992"/>
                </a:lnTo>
                <a:lnTo>
                  <a:pt x="21327" y="47750"/>
                </a:lnTo>
                <a:lnTo>
                  <a:pt x="30040" y="47750"/>
                </a:lnTo>
                <a:lnTo>
                  <a:pt x="33952" y="41902"/>
                </a:lnTo>
                <a:lnTo>
                  <a:pt x="35468" y="35307"/>
                </a:lnTo>
                <a:lnTo>
                  <a:pt x="35468" y="17983"/>
                </a:lnTo>
                <a:lnTo>
                  <a:pt x="33952" y="11388"/>
                </a:lnTo>
                <a:lnTo>
                  <a:pt x="3002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63921" y="3407710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39283" y="340771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562555" y="3382207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4553" y="6815"/>
                </a:lnTo>
                <a:lnTo>
                  <a:pt x="1520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20" y="41902"/>
                </a:lnTo>
                <a:lnTo>
                  <a:pt x="7591" y="51004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1004"/>
                </a:lnTo>
                <a:lnTo>
                  <a:pt x="30052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34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34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52" y="47750"/>
                </a:lnTo>
                <a:lnTo>
                  <a:pt x="33952" y="41902"/>
                </a:lnTo>
                <a:lnTo>
                  <a:pt x="35473" y="35307"/>
                </a:lnTo>
                <a:lnTo>
                  <a:pt x="35473" y="17983"/>
                </a:lnTo>
                <a:lnTo>
                  <a:pt x="33952" y="11388"/>
                </a:lnTo>
                <a:lnTo>
                  <a:pt x="30034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10221" y="3425752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630235" y="3382207"/>
            <a:ext cx="33020" cy="52705"/>
          </a:xfrm>
          <a:custGeom>
            <a:avLst/>
            <a:gdLst/>
            <a:ahLst/>
            <a:cxnLst/>
            <a:rect l="l" t="t" r="r" b="b"/>
            <a:pathLst>
              <a:path w="33020" h="52704">
                <a:moveTo>
                  <a:pt x="29773" y="5847"/>
                </a:moveTo>
                <a:lnTo>
                  <a:pt x="18053" y="5847"/>
                </a:lnTo>
                <a:lnTo>
                  <a:pt x="20545" y="6727"/>
                </a:lnTo>
                <a:lnTo>
                  <a:pt x="24374" y="10156"/>
                </a:lnTo>
                <a:lnTo>
                  <a:pt x="25327" y="12355"/>
                </a:lnTo>
                <a:lnTo>
                  <a:pt x="25327" y="16752"/>
                </a:lnTo>
                <a:lnTo>
                  <a:pt x="24884" y="18467"/>
                </a:lnTo>
                <a:lnTo>
                  <a:pt x="6219" y="40012"/>
                </a:lnTo>
                <a:lnTo>
                  <a:pt x="0" y="46431"/>
                </a:lnTo>
                <a:lnTo>
                  <a:pt x="0" y="52279"/>
                </a:lnTo>
                <a:lnTo>
                  <a:pt x="32576" y="52279"/>
                </a:lnTo>
                <a:lnTo>
                  <a:pt x="32576" y="46431"/>
                </a:lnTo>
                <a:lnTo>
                  <a:pt x="8347" y="46431"/>
                </a:lnTo>
                <a:lnTo>
                  <a:pt x="24409" y="29943"/>
                </a:lnTo>
                <a:lnTo>
                  <a:pt x="32303" y="16752"/>
                </a:lnTo>
                <a:lnTo>
                  <a:pt x="32284" y="10156"/>
                </a:lnTo>
                <a:lnTo>
                  <a:pt x="30721" y="6639"/>
                </a:lnTo>
                <a:lnTo>
                  <a:pt x="29773" y="5847"/>
                </a:lnTo>
                <a:close/>
              </a:path>
              <a:path w="33020" h="52704">
                <a:moveTo>
                  <a:pt x="20163" y="0"/>
                </a:moveTo>
                <a:lnTo>
                  <a:pt x="12831" y="0"/>
                </a:lnTo>
                <a:lnTo>
                  <a:pt x="10606" y="307"/>
                </a:lnTo>
                <a:lnTo>
                  <a:pt x="5745" y="1450"/>
                </a:lnTo>
                <a:lnTo>
                  <a:pt x="3134" y="2286"/>
                </a:lnTo>
                <a:lnTo>
                  <a:pt x="338" y="3385"/>
                </a:lnTo>
                <a:lnTo>
                  <a:pt x="338" y="10420"/>
                </a:lnTo>
                <a:lnTo>
                  <a:pt x="3090" y="8881"/>
                </a:lnTo>
                <a:lnTo>
                  <a:pt x="5670" y="7738"/>
                </a:lnTo>
                <a:lnTo>
                  <a:pt x="10501" y="6243"/>
                </a:lnTo>
                <a:lnTo>
                  <a:pt x="12800" y="5847"/>
                </a:lnTo>
                <a:lnTo>
                  <a:pt x="29773" y="5847"/>
                </a:lnTo>
                <a:lnTo>
                  <a:pt x="27561" y="4001"/>
                </a:lnTo>
                <a:lnTo>
                  <a:pt x="24400" y="1319"/>
                </a:lnTo>
                <a:lnTo>
                  <a:pt x="201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675295" y="3383131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34"/>
                </a:moveTo>
                <a:lnTo>
                  <a:pt x="11349" y="52323"/>
                </a:lnTo>
                <a:lnTo>
                  <a:pt x="19758" y="52323"/>
                </a:lnTo>
                <a:lnTo>
                  <a:pt x="24607" y="50828"/>
                </a:lnTo>
                <a:lnTo>
                  <a:pt x="29471" y="46475"/>
                </a:lnTo>
                <a:lnTo>
                  <a:pt x="10914" y="46475"/>
                </a:lnTo>
                <a:lnTo>
                  <a:pt x="8589" y="46211"/>
                </a:lnTo>
                <a:lnTo>
                  <a:pt x="6391" y="45684"/>
                </a:lnTo>
                <a:lnTo>
                  <a:pt x="4189" y="45112"/>
                </a:lnTo>
                <a:lnTo>
                  <a:pt x="2061" y="44277"/>
                </a:lnTo>
                <a:lnTo>
                  <a:pt x="0" y="43134"/>
                </a:lnTo>
                <a:close/>
              </a:path>
              <a:path w="33654" h="52704">
                <a:moveTo>
                  <a:pt x="29408" y="23259"/>
                </a:moveTo>
                <a:lnTo>
                  <a:pt x="17327" y="23259"/>
                </a:lnTo>
                <a:lnTo>
                  <a:pt x="20466" y="24315"/>
                </a:lnTo>
                <a:lnTo>
                  <a:pt x="22778" y="26381"/>
                </a:lnTo>
                <a:lnTo>
                  <a:pt x="25095" y="28492"/>
                </a:lnTo>
                <a:lnTo>
                  <a:pt x="26255" y="31306"/>
                </a:lnTo>
                <a:lnTo>
                  <a:pt x="26255" y="38429"/>
                </a:lnTo>
                <a:lnTo>
                  <a:pt x="25095" y="41287"/>
                </a:lnTo>
                <a:lnTo>
                  <a:pt x="22778" y="43353"/>
                </a:lnTo>
                <a:lnTo>
                  <a:pt x="20466" y="45464"/>
                </a:lnTo>
                <a:lnTo>
                  <a:pt x="17327" y="46475"/>
                </a:lnTo>
                <a:lnTo>
                  <a:pt x="29471" y="46475"/>
                </a:lnTo>
                <a:lnTo>
                  <a:pt x="31486" y="44673"/>
                </a:lnTo>
                <a:lnTo>
                  <a:pt x="33205" y="40408"/>
                </a:lnTo>
                <a:lnTo>
                  <a:pt x="33205" y="29503"/>
                </a:lnTo>
                <a:lnTo>
                  <a:pt x="31530" y="25238"/>
                </a:lnTo>
                <a:lnTo>
                  <a:pt x="29408" y="23259"/>
                </a:lnTo>
                <a:close/>
              </a:path>
              <a:path w="33654" h="52704">
                <a:moveTo>
                  <a:pt x="29420" y="0"/>
                </a:moveTo>
                <a:lnTo>
                  <a:pt x="2167" y="0"/>
                </a:lnTo>
                <a:lnTo>
                  <a:pt x="2167" y="25810"/>
                </a:lnTo>
                <a:lnTo>
                  <a:pt x="4087" y="24930"/>
                </a:lnTo>
                <a:lnTo>
                  <a:pt x="5969" y="24271"/>
                </a:lnTo>
                <a:lnTo>
                  <a:pt x="9657" y="23479"/>
                </a:lnTo>
                <a:lnTo>
                  <a:pt x="11507" y="23259"/>
                </a:lnTo>
                <a:lnTo>
                  <a:pt x="29408" y="23259"/>
                </a:lnTo>
                <a:lnTo>
                  <a:pt x="24835" y="18994"/>
                </a:lnTo>
                <a:lnTo>
                  <a:pt x="23197" y="18423"/>
                </a:lnTo>
                <a:lnTo>
                  <a:pt x="8523" y="18423"/>
                </a:lnTo>
                <a:lnTo>
                  <a:pt x="8523" y="5847"/>
                </a:lnTo>
                <a:lnTo>
                  <a:pt x="29420" y="5847"/>
                </a:lnTo>
                <a:lnTo>
                  <a:pt x="29420" y="0"/>
                </a:lnTo>
                <a:close/>
              </a:path>
              <a:path w="33654" h="52704">
                <a:moveTo>
                  <a:pt x="20299" y="17411"/>
                </a:moveTo>
                <a:lnTo>
                  <a:pt x="13560" y="17411"/>
                </a:lnTo>
                <a:lnTo>
                  <a:pt x="12549" y="17499"/>
                </a:lnTo>
                <a:lnTo>
                  <a:pt x="10532" y="17851"/>
                </a:lnTo>
                <a:lnTo>
                  <a:pt x="9529" y="18071"/>
                </a:lnTo>
                <a:lnTo>
                  <a:pt x="8523" y="18423"/>
                </a:lnTo>
                <a:lnTo>
                  <a:pt x="23197" y="18423"/>
                </a:lnTo>
                <a:lnTo>
                  <a:pt x="20299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63921" y="3173484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39283" y="317348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62555" y="3147982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1520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20" y="41902"/>
                </a:lnTo>
                <a:lnTo>
                  <a:pt x="7591" y="51004"/>
                </a:lnTo>
                <a:lnTo>
                  <a:pt x="11982" y="53291"/>
                </a:lnTo>
                <a:lnTo>
                  <a:pt x="23486" y="53291"/>
                </a:lnTo>
                <a:lnTo>
                  <a:pt x="27881" y="51004"/>
                </a:lnTo>
                <a:lnTo>
                  <a:pt x="30052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610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22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22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610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52" y="47750"/>
                </a:lnTo>
                <a:lnTo>
                  <a:pt x="33952" y="41902"/>
                </a:lnTo>
                <a:lnTo>
                  <a:pt x="35473" y="35307"/>
                </a:lnTo>
                <a:lnTo>
                  <a:pt x="35473" y="17983"/>
                </a:lnTo>
                <a:lnTo>
                  <a:pt x="33952" y="11388"/>
                </a:lnTo>
                <a:lnTo>
                  <a:pt x="3002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10221" y="3191526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30441" y="3147982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89" h="53339">
                <a:moveTo>
                  <a:pt x="0" y="44013"/>
                </a:moveTo>
                <a:lnTo>
                  <a:pt x="11556" y="53291"/>
                </a:lnTo>
                <a:lnTo>
                  <a:pt x="20123" y="53291"/>
                </a:lnTo>
                <a:lnTo>
                  <a:pt x="25073" y="51884"/>
                </a:lnTo>
                <a:lnTo>
                  <a:pt x="30709" y="47399"/>
                </a:lnTo>
                <a:lnTo>
                  <a:pt x="11006" y="47399"/>
                </a:lnTo>
                <a:lnTo>
                  <a:pt x="8611" y="47135"/>
                </a:lnTo>
                <a:lnTo>
                  <a:pt x="4026" y="45992"/>
                </a:lnTo>
                <a:lnTo>
                  <a:pt x="1920" y="45156"/>
                </a:lnTo>
                <a:lnTo>
                  <a:pt x="0" y="44013"/>
                </a:lnTo>
                <a:close/>
              </a:path>
              <a:path w="34289" h="53339">
                <a:moveTo>
                  <a:pt x="30871" y="5847"/>
                </a:moveTo>
                <a:lnTo>
                  <a:pt x="18334" y="5847"/>
                </a:lnTo>
                <a:lnTo>
                  <a:pt x="21007" y="6551"/>
                </a:lnTo>
                <a:lnTo>
                  <a:pt x="24738" y="9365"/>
                </a:lnTo>
                <a:lnTo>
                  <a:pt x="25670" y="11388"/>
                </a:lnTo>
                <a:lnTo>
                  <a:pt x="25670" y="16620"/>
                </a:lnTo>
                <a:lnTo>
                  <a:pt x="24765" y="18555"/>
                </a:lnTo>
                <a:lnTo>
                  <a:pt x="21143" y="21281"/>
                </a:lnTo>
                <a:lnTo>
                  <a:pt x="18532" y="21984"/>
                </a:lnTo>
                <a:lnTo>
                  <a:pt x="8866" y="21984"/>
                </a:lnTo>
                <a:lnTo>
                  <a:pt x="8866" y="27700"/>
                </a:lnTo>
                <a:lnTo>
                  <a:pt x="18624" y="27700"/>
                </a:lnTo>
                <a:lnTo>
                  <a:pt x="21574" y="28536"/>
                </a:lnTo>
                <a:lnTo>
                  <a:pt x="25811" y="31965"/>
                </a:lnTo>
                <a:lnTo>
                  <a:pt x="26870" y="34340"/>
                </a:lnTo>
                <a:lnTo>
                  <a:pt x="26870" y="40627"/>
                </a:lnTo>
                <a:lnTo>
                  <a:pt x="25732" y="43134"/>
                </a:lnTo>
                <a:lnTo>
                  <a:pt x="21169" y="46563"/>
                </a:lnTo>
                <a:lnTo>
                  <a:pt x="17855" y="47399"/>
                </a:lnTo>
                <a:lnTo>
                  <a:pt x="30709" y="47399"/>
                </a:lnTo>
                <a:lnTo>
                  <a:pt x="32035" y="46343"/>
                </a:lnTo>
                <a:lnTo>
                  <a:pt x="33780" y="42430"/>
                </a:lnTo>
                <a:lnTo>
                  <a:pt x="33780" y="34032"/>
                </a:lnTo>
                <a:lnTo>
                  <a:pt x="32844" y="31262"/>
                </a:lnTo>
                <a:lnTo>
                  <a:pt x="29112" y="26777"/>
                </a:lnTo>
                <a:lnTo>
                  <a:pt x="26519" y="25282"/>
                </a:lnTo>
                <a:lnTo>
                  <a:pt x="23196" y="24578"/>
                </a:lnTo>
                <a:lnTo>
                  <a:pt x="26198" y="23831"/>
                </a:lnTo>
                <a:lnTo>
                  <a:pt x="28510" y="22468"/>
                </a:lnTo>
                <a:lnTo>
                  <a:pt x="31767" y="18555"/>
                </a:lnTo>
                <a:lnTo>
                  <a:pt x="32580" y="16136"/>
                </a:lnTo>
                <a:lnTo>
                  <a:pt x="32580" y="9233"/>
                </a:lnTo>
                <a:lnTo>
                  <a:pt x="31042" y="5979"/>
                </a:lnTo>
                <a:lnTo>
                  <a:pt x="30871" y="5847"/>
                </a:lnTo>
                <a:close/>
              </a:path>
              <a:path w="34289" h="53339">
                <a:moveTo>
                  <a:pt x="20738" y="0"/>
                </a:moveTo>
                <a:lnTo>
                  <a:pt x="13428" y="0"/>
                </a:lnTo>
                <a:lnTo>
                  <a:pt x="11257" y="175"/>
                </a:lnTo>
                <a:lnTo>
                  <a:pt x="8954" y="571"/>
                </a:lnTo>
                <a:lnTo>
                  <a:pt x="6650" y="923"/>
                </a:lnTo>
                <a:lnTo>
                  <a:pt x="4180" y="1494"/>
                </a:lnTo>
                <a:lnTo>
                  <a:pt x="1542" y="2198"/>
                </a:lnTo>
                <a:lnTo>
                  <a:pt x="1542" y="8398"/>
                </a:lnTo>
                <a:lnTo>
                  <a:pt x="4149" y="7518"/>
                </a:lnTo>
                <a:lnTo>
                  <a:pt x="6545" y="6903"/>
                </a:lnTo>
                <a:lnTo>
                  <a:pt x="8725" y="6463"/>
                </a:lnTo>
                <a:lnTo>
                  <a:pt x="10901" y="6067"/>
                </a:lnTo>
                <a:lnTo>
                  <a:pt x="12945" y="5847"/>
                </a:lnTo>
                <a:lnTo>
                  <a:pt x="30871" y="5847"/>
                </a:lnTo>
                <a:lnTo>
                  <a:pt x="24906" y="1231"/>
                </a:lnTo>
                <a:lnTo>
                  <a:pt x="207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674504" y="3147982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86"/>
                </a:lnTo>
                <a:lnTo>
                  <a:pt x="4553" y="6859"/>
                </a:lnTo>
                <a:lnTo>
                  <a:pt x="1516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16" y="41902"/>
                </a:lnTo>
                <a:lnTo>
                  <a:pt x="4553" y="46431"/>
                </a:lnTo>
                <a:lnTo>
                  <a:pt x="7586" y="51004"/>
                </a:lnTo>
                <a:lnTo>
                  <a:pt x="11978" y="53291"/>
                </a:lnTo>
                <a:lnTo>
                  <a:pt x="23486" y="53291"/>
                </a:lnTo>
                <a:lnTo>
                  <a:pt x="27881" y="51004"/>
                </a:lnTo>
                <a:lnTo>
                  <a:pt x="30040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68" y="38957"/>
                </a:lnTo>
                <a:lnTo>
                  <a:pt x="6971" y="33680"/>
                </a:lnTo>
                <a:lnTo>
                  <a:pt x="6971" y="19610"/>
                </a:lnTo>
                <a:lnTo>
                  <a:pt x="7868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10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10" y="5496"/>
                </a:moveTo>
                <a:lnTo>
                  <a:pt x="21327" y="5496"/>
                </a:lnTo>
                <a:lnTo>
                  <a:pt x="24026" y="7254"/>
                </a:lnTo>
                <a:lnTo>
                  <a:pt x="27626" y="14290"/>
                </a:lnTo>
                <a:lnTo>
                  <a:pt x="28528" y="19610"/>
                </a:lnTo>
                <a:lnTo>
                  <a:pt x="28528" y="33680"/>
                </a:lnTo>
                <a:lnTo>
                  <a:pt x="27626" y="38957"/>
                </a:lnTo>
                <a:lnTo>
                  <a:pt x="24026" y="45992"/>
                </a:lnTo>
                <a:lnTo>
                  <a:pt x="21327" y="47750"/>
                </a:lnTo>
                <a:lnTo>
                  <a:pt x="30040" y="47750"/>
                </a:lnTo>
                <a:lnTo>
                  <a:pt x="33952" y="41902"/>
                </a:lnTo>
                <a:lnTo>
                  <a:pt x="35468" y="35307"/>
                </a:lnTo>
                <a:lnTo>
                  <a:pt x="35468" y="17983"/>
                </a:lnTo>
                <a:lnTo>
                  <a:pt x="33952" y="11388"/>
                </a:lnTo>
                <a:lnTo>
                  <a:pt x="30010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63921" y="2939258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39283" y="293925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62555" y="2913756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1520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20" y="41902"/>
                </a:lnTo>
                <a:lnTo>
                  <a:pt x="4553" y="46475"/>
                </a:lnTo>
                <a:lnTo>
                  <a:pt x="7591" y="51004"/>
                </a:lnTo>
                <a:lnTo>
                  <a:pt x="11982" y="53291"/>
                </a:lnTo>
                <a:lnTo>
                  <a:pt x="23486" y="53291"/>
                </a:lnTo>
                <a:lnTo>
                  <a:pt x="27881" y="51004"/>
                </a:lnTo>
                <a:lnTo>
                  <a:pt x="30034" y="47794"/>
                </a:lnTo>
                <a:lnTo>
                  <a:pt x="14158" y="47794"/>
                </a:lnTo>
                <a:lnTo>
                  <a:pt x="11472" y="46036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610"/>
                </a:lnTo>
                <a:lnTo>
                  <a:pt x="7872" y="14290"/>
                </a:lnTo>
                <a:lnTo>
                  <a:pt x="9670" y="10816"/>
                </a:lnTo>
                <a:lnTo>
                  <a:pt x="11472" y="7254"/>
                </a:lnTo>
                <a:lnTo>
                  <a:pt x="14158" y="5496"/>
                </a:lnTo>
                <a:lnTo>
                  <a:pt x="30022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22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5824" y="10816"/>
                </a:lnTo>
                <a:lnTo>
                  <a:pt x="27631" y="14290"/>
                </a:lnTo>
                <a:lnTo>
                  <a:pt x="28532" y="19610"/>
                </a:lnTo>
                <a:lnTo>
                  <a:pt x="28532" y="33680"/>
                </a:lnTo>
                <a:lnTo>
                  <a:pt x="27631" y="38957"/>
                </a:lnTo>
                <a:lnTo>
                  <a:pt x="25824" y="42474"/>
                </a:lnTo>
                <a:lnTo>
                  <a:pt x="24031" y="46036"/>
                </a:lnTo>
                <a:lnTo>
                  <a:pt x="21332" y="47794"/>
                </a:lnTo>
                <a:lnTo>
                  <a:pt x="30034" y="47794"/>
                </a:lnTo>
                <a:lnTo>
                  <a:pt x="33952" y="41902"/>
                </a:lnTo>
                <a:lnTo>
                  <a:pt x="35473" y="35307"/>
                </a:lnTo>
                <a:lnTo>
                  <a:pt x="35473" y="17983"/>
                </a:lnTo>
                <a:lnTo>
                  <a:pt x="33952" y="11388"/>
                </a:lnTo>
                <a:lnTo>
                  <a:pt x="3002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10221" y="295730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30441" y="2913756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89" h="53339">
                <a:moveTo>
                  <a:pt x="0" y="44013"/>
                </a:moveTo>
                <a:lnTo>
                  <a:pt x="11556" y="53291"/>
                </a:lnTo>
                <a:lnTo>
                  <a:pt x="20123" y="53291"/>
                </a:lnTo>
                <a:lnTo>
                  <a:pt x="25073" y="51884"/>
                </a:lnTo>
                <a:lnTo>
                  <a:pt x="30654" y="47443"/>
                </a:lnTo>
                <a:lnTo>
                  <a:pt x="11006" y="47443"/>
                </a:lnTo>
                <a:lnTo>
                  <a:pt x="8611" y="47135"/>
                </a:lnTo>
                <a:lnTo>
                  <a:pt x="4026" y="45992"/>
                </a:lnTo>
                <a:lnTo>
                  <a:pt x="1920" y="45156"/>
                </a:lnTo>
                <a:lnTo>
                  <a:pt x="0" y="44013"/>
                </a:lnTo>
                <a:close/>
              </a:path>
              <a:path w="34289" h="53339">
                <a:moveTo>
                  <a:pt x="30818" y="5847"/>
                </a:moveTo>
                <a:lnTo>
                  <a:pt x="18334" y="5847"/>
                </a:lnTo>
                <a:lnTo>
                  <a:pt x="21007" y="6551"/>
                </a:lnTo>
                <a:lnTo>
                  <a:pt x="22866" y="8002"/>
                </a:lnTo>
                <a:lnTo>
                  <a:pt x="24738" y="9409"/>
                </a:lnTo>
                <a:lnTo>
                  <a:pt x="25670" y="11388"/>
                </a:lnTo>
                <a:lnTo>
                  <a:pt x="25670" y="16620"/>
                </a:lnTo>
                <a:lnTo>
                  <a:pt x="24765" y="18555"/>
                </a:lnTo>
                <a:lnTo>
                  <a:pt x="22954" y="19918"/>
                </a:lnTo>
                <a:lnTo>
                  <a:pt x="21143" y="21325"/>
                </a:lnTo>
                <a:lnTo>
                  <a:pt x="18532" y="21984"/>
                </a:lnTo>
                <a:lnTo>
                  <a:pt x="8866" y="21984"/>
                </a:lnTo>
                <a:lnTo>
                  <a:pt x="8866" y="27700"/>
                </a:lnTo>
                <a:lnTo>
                  <a:pt x="18624" y="27700"/>
                </a:lnTo>
                <a:lnTo>
                  <a:pt x="21574" y="28536"/>
                </a:lnTo>
                <a:lnTo>
                  <a:pt x="25811" y="31965"/>
                </a:lnTo>
                <a:lnTo>
                  <a:pt x="26753" y="34076"/>
                </a:lnTo>
                <a:lnTo>
                  <a:pt x="26870" y="40627"/>
                </a:lnTo>
                <a:lnTo>
                  <a:pt x="25732" y="43134"/>
                </a:lnTo>
                <a:lnTo>
                  <a:pt x="21169" y="46563"/>
                </a:lnTo>
                <a:lnTo>
                  <a:pt x="17855" y="47443"/>
                </a:lnTo>
                <a:lnTo>
                  <a:pt x="30654" y="47443"/>
                </a:lnTo>
                <a:lnTo>
                  <a:pt x="32035" y="46343"/>
                </a:lnTo>
                <a:lnTo>
                  <a:pt x="33780" y="42430"/>
                </a:lnTo>
                <a:lnTo>
                  <a:pt x="33780" y="34076"/>
                </a:lnTo>
                <a:lnTo>
                  <a:pt x="32844" y="31262"/>
                </a:lnTo>
                <a:lnTo>
                  <a:pt x="29112" y="26777"/>
                </a:lnTo>
                <a:lnTo>
                  <a:pt x="26519" y="25326"/>
                </a:lnTo>
                <a:lnTo>
                  <a:pt x="23196" y="24578"/>
                </a:lnTo>
                <a:lnTo>
                  <a:pt x="26198" y="23831"/>
                </a:lnTo>
                <a:lnTo>
                  <a:pt x="28510" y="22468"/>
                </a:lnTo>
                <a:lnTo>
                  <a:pt x="31767" y="18555"/>
                </a:lnTo>
                <a:lnTo>
                  <a:pt x="32580" y="16180"/>
                </a:lnTo>
                <a:lnTo>
                  <a:pt x="32580" y="9233"/>
                </a:lnTo>
                <a:lnTo>
                  <a:pt x="31042" y="6023"/>
                </a:lnTo>
                <a:lnTo>
                  <a:pt x="30818" y="5847"/>
                </a:lnTo>
                <a:close/>
              </a:path>
              <a:path w="34289" h="53339">
                <a:moveTo>
                  <a:pt x="20738" y="0"/>
                </a:moveTo>
                <a:lnTo>
                  <a:pt x="13428" y="0"/>
                </a:lnTo>
                <a:lnTo>
                  <a:pt x="11257" y="219"/>
                </a:lnTo>
                <a:lnTo>
                  <a:pt x="6650" y="923"/>
                </a:lnTo>
                <a:lnTo>
                  <a:pt x="4180" y="1494"/>
                </a:lnTo>
                <a:lnTo>
                  <a:pt x="1542" y="2198"/>
                </a:lnTo>
                <a:lnTo>
                  <a:pt x="1542" y="8398"/>
                </a:lnTo>
                <a:lnTo>
                  <a:pt x="4149" y="7518"/>
                </a:lnTo>
                <a:lnTo>
                  <a:pt x="6545" y="6903"/>
                </a:lnTo>
                <a:lnTo>
                  <a:pt x="8725" y="6463"/>
                </a:lnTo>
                <a:lnTo>
                  <a:pt x="10901" y="6067"/>
                </a:lnTo>
                <a:lnTo>
                  <a:pt x="12945" y="5847"/>
                </a:lnTo>
                <a:lnTo>
                  <a:pt x="30818" y="5847"/>
                </a:lnTo>
                <a:lnTo>
                  <a:pt x="27969" y="3605"/>
                </a:lnTo>
                <a:lnTo>
                  <a:pt x="24906" y="1231"/>
                </a:lnTo>
                <a:lnTo>
                  <a:pt x="207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75295" y="2914679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5">
                <a:moveTo>
                  <a:pt x="0" y="43178"/>
                </a:moveTo>
                <a:lnTo>
                  <a:pt x="11349" y="52367"/>
                </a:lnTo>
                <a:lnTo>
                  <a:pt x="19758" y="52367"/>
                </a:lnTo>
                <a:lnTo>
                  <a:pt x="24607" y="50828"/>
                </a:lnTo>
                <a:lnTo>
                  <a:pt x="29441" y="46519"/>
                </a:lnTo>
                <a:lnTo>
                  <a:pt x="10914" y="46519"/>
                </a:lnTo>
                <a:lnTo>
                  <a:pt x="8589" y="46211"/>
                </a:lnTo>
                <a:lnTo>
                  <a:pt x="6391" y="45684"/>
                </a:lnTo>
                <a:lnTo>
                  <a:pt x="4189" y="45112"/>
                </a:lnTo>
                <a:lnTo>
                  <a:pt x="2061" y="44277"/>
                </a:lnTo>
                <a:lnTo>
                  <a:pt x="0" y="43178"/>
                </a:lnTo>
                <a:close/>
              </a:path>
              <a:path w="33654" h="52705">
                <a:moveTo>
                  <a:pt x="29376" y="23259"/>
                </a:moveTo>
                <a:lnTo>
                  <a:pt x="17327" y="23259"/>
                </a:lnTo>
                <a:lnTo>
                  <a:pt x="20466" y="24315"/>
                </a:lnTo>
                <a:lnTo>
                  <a:pt x="22778" y="26381"/>
                </a:lnTo>
                <a:lnTo>
                  <a:pt x="25095" y="28492"/>
                </a:lnTo>
                <a:lnTo>
                  <a:pt x="26255" y="31306"/>
                </a:lnTo>
                <a:lnTo>
                  <a:pt x="26255" y="38473"/>
                </a:lnTo>
                <a:lnTo>
                  <a:pt x="25095" y="41287"/>
                </a:lnTo>
                <a:lnTo>
                  <a:pt x="22778" y="43353"/>
                </a:lnTo>
                <a:lnTo>
                  <a:pt x="20466" y="45464"/>
                </a:lnTo>
                <a:lnTo>
                  <a:pt x="17327" y="46519"/>
                </a:lnTo>
                <a:lnTo>
                  <a:pt x="29441" y="46519"/>
                </a:lnTo>
                <a:lnTo>
                  <a:pt x="31486" y="44717"/>
                </a:lnTo>
                <a:lnTo>
                  <a:pt x="33205" y="40408"/>
                </a:lnTo>
                <a:lnTo>
                  <a:pt x="33205" y="29503"/>
                </a:lnTo>
                <a:lnTo>
                  <a:pt x="31530" y="25282"/>
                </a:lnTo>
                <a:lnTo>
                  <a:pt x="29376" y="23259"/>
                </a:lnTo>
                <a:close/>
              </a:path>
              <a:path w="33654" h="52705">
                <a:moveTo>
                  <a:pt x="29420" y="0"/>
                </a:moveTo>
                <a:lnTo>
                  <a:pt x="2167" y="0"/>
                </a:lnTo>
                <a:lnTo>
                  <a:pt x="2167" y="25810"/>
                </a:lnTo>
                <a:lnTo>
                  <a:pt x="4087" y="24930"/>
                </a:lnTo>
                <a:lnTo>
                  <a:pt x="5969" y="24271"/>
                </a:lnTo>
                <a:lnTo>
                  <a:pt x="9657" y="23479"/>
                </a:lnTo>
                <a:lnTo>
                  <a:pt x="11507" y="23259"/>
                </a:lnTo>
                <a:lnTo>
                  <a:pt x="29376" y="23259"/>
                </a:lnTo>
                <a:lnTo>
                  <a:pt x="24835" y="18994"/>
                </a:lnTo>
                <a:lnTo>
                  <a:pt x="23197" y="18423"/>
                </a:lnTo>
                <a:lnTo>
                  <a:pt x="8523" y="18423"/>
                </a:lnTo>
                <a:lnTo>
                  <a:pt x="8523" y="5847"/>
                </a:lnTo>
                <a:lnTo>
                  <a:pt x="29420" y="5847"/>
                </a:lnTo>
                <a:lnTo>
                  <a:pt x="29420" y="0"/>
                </a:lnTo>
                <a:close/>
              </a:path>
              <a:path w="33654" h="52705">
                <a:moveTo>
                  <a:pt x="20299" y="17411"/>
                </a:moveTo>
                <a:lnTo>
                  <a:pt x="13560" y="17411"/>
                </a:lnTo>
                <a:lnTo>
                  <a:pt x="12549" y="17499"/>
                </a:lnTo>
                <a:lnTo>
                  <a:pt x="10532" y="17851"/>
                </a:lnTo>
                <a:lnTo>
                  <a:pt x="9529" y="18115"/>
                </a:lnTo>
                <a:lnTo>
                  <a:pt x="8523" y="18423"/>
                </a:lnTo>
                <a:lnTo>
                  <a:pt x="23197" y="18423"/>
                </a:lnTo>
                <a:lnTo>
                  <a:pt x="20299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63921" y="2705077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50214" y="3136286"/>
            <a:ext cx="78984" cy="1010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62555" y="2679530"/>
            <a:ext cx="2717486" cy="1902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761108" y="4578819"/>
            <a:ext cx="2519680" cy="0"/>
          </a:xfrm>
          <a:custGeom>
            <a:avLst/>
            <a:gdLst/>
            <a:ahLst/>
            <a:cxnLst/>
            <a:rect l="l" t="t" r="r" b="b"/>
            <a:pathLst>
              <a:path w="2519679">
                <a:moveTo>
                  <a:pt x="0" y="0"/>
                </a:moveTo>
                <a:lnTo>
                  <a:pt x="2519481" y="0"/>
                </a:lnTo>
              </a:path>
            </a:pathLst>
          </a:custGeom>
          <a:ln w="5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89869" y="2732953"/>
            <a:ext cx="440448" cy="345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27276" y="2797281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794" y="0"/>
                </a:lnTo>
              </a:path>
            </a:pathLst>
          </a:custGeom>
          <a:ln w="17603">
            <a:solidFill>
              <a:srgbClr val="1F7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26841" y="2768437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16747" y="0"/>
                </a:moveTo>
                <a:lnTo>
                  <a:pt x="10417" y="0"/>
                </a:lnTo>
                <a:lnTo>
                  <a:pt x="0" y="53466"/>
                </a:lnTo>
                <a:lnTo>
                  <a:pt x="6329" y="53466"/>
                </a:lnTo>
                <a:lnTo>
                  <a:pt x="9978" y="34691"/>
                </a:lnTo>
                <a:lnTo>
                  <a:pt x="17519" y="34691"/>
                </a:lnTo>
                <a:lnTo>
                  <a:pt x="16395" y="33416"/>
                </a:lnTo>
                <a:lnTo>
                  <a:pt x="19343" y="31174"/>
                </a:lnTo>
                <a:lnTo>
                  <a:pt x="10681" y="31174"/>
                </a:lnTo>
                <a:lnTo>
                  <a:pt x="16747" y="0"/>
                </a:lnTo>
                <a:close/>
              </a:path>
              <a:path w="40639" h="53975">
                <a:moveTo>
                  <a:pt x="17519" y="34691"/>
                </a:moveTo>
                <a:lnTo>
                  <a:pt x="9978" y="34691"/>
                </a:lnTo>
                <a:lnTo>
                  <a:pt x="26418" y="53466"/>
                </a:lnTo>
                <a:lnTo>
                  <a:pt x="34066" y="53466"/>
                </a:lnTo>
                <a:lnTo>
                  <a:pt x="17519" y="34691"/>
                </a:lnTo>
                <a:close/>
              </a:path>
              <a:path w="40639" h="53975">
                <a:moveTo>
                  <a:pt x="40616" y="14993"/>
                </a:moveTo>
                <a:lnTo>
                  <a:pt x="32396" y="14993"/>
                </a:lnTo>
                <a:lnTo>
                  <a:pt x="10681" y="31174"/>
                </a:lnTo>
                <a:lnTo>
                  <a:pt x="19343" y="31174"/>
                </a:lnTo>
                <a:lnTo>
                  <a:pt x="40616" y="14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86315" y="2789938"/>
            <a:ext cx="44450" cy="20320"/>
          </a:xfrm>
          <a:custGeom>
            <a:avLst/>
            <a:gdLst/>
            <a:ahLst/>
            <a:cxnLst/>
            <a:rect l="l" t="t" r="r" b="b"/>
            <a:pathLst>
              <a:path w="44450" h="20319">
                <a:moveTo>
                  <a:pt x="44044" y="0"/>
                </a:moveTo>
                <a:lnTo>
                  <a:pt x="0" y="0"/>
                </a:lnTo>
                <a:lnTo>
                  <a:pt x="0" y="5803"/>
                </a:lnTo>
                <a:lnTo>
                  <a:pt x="44044" y="5803"/>
                </a:lnTo>
                <a:lnTo>
                  <a:pt x="44044" y="0"/>
                </a:lnTo>
                <a:close/>
              </a:path>
              <a:path w="44450" h="20319">
                <a:moveTo>
                  <a:pt x="44044" y="14026"/>
                </a:moveTo>
                <a:lnTo>
                  <a:pt x="0" y="14026"/>
                </a:lnTo>
                <a:lnTo>
                  <a:pt x="0" y="19874"/>
                </a:lnTo>
                <a:lnTo>
                  <a:pt x="44044" y="19874"/>
                </a:lnTo>
                <a:lnTo>
                  <a:pt x="44044" y="14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56910" y="2769668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89" h="53339">
                <a:moveTo>
                  <a:pt x="0" y="44013"/>
                </a:moveTo>
                <a:lnTo>
                  <a:pt x="11560" y="53247"/>
                </a:lnTo>
                <a:lnTo>
                  <a:pt x="20132" y="53247"/>
                </a:lnTo>
                <a:lnTo>
                  <a:pt x="25055" y="51884"/>
                </a:lnTo>
                <a:lnTo>
                  <a:pt x="28572" y="49113"/>
                </a:lnTo>
                <a:lnTo>
                  <a:pt x="30688" y="47399"/>
                </a:lnTo>
                <a:lnTo>
                  <a:pt x="10989" y="47399"/>
                </a:lnTo>
                <a:lnTo>
                  <a:pt x="8615" y="47135"/>
                </a:lnTo>
                <a:lnTo>
                  <a:pt x="4044" y="45992"/>
                </a:lnTo>
                <a:lnTo>
                  <a:pt x="1934" y="45112"/>
                </a:lnTo>
                <a:lnTo>
                  <a:pt x="0" y="44013"/>
                </a:lnTo>
                <a:close/>
              </a:path>
              <a:path w="34289" h="53339">
                <a:moveTo>
                  <a:pt x="30862" y="5847"/>
                </a:moveTo>
                <a:lnTo>
                  <a:pt x="18330" y="5847"/>
                </a:lnTo>
                <a:lnTo>
                  <a:pt x="21011" y="6551"/>
                </a:lnTo>
                <a:lnTo>
                  <a:pt x="22857" y="7958"/>
                </a:lnTo>
                <a:lnTo>
                  <a:pt x="24747" y="9365"/>
                </a:lnTo>
                <a:lnTo>
                  <a:pt x="25670" y="11388"/>
                </a:lnTo>
                <a:lnTo>
                  <a:pt x="25670" y="16576"/>
                </a:lnTo>
                <a:lnTo>
                  <a:pt x="24791" y="18555"/>
                </a:lnTo>
                <a:lnTo>
                  <a:pt x="22945" y="19918"/>
                </a:lnTo>
                <a:lnTo>
                  <a:pt x="21143" y="21281"/>
                </a:lnTo>
                <a:lnTo>
                  <a:pt x="18549" y="21984"/>
                </a:lnTo>
                <a:lnTo>
                  <a:pt x="8879" y="21984"/>
                </a:lnTo>
                <a:lnTo>
                  <a:pt x="8879" y="27656"/>
                </a:lnTo>
                <a:lnTo>
                  <a:pt x="18637" y="27656"/>
                </a:lnTo>
                <a:lnTo>
                  <a:pt x="21582" y="28536"/>
                </a:lnTo>
                <a:lnTo>
                  <a:pt x="23692" y="30251"/>
                </a:lnTo>
                <a:lnTo>
                  <a:pt x="25802" y="31921"/>
                </a:lnTo>
                <a:lnTo>
                  <a:pt x="26740" y="34032"/>
                </a:lnTo>
                <a:lnTo>
                  <a:pt x="26857" y="40627"/>
                </a:lnTo>
                <a:lnTo>
                  <a:pt x="25714" y="43090"/>
                </a:lnTo>
                <a:lnTo>
                  <a:pt x="23473" y="44848"/>
                </a:lnTo>
                <a:lnTo>
                  <a:pt x="21187" y="46563"/>
                </a:lnTo>
                <a:lnTo>
                  <a:pt x="17846" y="47399"/>
                </a:lnTo>
                <a:lnTo>
                  <a:pt x="30688" y="47399"/>
                </a:lnTo>
                <a:lnTo>
                  <a:pt x="32044" y="46299"/>
                </a:lnTo>
                <a:lnTo>
                  <a:pt x="33802" y="42386"/>
                </a:lnTo>
                <a:lnTo>
                  <a:pt x="33802" y="34032"/>
                </a:lnTo>
                <a:lnTo>
                  <a:pt x="23209" y="24578"/>
                </a:lnTo>
                <a:lnTo>
                  <a:pt x="26198" y="23831"/>
                </a:lnTo>
                <a:lnTo>
                  <a:pt x="28528" y="22468"/>
                </a:lnTo>
                <a:lnTo>
                  <a:pt x="30154" y="20489"/>
                </a:lnTo>
                <a:lnTo>
                  <a:pt x="31780" y="18555"/>
                </a:lnTo>
                <a:lnTo>
                  <a:pt x="32572" y="16136"/>
                </a:lnTo>
                <a:lnTo>
                  <a:pt x="32572" y="9233"/>
                </a:lnTo>
                <a:lnTo>
                  <a:pt x="31033" y="5979"/>
                </a:lnTo>
                <a:lnTo>
                  <a:pt x="30862" y="5847"/>
                </a:lnTo>
                <a:close/>
              </a:path>
              <a:path w="34289" h="53339">
                <a:moveTo>
                  <a:pt x="20747" y="0"/>
                </a:moveTo>
                <a:lnTo>
                  <a:pt x="13450" y="0"/>
                </a:lnTo>
                <a:lnTo>
                  <a:pt x="11252" y="175"/>
                </a:lnTo>
                <a:lnTo>
                  <a:pt x="8967" y="527"/>
                </a:lnTo>
                <a:lnTo>
                  <a:pt x="6637" y="923"/>
                </a:lnTo>
                <a:lnTo>
                  <a:pt x="4175" y="1450"/>
                </a:lnTo>
                <a:lnTo>
                  <a:pt x="1538" y="2198"/>
                </a:lnTo>
                <a:lnTo>
                  <a:pt x="1538" y="8398"/>
                </a:lnTo>
                <a:lnTo>
                  <a:pt x="4175" y="7518"/>
                </a:lnTo>
                <a:lnTo>
                  <a:pt x="6549" y="6859"/>
                </a:lnTo>
                <a:lnTo>
                  <a:pt x="10901" y="6067"/>
                </a:lnTo>
                <a:lnTo>
                  <a:pt x="12967" y="5847"/>
                </a:lnTo>
                <a:lnTo>
                  <a:pt x="30862" y="5847"/>
                </a:lnTo>
                <a:lnTo>
                  <a:pt x="27956" y="3605"/>
                </a:lnTo>
                <a:lnTo>
                  <a:pt x="24923" y="1187"/>
                </a:lnTo>
                <a:lnTo>
                  <a:pt x="20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27276" y="2900653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794" y="0"/>
                </a:lnTo>
              </a:path>
            </a:pathLst>
          </a:custGeom>
          <a:ln w="17603">
            <a:solidFill>
              <a:srgbClr val="FF7E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26841" y="2871765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16747" y="0"/>
                </a:moveTo>
                <a:lnTo>
                  <a:pt x="10417" y="0"/>
                </a:lnTo>
                <a:lnTo>
                  <a:pt x="0" y="53510"/>
                </a:lnTo>
                <a:lnTo>
                  <a:pt x="6329" y="53510"/>
                </a:lnTo>
                <a:lnTo>
                  <a:pt x="9978" y="34691"/>
                </a:lnTo>
                <a:lnTo>
                  <a:pt x="17517" y="34691"/>
                </a:lnTo>
                <a:lnTo>
                  <a:pt x="16395" y="33416"/>
                </a:lnTo>
                <a:lnTo>
                  <a:pt x="19286" y="31218"/>
                </a:lnTo>
                <a:lnTo>
                  <a:pt x="10681" y="31218"/>
                </a:lnTo>
                <a:lnTo>
                  <a:pt x="16747" y="0"/>
                </a:lnTo>
                <a:close/>
              </a:path>
              <a:path w="40639" h="53975">
                <a:moveTo>
                  <a:pt x="17517" y="34691"/>
                </a:moveTo>
                <a:lnTo>
                  <a:pt x="9978" y="34691"/>
                </a:lnTo>
                <a:lnTo>
                  <a:pt x="26418" y="53510"/>
                </a:lnTo>
                <a:lnTo>
                  <a:pt x="34066" y="53510"/>
                </a:lnTo>
                <a:lnTo>
                  <a:pt x="17517" y="34691"/>
                </a:lnTo>
                <a:close/>
              </a:path>
              <a:path w="40639" h="53975">
                <a:moveTo>
                  <a:pt x="40616" y="14993"/>
                </a:moveTo>
                <a:lnTo>
                  <a:pt x="32396" y="14993"/>
                </a:lnTo>
                <a:lnTo>
                  <a:pt x="10681" y="31218"/>
                </a:lnTo>
                <a:lnTo>
                  <a:pt x="19286" y="31218"/>
                </a:lnTo>
                <a:lnTo>
                  <a:pt x="40616" y="14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86315" y="2893310"/>
            <a:ext cx="44450" cy="20320"/>
          </a:xfrm>
          <a:custGeom>
            <a:avLst/>
            <a:gdLst/>
            <a:ahLst/>
            <a:cxnLst/>
            <a:rect l="l" t="t" r="r" b="b"/>
            <a:pathLst>
              <a:path w="44450" h="20319">
                <a:moveTo>
                  <a:pt x="44044" y="0"/>
                </a:moveTo>
                <a:lnTo>
                  <a:pt x="0" y="0"/>
                </a:lnTo>
                <a:lnTo>
                  <a:pt x="0" y="5760"/>
                </a:lnTo>
                <a:lnTo>
                  <a:pt x="44044" y="5760"/>
                </a:lnTo>
                <a:lnTo>
                  <a:pt x="44044" y="0"/>
                </a:lnTo>
                <a:close/>
              </a:path>
              <a:path w="44450" h="20319">
                <a:moveTo>
                  <a:pt x="44044" y="14026"/>
                </a:moveTo>
                <a:lnTo>
                  <a:pt x="0" y="14026"/>
                </a:lnTo>
                <a:lnTo>
                  <a:pt x="0" y="19874"/>
                </a:lnTo>
                <a:lnTo>
                  <a:pt x="44044" y="19874"/>
                </a:lnTo>
                <a:lnTo>
                  <a:pt x="44044" y="14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154976" y="2873920"/>
            <a:ext cx="37465" cy="51435"/>
          </a:xfrm>
          <a:custGeom>
            <a:avLst/>
            <a:gdLst/>
            <a:ahLst/>
            <a:cxnLst/>
            <a:rect l="l" t="t" r="r" b="b"/>
            <a:pathLst>
              <a:path w="37464" h="51435">
                <a:moveTo>
                  <a:pt x="30066" y="39264"/>
                </a:moveTo>
                <a:lnTo>
                  <a:pt x="23165" y="39264"/>
                </a:lnTo>
                <a:lnTo>
                  <a:pt x="23165" y="51356"/>
                </a:lnTo>
                <a:lnTo>
                  <a:pt x="30066" y="51356"/>
                </a:lnTo>
                <a:lnTo>
                  <a:pt x="30066" y="39264"/>
                </a:lnTo>
                <a:close/>
              </a:path>
              <a:path w="37464" h="51435">
                <a:moveTo>
                  <a:pt x="30066" y="0"/>
                </a:moveTo>
                <a:lnTo>
                  <a:pt x="21363" y="0"/>
                </a:lnTo>
                <a:lnTo>
                  <a:pt x="0" y="32537"/>
                </a:lnTo>
                <a:lnTo>
                  <a:pt x="0" y="39264"/>
                </a:lnTo>
                <a:lnTo>
                  <a:pt x="37407" y="39264"/>
                </a:lnTo>
                <a:lnTo>
                  <a:pt x="37407" y="33460"/>
                </a:lnTo>
                <a:lnTo>
                  <a:pt x="5626" y="33460"/>
                </a:lnTo>
                <a:lnTo>
                  <a:pt x="23165" y="6067"/>
                </a:lnTo>
                <a:lnTo>
                  <a:pt x="30066" y="6067"/>
                </a:lnTo>
                <a:lnTo>
                  <a:pt x="30066" y="0"/>
                </a:lnTo>
                <a:close/>
              </a:path>
              <a:path w="37464" h="51435">
                <a:moveTo>
                  <a:pt x="30066" y="6067"/>
                </a:moveTo>
                <a:lnTo>
                  <a:pt x="23165" y="6067"/>
                </a:lnTo>
                <a:lnTo>
                  <a:pt x="23165" y="33460"/>
                </a:lnTo>
                <a:lnTo>
                  <a:pt x="30066" y="33460"/>
                </a:lnTo>
                <a:lnTo>
                  <a:pt x="30066" y="6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27276" y="3003982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794" y="0"/>
                </a:lnTo>
              </a:path>
            </a:pathLst>
          </a:custGeom>
          <a:ln w="17603">
            <a:solidFill>
              <a:srgbClr val="2C9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026841" y="2975137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16747" y="0"/>
                </a:moveTo>
                <a:lnTo>
                  <a:pt x="10417" y="0"/>
                </a:lnTo>
                <a:lnTo>
                  <a:pt x="0" y="53510"/>
                </a:lnTo>
                <a:lnTo>
                  <a:pt x="6329" y="53510"/>
                </a:lnTo>
                <a:lnTo>
                  <a:pt x="9978" y="34691"/>
                </a:lnTo>
                <a:lnTo>
                  <a:pt x="17517" y="34691"/>
                </a:lnTo>
                <a:lnTo>
                  <a:pt x="16395" y="33416"/>
                </a:lnTo>
                <a:lnTo>
                  <a:pt x="19343" y="31174"/>
                </a:lnTo>
                <a:lnTo>
                  <a:pt x="10681" y="31174"/>
                </a:lnTo>
                <a:lnTo>
                  <a:pt x="16747" y="0"/>
                </a:lnTo>
                <a:close/>
              </a:path>
              <a:path w="40639" h="53975">
                <a:moveTo>
                  <a:pt x="17517" y="34691"/>
                </a:moveTo>
                <a:lnTo>
                  <a:pt x="9978" y="34691"/>
                </a:lnTo>
                <a:lnTo>
                  <a:pt x="26418" y="53510"/>
                </a:lnTo>
                <a:lnTo>
                  <a:pt x="34066" y="53510"/>
                </a:lnTo>
                <a:lnTo>
                  <a:pt x="17517" y="34691"/>
                </a:lnTo>
                <a:close/>
              </a:path>
              <a:path w="40639" h="53975">
                <a:moveTo>
                  <a:pt x="40616" y="14993"/>
                </a:moveTo>
                <a:lnTo>
                  <a:pt x="32396" y="14993"/>
                </a:lnTo>
                <a:lnTo>
                  <a:pt x="10681" y="31174"/>
                </a:lnTo>
                <a:lnTo>
                  <a:pt x="19343" y="31174"/>
                </a:lnTo>
                <a:lnTo>
                  <a:pt x="40616" y="14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086315" y="2996639"/>
            <a:ext cx="44450" cy="20320"/>
          </a:xfrm>
          <a:custGeom>
            <a:avLst/>
            <a:gdLst/>
            <a:ahLst/>
            <a:cxnLst/>
            <a:rect l="l" t="t" r="r" b="b"/>
            <a:pathLst>
              <a:path w="44450" h="20319">
                <a:moveTo>
                  <a:pt x="44044" y="0"/>
                </a:moveTo>
                <a:lnTo>
                  <a:pt x="0" y="0"/>
                </a:lnTo>
                <a:lnTo>
                  <a:pt x="0" y="5803"/>
                </a:lnTo>
                <a:lnTo>
                  <a:pt x="44044" y="5803"/>
                </a:lnTo>
                <a:lnTo>
                  <a:pt x="44044" y="0"/>
                </a:lnTo>
                <a:close/>
              </a:path>
              <a:path w="44450" h="20319">
                <a:moveTo>
                  <a:pt x="44044" y="14026"/>
                </a:moveTo>
                <a:lnTo>
                  <a:pt x="0" y="14026"/>
                </a:lnTo>
                <a:lnTo>
                  <a:pt x="0" y="19874"/>
                </a:lnTo>
                <a:lnTo>
                  <a:pt x="44044" y="19874"/>
                </a:lnTo>
                <a:lnTo>
                  <a:pt x="44044" y="14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156998" y="2977292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5">
                <a:moveTo>
                  <a:pt x="0" y="43134"/>
                </a:moveTo>
                <a:lnTo>
                  <a:pt x="11340" y="52323"/>
                </a:lnTo>
                <a:lnTo>
                  <a:pt x="19736" y="52323"/>
                </a:lnTo>
                <a:lnTo>
                  <a:pt x="24571" y="50784"/>
                </a:lnTo>
                <a:lnTo>
                  <a:pt x="28044" y="47750"/>
                </a:lnTo>
                <a:lnTo>
                  <a:pt x="29464" y="46475"/>
                </a:lnTo>
                <a:lnTo>
                  <a:pt x="10901" y="46475"/>
                </a:lnTo>
                <a:lnTo>
                  <a:pt x="8571" y="46211"/>
                </a:lnTo>
                <a:lnTo>
                  <a:pt x="6373" y="45640"/>
                </a:lnTo>
                <a:lnTo>
                  <a:pt x="4175" y="45112"/>
                </a:lnTo>
                <a:lnTo>
                  <a:pt x="2022" y="44277"/>
                </a:lnTo>
                <a:lnTo>
                  <a:pt x="0" y="43134"/>
                </a:lnTo>
                <a:close/>
              </a:path>
              <a:path w="33654" h="52705">
                <a:moveTo>
                  <a:pt x="29399" y="23259"/>
                </a:moveTo>
                <a:lnTo>
                  <a:pt x="17319" y="23259"/>
                </a:lnTo>
                <a:lnTo>
                  <a:pt x="20439" y="24271"/>
                </a:lnTo>
                <a:lnTo>
                  <a:pt x="22769" y="26381"/>
                </a:lnTo>
                <a:lnTo>
                  <a:pt x="25099" y="28448"/>
                </a:lnTo>
                <a:lnTo>
                  <a:pt x="26242" y="31306"/>
                </a:lnTo>
                <a:lnTo>
                  <a:pt x="26242" y="38429"/>
                </a:lnTo>
                <a:lnTo>
                  <a:pt x="25099" y="41287"/>
                </a:lnTo>
                <a:lnTo>
                  <a:pt x="20439" y="45420"/>
                </a:lnTo>
                <a:lnTo>
                  <a:pt x="17319" y="46475"/>
                </a:lnTo>
                <a:lnTo>
                  <a:pt x="29464" y="46475"/>
                </a:lnTo>
                <a:lnTo>
                  <a:pt x="31473" y="44673"/>
                </a:lnTo>
                <a:lnTo>
                  <a:pt x="33187" y="40408"/>
                </a:lnTo>
                <a:lnTo>
                  <a:pt x="33187" y="29503"/>
                </a:lnTo>
                <a:lnTo>
                  <a:pt x="31517" y="25238"/>
                </a:lnTo>
                <a:lnTo>
                  <a:pt x="29399" y="23259"/>
                </a:lnTo>
                <a:close/>
              </a:path>
              <a:path w="33654" h="52705">
                <a:moveTo>
                  <a:pt x="29407" y="0"/>
                </a:moveTo>
                <a:lnTo>
                  <a:pt x="2153" y="0"/>
                </a:lnTo>
                <a:lnTo>
                  <a:pt x="2153" y="25810"/>
                </a:lnTo>
                <a:lnTo>
                  <a:pt x="4087" y="24930"/>
                </a:lnTo>
                <a:lnTo>
                  <a:pt x="5934" y="24271"/>
                </a:lnTo>
                <a:lnTo>
                  <a:pt x="7780" y="23875"/>
                </a:lnTo>
                <a:lnTo>
                  <a:pt x="9626" y="23435"/>
                </a:lnTo>
                <a:lnTo>
                  <a:pt x="11472" y="23259"/>
                </a:lnTo>
                <a:lnTo>
                  <a:pt x="29399" y="23259"/>
                </a:lnTo>
                <a:lnTo>
                  <a:pt x="24835" y="18994"/>
                </a:lnTo>
                <a:lnTo>
                  <a:pt x="23184" y="18423"/>
                </a:lnTo>
                <a:lnTo>
                  <a:pt x="8527" y="18423"/>
                </a:lnTo>
                <a:lnTo>
                  <a:pt x="8527" y="5847"/>
                </a:lnTo>
                <a:lnTo>
                  <a:pt x="29407" y="5847"/>
                </a:lnTo>
                <a:lnTo>
                  <a:pt x="29407" y="0"/>
                </a:lnTo>
                <a:close/>
              </a:path>
              <a:path w="33654" h="52705">
                <a:moveTo>
                  <a:pt x="20264" y="17411"/>
                </a:moveTo>
                <a:lnTo>
                  <a:pt x="13538" y="17411"/>
                </a:lnTo>
                <a:lnTo>
                  <a:pt x="12527" y="17499"/>
                </a:lnTo>
                <a:lnTo>
                  <a:pt x="11516" y="17675"/>
                </a:lnTo>
                <a:lnTo>
                  <a:pt x="10505" y="17807"/>
                </a:lnTo>
                <a:lnTo>
                  <a:pt x="9494" y="18071"/>
                </a:lnTo>
                <a:lnTo>
                  <a:pt x="8527" y="18423"/>
                </a:lnTo>
                <a:lnTo>
                  <a:pt x="23184" y="18423"/>
                </a:lnTo>
                <a:lnTo>
                  <a:pt x="20264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753100" y="3643884"/>
            <a:ext cx="2587625" cy="0"/>
          </a:xfrm>
          <a:custGeom>
            <a:avLst/>
            <a:gdLst/>
            <a:ahLst/>
            <a:cxnLst/>
            <a:rect l="l" t="t" r="r" b="b"/>
            <a:pathLst>
              <a:path w="2587625">
                <a:moveTo>
                  <a:pt x="0" y="0"/>
                </a:moveTo>
                <a:lnTo>
                  <a:pt x="2587371" y="0"/>
                </a:lnTo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94319" y="3543300"/>
            <a:ext cx="198120" cy="198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91856" y="2691383"/>
            <a:ext cx="0" cy="1882139"/>
          </a:xfrm>
          <a:custGeom>
            <a:avLst/>
            <a:gdLst/>
            <a:ahLst/>
            <a:cxnLst/>
            <a:rect l="l" t="t" r="r" b="b"/>
            <a:pathLst>
              <a:path h="1882139">
                <a:moveTo>
                  <a:pt x="0" y="0"/>
                </a:moveTo>
                <a:lnTo>
                  <a:pt x="0" y="1881962"/>
                </a:lnTo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object 47">
                <a:extLst>
                  <a:ext uri="{FF2B5EF4-FFF2-40B4-BE49-F238E27FC236}">
                    <a16:creationId xmlns:a16="http://schemas.microsoft.com/office/drawing/2014/main" id="{6CB0FE05-192E-534F-B17F-B36B25878CC0}"/>
                  </a:ext>
                </a:extLst>
              </p:cNvPr>
              <p:cNvSpPr txBox="1"/>
              <p:nvPr/>
            </p:nvSpPr>
            <p:spPr>
              <a:xfrm>
                <a:off x="7711885" y="997712"/>
                <a:ext cx="807273" cy="444352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lang="el-GR" sz="1400" i="0" dirty="0">
                    <a:latin typeface="+mj-lt"/>
                    <a:ea typeface="Cambria Math" panose="02040503050406030204" pitchFamily="18" charset="0"/>
                    <a:cs typeface="Cambria Math"/>
                  </a:rPr>
                  <a:t>ε</a:t>
                </a:r>
                <a:r>
                  <a:rPr lang="el-GR" sz="1400" dirty="0">
                    <a:latin typeface="Cambria Math"/>
                    <a:cs typeface="Cambria Math"/>
                  </a:rPr>
                  <a:t> =</a:t>
                </a:r>
                <a:r>
                  <a:rPr lang="el-GR" sz="1400" spc="-200" dirty="0">
                    <a:latin typeface="Cambria Math"/>
                    <a:cs typeface="Cambria Math"/>
                  </a:rPr>
                  <a:t> </a:t>
                </a:r>
                <a:r>
                  <a:rPr lang="en-US" sz="1400" dirty="0">
                    <a:latin typeface="Cambria Math"/>
                    <a:cs typeface="Cambria Math"/>
                  </a:rPr>
                  <a:t>0.2</a:t>
                </a:r>
                <a:endParaRPr lang="el-GR" sz="1400" dirty="0">
                  <a:latin typeface="Cambria Math"/>
                  <a:cs typeface="Cambria Math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400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𝑚</m:t>
                      </m:r>
                      <m:r>
                        <a:rPr lang="el-GR" sz="1400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 =4</m:t>
                      </m:r>
                    </m:oMath>
                  </m:oMathPara>
                </a14:m>
                <a:endParaRPr sz="14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45" name="object 47">
                <a:extLst>
                  <a:ext uri="{FF2B5EF4-FFF2-40B4-BE49-F238E27FC236}">
                    <a16:creationId xmlns:a16="http://schemas.microsoft.com/office/drawing/2014/main" id="{6CB0FE05-192E-534F-B17F-B36B2587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885" y="997712"/>
                <a:ext cx="807273" cy="444352"/>
              </a:xfrm>
              <a:prstGeom prst="rect">
                <a:avLst/>
              </a:prstGeom>
              <a:blipFill>
                <a:blip r:embed="rId8"/>
                <a:stretch>
                  <a:fillRect l="-10769" t="-83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TextShape 1">
            <a:extLst>
              <a:ext uri="{FF2B5EF4-FFF2-40B4-BE49-F238E27FC236}">
                <a16:creationId xmlns:a16="http://schemas.microsoft.com/office/drawing/2014/main" id="{FB0FA611-8489-6049-91C9-4077973E1466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Hyperparameter tuning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Shape 2">
                <a:extLst>
                  <a:ext uri="{FF2B5EF4-FFF2-40B4-BE49-F238E27FC236}">
                    <a16:creationId xmlns:a16="http://schemas.microsoft.com/office/drawing/2014/main" id="{3F7603D4-A452-4344-A62B-4E77529509DE}"/>
                  </a:ext>
                </a:extLst>
              </p:cNvPr>
              <p:cNvSpPr txBox="1"/>
              <p:nvPr/>
            </p:nvSpPr>
            <p:spPr>
              <a:xfrm>
                <a:off x="152400" y="992106"/>
                <a:ext cx="5276188" cy="3966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DBSCAN is very sensitive to the  hyperparameters </a:t>
                </a:r>
                <a14:m>
                  <m:oMath xmlns:m="http://schemas.openxmlformats.org/officeDocument/2006/math"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Heuristic for choosing </a:t>
                </a:r>
                <a14:m>
                  <m:oMath xmlns:m="http://schemas.openxmlformats.org/officeDocument/2006/math"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: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Choose a number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(e.g. around 4)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compute the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to its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-</a:t>
                </a:r>
                <a:r>
                  <a:rPr lang="en-US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th</a:t>
                </a: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nearest neighbor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Sort the points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plot the corresponding curve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for an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for which the curve has large change in slope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All points under this threshold will be core points</a:t>
                </a: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It does not work very well for clusters with varying densities</a:t>
                </a:r>
              </a:p>
              <a:p>
                <a:pPr indent="-220450">
                  <a:spcAft>
                    <a:spcPts val="100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 xmlns="">
          <p:sp>
            <p:nvSpPr>
              <p:cNvPr id="147" name="TextShape 2">
                <a:extLst>
                  <a:ext uri="{FF2B5EF4-FFF2-40B4-BE49-F238E27FC236}">
                    <a16:creationId xmlns:a16="http://schemas.microsoft.com/office/drawing/2014/main" id="{3F7603D4-A452-4344-A62B-4E775295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92106"/>
                <a:ext cx="5276188" cy="3966609"/>
              </a:xfrm>
              <a:prstGeom prst="rect">
                <a:avLst/>
              </a:prstGeom>
              <a:blipFill>
                <a:blip r:embed="rId9"/>
                <a:stretch>
                  <a:fillRect l="-2651" t="-1597" r="-1928" b="-2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5763921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63921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46172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77"/>
                </a:lnTo>
                <a:lnTo>
                  <a:pt x="1516" y="11383"/>
                </a:lnTo>
                <a:lnTo>
                  <a:pt x="0" y="17987"/>
                </a:lnTo>
                <a:lnTo>
                  <a:pt x="0" y="35289"/>
                </a:lnTo>
                <a:lnTo>
                  <a:pt x="1516" y="41885"/>
                </a:lnTo>
                <a:lnTo>
                  <a:pt x="7586" y="50987"/>
                </a:lnTo>
                <a:lnTo>
                  <a:pt x="11978" y="53264"/>
                </a:lnTo>
                <a:lnTo>
                  <a:pt x="23486" y="53264"/>
                </a:lnTo>
                <a:lnTo>
                  <a:pt x="27881" y="50987"/>
                </a:lnTo>
                <a:lnTo>
                  <a:pt x="30034" y="47759"/>
                </a:lnTo>
                <a:lnTo>
                  <a:pt x="14158" y="47759"/>
                </a:lnTo>
                <a:lnTo>
                  <a:pt x="11468" y="46000"/>
                </a:lnTo>
                <a:lnTo>
                  <a:pt x="7868" y="38961"/>
                </a:lnTo>
                <a:lnTo>
                  <a:pt x="6971" y="33680"/>
                </a:lnTo>
                <a:lnTo>
                  <a:pt x="6971" y="19584"/>
                </a:lnTo>
                <a:lnTo>
                  <a:pt x="7868" y="14298"/>
                </a:lnTo>
                <a:lnTo>
                  <a:pt x="11468" y="7263"/>
                </a:lnTo>
                <a:lnTo>
                  <a:pt x="14158" y="5504"/>
                </a:lnTo>
                <a:lnTo>
                  <a:pt x="30033" y="5504"/>
                </a:lnTo>
                <a:lnTo>
                  <a:pt x="27881" y="2277"/>
                </a:lnTo>
                <a:lnTo>
                  <a:pt x="23486" y="0"/>
                </a:lnTo>
                <a:close/>
              </a:path>
              <a:path w="35560" h="53339">
                <a:moveTo>
                  <a:pt x="30033" y="5504"/>
                </a:moveTo>
                <a:lnTo>
                  <a:pt x="21327" y="5504"/>
                </a:lnTo>
                <a:lnTo>
                  <a:pt x="24026" y="7263"/>
                </a:lnTo>
                <a:lnTo>
                  <a:pt x="27626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26" y="38961"/>
                </a:lnTo>
                <a:lnTo>
                  <a:pt x="24026" y="46000"/>
                </a:lnTo>
                <a:lnTo>
                  <a:pt x="21327" y="47759"/>
                </a:lnTo>
                <a:lnTo>
                  <a:pt x="30034" y="47759"/>
                </a:lnTo>
                <a:lnTo>
                  <a:pt x="33952" y="41885"/>
                </a:lnTo>
                <a:lnTo>
                  <a:pt x="35468" y="35289"/>
                </a:lnTo>
                <a:lnTo>
                  <a:pt x="35468" y="17987"/>
                </a:lnTo>
                <a:lnTo>
                  <a:pt x="33952" y="11383"/>
                </a:lnTo>
                <a:lnTo>
                  <a:pt x="30033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78139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78139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38798" y="4630279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47"/>
                </a:moveTo>
                <a:lnTo>
                  <a:pt x="11340" y="52336"/>
                </a:lnTo>
                <a:lnTo>
                  <a:pt x="19780" y="52336"/>
                </a:lnTo>
                <a:lnTo>
                  <a:pt x="24615" y="50806"/>
                </a:lnTo>
                <a:lnTo>
                  <a:pt x="29459" y="46480"/>
                </a:lnTo>
                <a:lnTo>
                  <a:pt x="10901" y="46480"/>
                </a:lnTo>
                <a:lnTo>
                  <a:pt x="8571" y="46207"/>
                </a:lnTo>
                <a:lnTo>
                  <a:pt x="4175" y="45108"/>
                </a:lnTo>
                <a:lnTo>
                  <a:pt x="2065" y="44268"/>
                </a:lnTo>
                <a:lnTo>
                  <a:pt x="0" y="43147"/>
                </a:lnTo>
                <a:close/>
              </a:path>
              <a:path w="33654" h="52704">
                <a:moveTo>
                  <a:pt x="29383" y="23246"/>
                </a:moveTo>
                <a:lnTo>
                  <a:pt x="17319" y="23246"/>
                </a:lnTo>
                <a:lnTo>
                  <a:pt x="20483" y="24288"/>
                </a:lnTo>
                <a:lnTo>
                  <a:pt x="22769" y="26381"/>
                </a:lnTo>
                <a:lnTo>
                  <a:pt x="25099" y="28465"/>
                </a:lnTo>
                <a:lnTo>
                  <a:pt x="26242" y="31293"/>
                </a:lnTo>
                <a:lnTo>
                  <a:pt x="26242" y="38442"/>
                </a:lnTo>
                <a:lnTo>
                  <a:pt x="25099" y="41274"/>
                </a:lnTo>
                <a:lnTo>
                  <a:pt x="22769" y="43358"/>
                </a:lnTo>
                <a:lnTo>
                  <a:pt x="20483" y="45442"/>
                </a:lnTo>
                <a:lnTo>
                  <a:pt x="17319" y="46480"/>
                </a:lnTo>
                <a:lnTo>
                  <a:pt x="29459" y="46480"/>
                </a:lnTo>
                <a:lnTo>
                  <a:pt x="31473" y="44681"/>
                </a:lnTo>
                <a:lnTo>
                  <a:pt x="33187" y="40386"/>
                </a:lnTo>
                <a:lnTo>
                  <a:pt x="33187" y="29503"/>
                </a:lnTo>
                <a:lnTo>
                  <a:pt x="31517" y="25251"/>
                </a:lnTo>
                <a:lnTo>
                  <a:pt x="29383" y="23246"/>
                </a:lnTo>
                <a:close/>
              </a:path>
              <a:path w="33654" h="52704">
                <a:moveTo>
                  <a:pt x="29407" y="0"/>
                </a:moveTo>
                <a:lnTo>
                  <a:pt x="2153" y="0"/>
                </a:lnTo>
                <a:lnTo>
                  <a:pt x="2153" y="25788"/>
                </a:lnTo>
                <a:lnTo>
                  <a:pt x="4087" y="24913"/>
                </a:lnTo>
                <a:lnTo>
                  <a:pt x="5978" y="24271"/>
                </a:lnTo>
                <a:lnTo>
                  <a:pt x="9670" y="23448"/>
                </a:lnTo>
                <a:lnTo>
                  <a:pt x="11516" y="23246"/>
                </a:lnTo>
                <a:lnTo>
                  <a:pt x="29383" y="23246"/>
                </a:lnTo>
                <a:lnTo>
                  <a:pt x="24835" y="18972"/>
                </a:lnTo>
                <a:lnTo>
                  <a:pt x="23263" y="18427"/>
                </a:lnTo>
                <a:lnTo>
                  <a:pt x="8527" y="18427"/>
                </a:lnTo>
                <a:lnTo>
                  <a:pt x="8527" y="5852"/>
                </a:lnTo>
                <a:lnTo>
                  <a:pt x="29407" y="5852"/>
                </a:lnTo>
                <a:lnTo>
                  <a:pt x="29407" y="0"/>
                </a:lnTo>
                <a:close/>
              </a:path>
              <a:path w="33654" h="52704">
                <a:moveTo>
                  <a:pt x="20308" y="17403"/>
                </a:moveTo>
                <a:lnTo>
                  <a:pt x="13582" y="17403"/>
                </a:lnTo>
                <a:lnTo>
                  <a:pt x="12571" y="17486"/>
                </a:lnTo>
                <a:lnTo>
                  <a:pt x="10549" y="17825"/>
                </a:lnTo>
                <a:lnTo>
                  <a:pt x="9538" y="18080"/>
                </a:lnTo>
                <a:lnTo>
                  <a:pt x="8527" y="18427"/>
                </a:lnTo>
                <a:lnTo>
                  <a:pt x="23263" y="18427"/>
                </a:lnTo>
                <a:lnTo>
                  <a:pt x="20308" y="17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82798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73" y="0"/>
                </a:moveTo>
                <a:lnTo>
                  <a:pt x="11956" y="0"/>
                </a:lnTo>
                <a:lnTo>
                  <a:pt x="7604" y="2277"/>
                </a:lnTo>
                <a:lnTo>
                  <a:pt x="4527" y="6832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4527" y="46440"/>
                </a:lnTo>
                <a:lnTo>
                  <a:pt x="7604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60" h="53339">
                <a:moveTo>
                  <a:pt x="30018" y="5504"/>
                </a:moveTo>
                <a:lnTo>
                  <a:pt x="21319" y="5504"/>
                </a:lnTo>
                <a:lnTo>
                  <a:pt x="24044" y="7263"/>
                </a:lnTo>
                <a:lnTo>
                  <a:pt x="25802" y="10785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5802" y="42478"/>
                </a:lnTo>
                <a:lnTo>
                  <a:pt x="24044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92387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92387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32958" y="4630279"/>
            <a:ext cx="31115" cy="51435"/>
          </a:xfrm>
          <a:custGeom>
            <a:avLst/>
            <a:gdLst/>
            <a:ahLst/>
            <a:cxnLst/>
            <a:rect l="l" t="t" r="r" b="b"/>
            <a:pathLst>
              <a:path w="31114" h="51435">
                <a:moveTo>
                  <a:pt x="30550" y="45490"/>
                </a:moveTo>
                <a:lnTo>
                  <a:pt x="967" y="45490"/>
                </a:lnTo>
                <a:lnTo>
                  <a:pt x="967" y="51334"/>
                </a:lnTo>
                <a:lnTo>
                  <a:pt x="30550" y="51334"/>
                </a:lnTo>
                <a:lnTo>
                  <a:pt x="30550" y="45490"/>
                </a:lnTo>
                <a:close/>
              </a:path>
              <a:path w="31114" h="51435">
                <a:moveTo>
                  <a:pt x="19209" y="6322"/>
                </a:moveTo>
                <a:lnTo>
                  <a:pt x="12307" y="6322"/>
                </a:lnTo>
                <a:lnTo>
                  <a:pt x="12307" y="45490"/>
                </a:lnTo>
                <a:lnTo>
                  <a:pt x="19209" y="45490"/>
                </a:lnTo>
                <a:lnTo>
                  <a:pt x="19209" y="6322"/>
                </a:lnTo>
                <a:close/>
              </a:path>
              <a:path w="31114" h="51435">
                <a:moveTo>
                  <a:pt x="19209" y="0"/>
                </a:moveTo>
                <a:lnTo>
                  <a:pt x="12263" y="0"/>
                </a:lnTo>
                <a:lnTo>
                  <a:pt x="0" y="2475"/>
                </a:lnTo>
                <a:lnTo>
                  <a:pt x="0" y="8798"/>
                </a:lnTo>
                <a:lnTo>
                  <a:pt x="12307" y="6322"/>
                </a:lnTo>
                <a:lnTo>
                  <a:pt x="19209" y="6322"/>
                </a:lnTo>
                <a:lnTo>
                  <a:pt x="19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74629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73" y="0"/>
                </a:moveTo>
                <a:lnTo>
                  <a:pt x="12000" y="0"/>
                </a:lnTo>
                <a:lnTo>
                  <a:pt x="7604" y="2277"/>
                </a:lnTo>
                <a:lnTo>
                  <a:pt x="1538" y="11383"/>
                </a:lnTo>
                <a:lnTo>
                  <a:pt x="0" y="17987"/>
                </a:lnTo>
                <a:lnTo>
                  <a:pt x="0" y="35289"/>
                </a:lnTo>
                <a:lnTo>
                  <a:pt x="1538" y="41885"/>
                </a:lnTo>
                <a:lnTo>
                  <a:pt x="7604" y="50987"/>
                </a:lnTo>
                <a:lnTo>
                  <a:pt x="12000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60" h="53339">
                <a:moveTo>
                  <a:pt x="30018" y="5504"/>
                </a:moveTo>
                <a:lnTo>
                  <a:pt x="21319" y="5504"/>
                </a:lnTo>
                <a:lnTo>
                  <a:pt x="24044" y="7263"/>
                </a:lnTo>
                <a:lnTo>
                  <a:pt x="27648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48" y="38961"/>
                </a:lnTo>
                <a:lnTo>
                  <a:pt x="24044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19421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73" y="0"/>
                </a:moveTo>
                <a:lnTo>
                  <a:pt x="11956" y="0"/>
                </a:lnTo>
                <a:lnTo>
                  <a:pt x="7604" y="2277"/>
                </a:lnTo>
                <a:lnTo>
                  <a:pt x="4571" y="6832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4571" y="46440"/>
                </a:lnTo>
                <a:lnTo>
                  <a:pt x="7604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60" h="53339">
                <a:moveTo>
                  <a:pt x="30018" y="5504"/>
                </a:moveTo>
                <a:lnTo>
                  <a:pt x="21319" y="5504"/>
                </a:lnTo>
                <a:lnTo>
                  <a:pt x="24044" y="7263"/>
                </a:lnTo>
                <a:lnTo>
                  <a:pt x="25802" y="10785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5802" y="42478"/>
                </a:lnTo>
                <a:lnTo>
                  <a:pt x="24044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49292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49293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87489" y="4629351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90" h="53339">
                <a:moveTo>
                  <a:pt x="0" y="44009"/>
                </a:moveTo>
                <a:lnTo>
                  <a:pt x="11560" y="53264"/>
                </a:lnTo>
                <a:lnTo>
                  <a:pt x="20132" y="53264"/>
                </a:lnTo>
                <a:lnTo>
                  <a:pt x="25099" y="51875"/>
                </a:lnTo>
                <a:lnTo>
                  <a:pt x="30690" y="47407"/>
                </a:lnTo>
                <a:lnTo>
                  <a:pt x="11033" y="47407"/>
                </a:lnTo>
                <a:lnTo>
                  <a:pt x="8615" y="47122"/>
                </a:lnTo>
                <a:lnTo>
                  <a:pt x="4044" y="45978"/>
                </a:lnTo>
                <a:lnTo>
                  <a:pt x="1934" y="45130"/>
                </a:lnTo>
                <a:lnTo>
                  <a:pt x="0" y="44009"/>
                </a:lnTo>
                <a:close/>
              </a:path>
              <a:path w="34290" h="53339">
                <a:moveTo>
                  <a:pt x="30848" y="5843"/>
                </a:moveTo>
                <a:lnTo>
                  <a:pt x="18330" y="5843"/>
                </a:lnTo>
                <a:lnTo>
                  <a:pt x="21011" y="6551"/>
                </a:lnTo>
                <a:lnTo>
                  <a:pt x="22857" y="7967"/>
                </a:lnTo>
                <a:lnTo>
                  <a:pt x="24747" y="9374"/>
                </a:lnTo>
                <a:lnTo>
                  <a:pt x="25670" y="11396"/>
                </a:lnTo>
                <a:lnTo>
                  <a:pt x="25670" y="16598"/>
                </a:lnTo>
                <a:lnTo>
                  <a:pt x="24791" y="18563"/>
                </a:lnTo>
                <a:lnTo>
                  <a:pt x="22945" y="19926"/>
                </a:lnTo>
                <a:lnTo>
                  <a:pt x="21143" y="21290"/>
                </a:lnTo>
                <a:lnTo>
                  <a:pt x="18549" y="21971"/>
                </a:lnTo>
                <a:lnTo>
                  <a:pt x="8879" y="21971"/>
                </a:lnTo>
                <a:lnTo>
                  <a:pt x="8879" y="27683"/>
                </a:lnTo>
                <a:lnTo>
                  <a:pt x="18637" y="27683"/>
                </a:lnTo>
                <a:lnTo>
                  <a:pt x="21582" y="28536"/>
                </a:lnTo>
                <a:lnTo>
                  <a:pt x="25802" y="31948"/>
                </a:lnTo>
                <a:lnTo>
                  <a:pt x="26736" y="34041"/>
                </a:lnTo>
                <a:lnTo>
                  <a:pt x="26857" y="40623"/>
                </a:lnTo>
                <a:lnTo>
                  <a:pt x="25758" y="43120"/>
                </a:lnTo>
                <a:lnTo>
                  <a:pt x="21187" y="46550"/>
                </a:lnTo>
                <a:lnTo>
                  <a:pt x="17846" y="47407"/>
                </a:lnTo>
                <a:lnTo>
                  <a:pt x="30690" y="47407"/>
                </a:lnTo>
                <a:lnTo>
                  <a:pt x="32044" y="46326"/>
                </a:lnTo>
                <a:lnTo>
                  <a:pt x="33802" y="42404"/>
                </a:lnTo>
                <a:lnTo>
                  <a:pt x="33802" y="34041"/>
                </a:lnTo>
                <a:lnTo>
                  <a:pt x="23209" y="24578"/>
                </a:lnTo>
                <a:lnTo>
                  <a:pt x="26198" y="23827"/>
                </a:lnTo>
                <a:lnTo>
                  <a:pt x="28528" y="22468"/>
                </a:lnTo>
                <a:lnTo>
                  <a:pt x="31780" y="18550"/>
                </a:lnTo>
                <a:lnTo>
                  <a:pt x="32572" y="16150"/>
                </a:lnTo>
                <a:lnTo>
                  <a:pt x="32572" y="9224"/>
                </a:lnTo>
                <a:lnTo>
                  <a:pt x="31033" y="5988"/>
                </a:lnTo>
                <a:lnTo>
                  <a:pt x="30848" y="5843"/>
                </a:lnTo>
                <a:close/>
              </a:path>
              <a:path w="34290" h="53339">
                <a:moveTo>
                  <a:pt x="20747" y="0"/>
                </a:moveTo>
                <a:lnTo>
                  <a:pt x="13450" y="0"/>
                </a:lnTo>
                <a:lnTo>
                  <a:pt x="11252" y="184"/>
                </a:lnTo>
                <a:lnTo>
                  <a:pt x="6637" y="918"/>
                </a:lnTo>
                <a:lnTo>
                  <a:pt x="4175" y="1468"/>
                </a:lnTo>
                <a:lnTo>
                  <a:pt x="1538" y="2202"/>
                </a:lnTo>
                <a:lnTo>
                  <a:pt x="1538" y="8384"/>
                </a:lnTo>
                <a:lnTo>
                  <a:pt x="4175" y="7518"/>
                </a:lnTo>
                <a:lnTo>
                  <a:pt x="6549" y="6881"/>
                </a:lnTo>
                <a:lnTo>
                  <a:pt x="10901" y="6054"/>
                </a:lnTo>
                <a:lnTo>
                  <a:pt x="12967" y="5843"/>
                </a:lnTo>
                <a:lnTo>
                  <a:pt x="30848" y="5843"/>
                </a:lnTo>
                <a:lnTo>
                  <a:pt x="24923" y="1200"/>
                </a:lnTo>
                <a:lnTo>
                  <a:pt x="20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31578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473" y="0"/>
                </a:moveTo>
                <a:lnTo>
                  <a:pt x="11956" y="0"/>
                </a:lnTo>
                <a:lnTo>
                  <a:pt x="7560" y="2277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7560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9626" y="42478"/>
                </a:lnTo>
                <a:lnTo>
                  <a:pt x="7868" y="38961"/>
                </a:lnTo>
                <a:lnTo>
                  <a:pt x="6945" y="33680"/>
                </a:lnTo>
                <a:lnTo>
                  <a:pt x="6945" y="19584"/>
                </a:lnTo>
                <a:lnTo>
                  <a:pt x="7868" y="14298"/>
                </a:lnTo>
                <a:lnTo>
                  <a:pt x="9626" y="10785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59" h="53339">
                <a:moveTo>
                  <a:pt x="30018" y="5504"/>
                </a:moveTo>
                <a:lnTo>
                  <a:pt x="21319" y="5504"/>
                </a:lnTo>
                <a:lnTo>
                  <a:pt x="24000" y="7263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4000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29" y="35289"/>
                </a:lnTo>
                <a:lnTo>
                  <a:pt x="35429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76326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516" y="0"/>
                </a:moveTo>
                <a:lnTo>
                  <a:pt x="12000" y="0"/>
                </a:lnTo>
                <a:lnTo>
                  <a:pt x="7604" y="2277"/>
                </a:lnTo>
                <a:lnTo>
                  <a:pt x="1538" y="11383"/>
                </a:lnTo>
                <a:lnTo>
                  <a:pt x="0" y="17987"/>
                </a:lnTo>
                <a:lnTo>
                  <a:pt x="0" y="35289"/>
                </a:lnTo>
                <a:lnTo>
                  <a:pt x="1538" y="41885"/>
                </a:lnTo>
                <a:lnTo>
                  <a:pt x="7604" y="50987"/>
                </a:lnTo>
                <a:lnTo>
                  <a:pt x="12000" y="53264"/>
                </a:lnTo>
                <a:lnTo>
                  <a:pt x="23516" y="53264"/>
                </a:lnTo>
                <a:lnTo>
                  <a:pt x="27912" y="50987"/>
                </a:lnTo>
                <a:lnTo>
                  <a:pt x="30063" y="47759"/>
                </a:lnTo>
                <a:lnTo>
                  <a:pt x="14198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98" y="5504"/>
                </a:lnTo>
                <a:lnTo>
                  <a:pt x="30062" y="5504"/>
                </a:lnTo>
                <a:lnTo>
                  <a:pt x="27912" y="2277"/>
                </a:lnTo>
                <a:lnTo>
                  <a:pt x="23516" y="0"/>
                </a:lnTo>
                <a:close/>
              </a:path>
              <a:path w="35559" h="53339">
                <a:moveTo>
                  <a:pt x="30062" y="5504"/>
                </a:moveTo>
                <a:lnTo>
                  <a:pt x="21363" y="5504"/>
                </a:lnTo>
                <a:lnTo>
                  <a:pt x="24044" y="7263"/>
                </a:lnTo>
                <a:lnTo>
                  <a:pt x="27648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48" y="38961"/>
                </a:lnTo>
                <a:lnTo>
                  <a:pt x="24044" y="46000"/>
                </a:lnTo>
                <a:lnTo>
                  <a:pt x="21363" y="47759"/>
                </a:lnTo>
                <a:lnTo>
                  <a:pt x="30063" y="47759"/>
                </a:lnTo>
                <a:lnTo>
                  <a:pt x="33978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78" y="11383"/>
                </a:lnTo>
                <a:lnTo>
                  <a:pt x="30062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63541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63541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47162" y="2705077"/>
            <a:ext cx="750433" cy="2082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01737" y="4629351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90" h="53339">
                <a:moveTo>
                  <a:pt x="0" y="44009"/>
                </a:moveTo>
                <a:lnTo>
                  <a:pt x="11560" y="53264"/>
                </a:lnTo>
                <a:lnTo>
                  <a:pt x="20132" y="53264"/>
                </a:lnTo>
                <a:lnTo>
                  <a:pt x="25055" y="51875"/>
                </a:lnTo>
                <a:lnTo>
                  <a:pt x="30682" y="47407"/>
                </a:lnTo>
                <a:lnTo>
                  <a:pt x="10989" y="47407"/>
                </a:lnTo>
                <a:lnTo>
                  <a:pt x="8615" y="47122"/>
                </a:lnTo>
                <a:lnTo>
                  <a:pt x="4000" y="45978"/>
                </a:lnTo>
                <a:lnTo>
                  <a:pt x="1934" y="45130"/>
                </a:lnTo>
                <a:lnTo>
                  <a:pt x="0" y="44009"/>
                </a:lnTo>
                <a:close/>
              </a:path>
              <a:path w="34290" h="53339">
                <a:moveTo>
                  <a:pt x="30847" y="5843"/>
                </a:moveTo>
                <a:lnTo>
                  <a:pt x="18330" y="5843"/>
                </a:lnTo>
                <a:lnTo>
                  <a:pt x="21011" y="6551"/>
                </a:lnTo>
                <a:lnTo>
                  <a:pt x="22857" y="7967"/>
                </a:lnTo>
                <a:lnTo>
                  <a:pt x="24747" y="9374"/>
                </a:lnTo>
                <a:lnTo>
                  <a:pt x="25670" y="11396"/>
                </a:lnTo>
                <a:lnTo>
                  <a:pt x="25670" y="16598"/>
                </a:lnTo>
                <a:lnTo>
                  <a:pt x="24747" y="18563"/>
                </a:lnTo>
                <a:lnTo>
                  <a:pt x="21143" y="21290"/>
                </a:lnTo>
                <a:lnTo>
                  <a:pt x="18505" y="21971"/>
                </a:lnTo>
                <a:lnTo>
                  <a:pt x="8835" y="21971"/>
                </a:lnTo>
                <a:lnTo>
                  <a:pt x="8835" y="27683"/>
                </a:lnTo>
                <a:lnTo>
                  <a:pt x="18637" y="27683"/>
                </a:lnTo>
                <a:lnTo>
                  <a:pt x="21582" y="28536"/>
                </a:lnTo>
                <a:lnTo>
                  <a:pt x="25802" y="31948"/>
                </a:lnTo>
                <a:lnTo>
                  <a:pt x="26736" y="34041"/>
                </a:lnTo>
                <a:lnTo>
                  <a:pt x="26857" y="40623"/>
                </a:lnTo>
                <a:lnTo>
                  <a:pt x="25714" y="43120"/>
                </a:lnTo>
                <a:lnTo>
                  <a:pt x="21143" y="46550"/>
                </a:lnTo>
                <a:lnTo>
                  <a:pt x="17846" y="47407"/>
                </a:lnTo>
                <a:lnTo>
                  <a:pt x="30682" y="47407"/>
                </a:lnTo>
                <a:lnTo>
                  <a:pt x="32044" y="46326"/>
                </a:lnTo>
                <a:lnTo>
                  <a:pt x="33758" y="42404"/>
                </a:lnTo>
                <a:lnTo>
                  <a:pt x="33758" y="34041"/>
                </a:lnTo>
                <a:lnTo>
                  <a:pt x="32835" y="31271"/>
                </a:lnTo>
                <a:lnTo>
                  <a:pt x="30945" y="29024"/>
                </a:lnTo>
                <a:lnTo>
                  <a:pt x="29099" y="26773"/>
                </a:lnTo>
                <a:lnTo>
                  <a:pt x="26506" y="25291"/>
                </a:lnTo>
                <a:lnTo>
                  <a:pt x="23209" y="24578"/>
                </a:lnTo>
                <a:lnTo>
                  <a:pt x="26198" y="23827"/>
                </a:lnTo>
                <a:lnTo>
                  <a:pt x="28484" y="22468"/>
                </a:lnTo>
                <a:lnTo>
                  <a:pt x="31736" y="18550"/>
                </a:lnTo>
                <a:lnTo>
                  <a:pt x="32572" y="16150"/>
                </a:lnTo>
                <a:lnTo>
                  <a:pt x="32572" y="9224"/>
                </a:lnTo>
                <a:lnTo>
                  <a:pt x="31033" y="5988"/>
                </a:lnTo>
                <a:lnTo>
                  <a:pt x="30847" y="5843"/>
                </a:lnTo>
                <a:close/>
              </a:path>
              <a:path w="34290" h="53339">
                <a:moveTo>
                  <a:pt x="20747" y="0"/>
                </a:moveTo>
                <a:lnTo>
                  <a:pt x="13406" y="0"/>
                </a:lnTo>
                <a:lnTo>
                  <a:pt x="11252" y="184"/>
                </a:lnTo>
                <a:lnTo>
                  <a:pt x="6637" y="918"/>
                </a:lnTo>
                <a:lnTo>
                  <a:pt x="4175" y="1468"/>
                </a:lnTo>
                <a:lnTo>
                  <a:pt x="1538" y="2202"/>
                </a:lnTo>
                <a:lnTo>
                  <a:pt x="1538" y="8384"/>
                </a:lnTo>
                <a:lnTo>
                  <a:pt x="4131" y="7518"/>
                </a:lnTo>
                <a:lnTo>
                  <a:pt x="6549" y="6881"/>
                </a:lnTo>
                <a:lnTo>
                  <a:pt x="10901" y="6054"/>
                </a:lnTo>
                <a:lnTo>
                  <a:pt x="12923" y="5843"/>
                </a:lnTo>
                <a:lnTo>
                  <a:pt x="30847" y="5843"/>
                </a:lnTo>
                <a:lnTo>
                  <a:pt x="24879" y="1200"/>
                </a:lnTo>
                <a:lnTo>
                  <a:pt x="20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46574" y="4630279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47"/>
                </a:moveTo>
                <a:lnTo>
                  <a:pt x="11340" y="52336"/>
                </a:lnTo>
                <a:lnTo>
                  <a:pt x="19780" y="52336"/>
                </a:lnTo>
                <a:lnTo>
                  <a:pt x="24615" y="50806"/>
                </a:lnTo>
                <a:lnTo>
                  <a:pt x="29459" y="46480"/>
                </a:lnTo>
                <a:lnTo>
                  <a:pt x="10901" y="46480"/>
                </a:lnTo>
                <a:lnTo>
                  <a:pt x="8615" y="46207"/>
                </a:lnTo>
                <a:lnTo>
                  <a:pt x="4219" y="45108"/>
                </a:lnTo>
                <a:lnTo>
                  <a:pt x="2065" y="44268"/>
                </a:lnTo>
                <a:lnTo>
                  <a:pt x="0" y="43147"/>
                </a:lnTo>
                <a:close/>
              </a:path>
              <a:path w="33654" h="52704">
                <a:moveTo>
                  <a:pt x="29383" y="23246"/>
                </a:moveTo>
                <a:lnTo>
                  <a:pt x="17319" y="23246"/>
                </a:lnTo>
                <a:lnTo>
                  <a:pt x="20483" y="24288"/>
                </a:lnTo>
                <a:lnTo>
                  <a:pt x="22769" y="26381"/>
                </a:lnTo>
                <a:lnTo>
                  <a:pt x="25099" y="28465"/>
                </a:lnTo>
                <a:lnTo>
                  <a:pt x="26242" y="31293"/>
                </a:lnTo>
                <a:lnTo>
                  <a:pt x="26242" y="38442"/>
                </a:lnTo>
                <a:lnTo>
                  <a:pt x="25099" y="41274"/>
                </a:lnTo>
                <a:lnTo>
                  <a:pt x="22769" y="43358"/>
                </a:lnTo>
                <a:lnTo>
                  <a:pt x="20483" y="45442"/>
                </a:lnTo>
                <a:lnTo>
                  <a:pt x="17319" y="46480"/>
                </a:lnTo>
                <a:lnTo>
                  <a:pt x="29459" y="46480"/>
                </a:lnTo>
                <a:lnTo>
                  <a:pt x="31473" y="44681"/>
                </a:lnTo>
                <a:lnTo>
                  <a:pt x="33231" y="40386"/>
                </a:lnTo>
                <a:lnTo>
                  <a:pt x="33231" y="29503"/>
                </a:lnTo>
                <a:lnTo>
                  <a:pt x="31517" y="25251"/>
                </a:lnTo>
                <a:lnTo>
                  <a:pt x="29383" y="23246"/>
                </a:lnTo>
                <a:close/>
              </a:path>
              <a:path w="33654" h="52704">
                <a:moveTo>
                  <a:pt x="29451" y="0"/>
                </a:moveTo>
                <a:lnTo>
                  <a:pt x="2153" y="0"/>
                </a:lnTo>
                <a:lnTo>
                  <a:pt x="2153" y="25788"/>
                </a:lnTo>
                <a:lnTo>
                  <a:pt x="4087" y="24913"/>
                </a:lnTo>
                <a:lnTo>
                  <a:pt x="5978" y="24271"/>
                </a:lnTo>
                <a:lnTo>
                  <a:pt x="9670" y="23448"/>
                </a:lnTo>
                <a:lnTo>
                  <a:pt x="11516" y="23246"/>
                </a:lnTo>
                <a:lnTo>
                  <a:pt x="29383" y="23246"/>
                </a:lnTo>
                <a:lnTo>
                  <a:pt x="24835" y="18972"/>
                </a:lnTo>
                <a:lnTo>
                  <a:pt x="23263" y="18427"/>
                </a:lnTo>
                <a:lnTo>
                  <a:pt x="8527" y="18427"/>
                </a:lnTo>
                <a:lnTo>
                  <a:pt x="8527" y="5852"/>
                </a:lnTo>
                <a:lnTo>
                  <a:pt x="29451" y="5852"/>
                </a:lnTo>
                <a:lnTo>
                  <a:pt x="29451" y="0"/>
                </a:lnTo>
                <a:close/>
              </a:path>
              <a:path w="33654" h="52704">
                <a:moveTo>
                  <a:pt x="20308" y="17403"/>
                </a:moveTo>
                <a:lnTo>
                  <a:pt x="13582" y="17403"/>
                </a:lnTo>
                <a:lnTo>
                  <a:pt x="12571" y="17486"/>
                </a:lnTo>
                <a:lnTo>
                  <a:pt x="10549" y="17825"/>
                </a:lnTo>
                <a:lnTo>
                  <a:pt x="9538" y="18080"/>
                </a:lnTo>
                <a:lnTo>
                  <a:pt x="8527" y="18427"/>
                </a:lnTo>
                <a:lnTo>
                  <a:pt x="23263" y="18427"/>
                </a:lnTo>
                <a:lnTo>
                  <a:pt x="20308" y="17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90575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473" y="0"/>
                </a:moveTo>
                <a:lnTo>
                  <a:pt x="12000" y="0"/>
                </a:lnTo>
                <a:lnTo>
                  <a:pt x="7604" y="2277"/>
                </a:lnTo>
                <a:lnTo>
                  <a:pt x="1538" y="11383"/>
                </a:lnTo>
                <a:lnTo>
                  <a:pt x="0" y="17987"/>
                </a:lnTo>
                <a:lnTo>
                  <a:pt x="0" y="35289"/>
                </a:lnTo>
                <a:lnTo>
                  <a:pt x="1538" y="41885"/>
                </a:lnTo>
                <a:lnTo>
                  <a:pt x="7604" y="50987"/>
                </a:lnTo>
                <a:lnTo>
                  <a:pt x="12000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59" h="53339">
                <a:moveTo>
                  <a:pt x="30018" y="5504"/>
                </a:moveTo>
                <a:lnTo>
                  <a:pt x="21319" y="5504"/>
                </a:lnTo>
                <a:lnTo>
                  <a:pt x="24044" y="7263"/>
                </a:lnTo>
                <a:lnTo>
                  <a:pt x="27648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48" y="38961"/>
                </a:lnTo>
                <a:lnTo>
                  <a:pt x="24044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277790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77790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14052" y="4630279"/>
            <a:ext cx="37465" cy="51435"/>
          </a:xfrm>
          <a:custGeom>
            <a:avLst/>
            <a:gdLst/>
            <a:ahLst/>
            <a:cxnLst/>
            <a:rect l="l" t="t" r="r" b="b"/>
            <a:pathLst>
              <a:path w="37465" h="51435">
                <a:moveTo>
                  <a:pt x="30066" y="39229"/>
                </a:moveTo>
                <a:lnTo>
                  <a:pt x="23165" y="39229"/>
                </a:lnTo>
                <a:lnTo>
                  <a:pt x="23165" y="51334"/>
                </a:lnTo>
                <a:lnTo>
                  <a:pt x="30066" y="51334"/>
                </a:lnTo>
                <a:lnTo>
                  <a:pt x="30066" y="39229"/>
                </a:lnTo>
                <a:close/>
              </a:path>
              <a:path w="37465" h="51435">
                <a:moveTo>
                  <a:pt x="30066" y="0"/>
                </a:moveTo>
                <a:lnTo>
                  <a:pt x="21319" y="0"/>
                </a:lnTo>
                <a:lnTo>
                  <a:pt x="0" y="32533"/>
                </a:lnTo>
                <a:lnTo>
                  <a:pt x="0" y="39229"/>
                </a:lnTo>
                <a:lnTo>
                  <a:pt x="37363" y="39229"/>
                </a:lnTo>
                <a:lnTo>
                  <a:pt x="37363" y="33456"/>
                </a:lnTo>
                <a:lnTo>
                  <a:pt x="5626" y="33456"/>
                </a:lnTo>
                <a:lnTo>
                  <a:pt x="23165" y="6050"/>
                </a:lnTo>
                <a:lnTo>
                  <a:pt x="30066" y="6050"/>
                </a:lnTo>
                <a:lnTo>
                  <a:pt x="30066" y="0"/>
                </a:lnTo>
                <a:close/>
              </a:path>
              <a:path w="37465" h="51435">
                <a:moveTo>
                  <a:pt x="30066" y="6050"/>
                </a:moveTo>
                <a:lnTo>
                  <a:pt x="23165" y="6050"/>
                </a:lnTo>
                <a:lnTo>
                  <a:pt x="23165" y="33456"/>
                </a:lnTo>
                <a:lnTo>
                  <a:pt x="30066" y="33456"/>
                </a:lnTo>
                <a:lnTo>
                  <a:pt x="30066" y="6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60031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473" y="0"/>
                </a:moveTo>
                <a:lnTo>
                  <a:pt x="11956" y="0"/>
                </a:lnTo>
                <a:lnTo>
                  <a:pt x="7560" y="2277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7560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45" y="33680"/>
                </a:lnTo>
                <a:lnTo>
                  <a:pt x="6945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59" h="53339">
                <a:moveTo>
                  <a:pt x="30018" y="5504"/>
                </a:moveTo>
                <a:lnTo>
                  <a:pt x="21319" y="5504"/>
                </a:lnTo>
                <a:lnTo>
                  <a:pt x="24000" y="7263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4000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304823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473" y="0"/>
                </a:moveTo>
                <a:lnTo>
                  <a:pt x="11956" y="0"/>
                </a:lnTo>
                <a:lnTo>
                  <a:pt x="7560" y="2277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7560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45" y="33680"/>
                </a:lnTo>
                <a:lnTo>
                  <a:pt x="6945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59" h="53339">
                <a:moveTo>
                  <a:pt x="30018" y="5504"/>
                </a:moveTo>
                <a:lnTo>
                  <a:pt x="21319" y="5504"/>
                </a:lnTo>
                <a:lnTo>
                  <a:pt x="24000" y="7263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4000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63921" y="4578821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39284" y="457882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62555" y="4553314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77"/>
                </a:lnTo>
                <a:lnTo>
                  <a:pt x="1520" y="11379"/>
                </a:lnTo>
                <a:lnTo>
                  <a:pt x="0" y="17983"/>
                </a:lnTo>
                <a:lnTo>
                  <a:pt x="0" y="35285"/>
                </a:lnTo>
                <a:lnTo>
                  <a:pt x="1520" y="41880"/>
                </a:lnTo>
                <a:lnTo>
                  <a:pt x="7591" y="50987"/>
                </a:lnTo>
                <a:lnTo>
                  <a:pt x="11982" y="53260"/>
                </a:lnTo>
                <a:lnTo>
                  <a:pt x="23486" y="53260"/>
                </a:lnTo>
                <a:lnTo>
                  <a:pt x="27881" y="50987"/>
                </a:lnTo>
                <a:lnTo>
                  <a:pt x="30033" y="47759"/>
                </a:lnTo>
                <a:lnTo>
                  <a:pt x="14158" y="47759"/>
                </a:lnTo>
                <a:lnTo>
                  <a:pt x="11472" y="45996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84"/>
                </a:lnTo>
                <a:lnTo>
                  <a:pt x="7872" y="14294"/>
                </a:lnTo>
                <a:lnTo>
                  <a:pt x="11472" y="7259"/>
                </a:lnTo>
                <a:lnTo>
                  <a:pt x="14158" y="5500"/>
                </a:lnTo>
                <a:lnTo>
                  <a:pt x="30031" y="5500"/>
                </a:lnTo>
                <a:lnTo>
                  <a:pt x="27881" y="2277"/>
                </a:lnTo>
                <a:lnTo>
                  <a:pt x="23486" y="0"/>
                </a:lnTo>
                <a:close/>
              </a:path>
              <a:path w="35560" h="53339">
                <a:moveTo>
                  <a:pt x="30031" y="5500"/>
                </a:moveTo>
                <a:lnTo>
                  <a:pt x="21332" y="5500"/>
                </a:lnTo>
                <a:lnTo>
                  <a:pt x="24031" y="7259"/>
                </a:lnTo>
                <a:lnTo>
                  <a:pt x="27631" y="14294"/>
                </a:lnTo>
                <a:lnTo>
                  <a:pt x="28532" y="19584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6"/>
                </a:lnTo>
                <a:lnTo>
                  <a:pt x="21332" y="47759"/>
                </a:lnTo>
                <a:lnTo>
                  <a:pt x="30033" y="47759"/>
                </a:lnTo>
                <a:lnTo>
                  <a:pt x="33952" y="41880"/>
                </a:lnTo>
                <a:lnTo>
                  <a:pt x="35473" y="35285"/>
                </a:lnTo>
                <a:lnTo>
                  <a:pt x="35473" y="17983"/>
                </a:lnTo>
                <a:lnTo>
                  <a:pt x="33952" y="11379"/>
                </a:lnTo>
                <a:lnTo>
                  <a:pt x="30031" y="5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10221" y="4596837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29716" y="4553314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77"/>
                </a:lnTo>
                <a:lnTo>
                  <a:pt x="1516" y="11379"/>
                </a:lnTo>
                <a:lnTo>
                  <a:pt x="0" y="17983"/>
                </a:lnTo>
                <a:lnTo>
                  <a:pt x="0" y="35285"/>
                </a:lnTo>
                <a:lnTo>
                  <a:pt x="1516" y="41880"/>
                </a:lnTo>
                <a:lnTo>
                  <a:pt x="7591" y="50987"/>
                </a:lnTo>
                <a:lnTo>
                  <a:pt x="11982" y="53260"/>
                </a:lnTo>
                <a:lnTo>
                  <a:pt x="23486" y="53260"/>
                </a:lnTo>
                <a:lnTo>
                  <a:pt x="27881" y="50987"/>
                </a:lnTo>
                <a:lnTo>
                  <a:pt x="30033" y="47759"/>
                </a:lnTo>
                <a:lnTo>
                  <a:pt x="14158" y="47759"/>
                </a:lnTo>
                <a:lnTo>
                  <a:pt x="11472" y="45996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84"/>
                </a:lnTo>
                <a:lnTo>
                  <a:pt x="7872" y="14294"/>
                </a:lnTo>
                <a:lnTo>
                  <a:pt x="11472" y="7259"/>
                </a:lnTo>
                <a:lnTo>
                  <a:pt x="14158" y="5500"/>
                </a:lnTo>
                <a:lnTo>
                  <a:pt x="30031" y="5500"/>
                </a:lnTo>
                <a:lnTo>
                  <a:pt x="27881" y="2277"/>
                </a:lnTo>
                <a:lnTo>
                  <a:pt x="23486" y="0"/>
                </a:lnTo>
                <a:close/>
              </a:path>
              <a:path w="35560" h="53339">
                <a:moveTo>
                  <a:pt x="30031" y="5500"/>
                </a:moveTo>
                <a:lnTo>
                  <a:pt x="21332" y="5500"/>
                </a:lnTo>
                <a:lnTo>
                  <a:pt x="24031" y="7259"/>
                </a:lnTo>
                <a:lnTo>
                  <a:pt x="27631" y="14294"/>
                </a:lnTo>
                <a:lnTo>
                  <a:pt x="28532" y="19584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6"/>
                </a:lnTo>
                <a:lnTo>
                  <a:pt x="21332" y="47759"/>
                </a:lnTo>
                <a:lnTo>
                  <a:pt x="30033" y="47759"/>
                </a:lnTo>
                <a:lnTo>
                  <a:pt x="33952" y="41880"/>
                </a:lnTo>
                <a:lnTo>
                  <a:pt x="35473" y="35285"/>
                </a:lnTo>
                <a:lnTo>
                  <a:pt x="35473" y="17983"/>
                </a:lnTo>
                <a:lnTo>
                  <a:pt x="33952" y="11379"/>
                </a:lnTo>
                <a:lnTo>
                  <a:pt x="30031" y="5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74504" y="4553314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77"/>
                </a:lnTo>
                <a:lnTo>
                  <a:pt x="1516" y="11379"/>
                </a:lnTo>
                <a:lnTo>
                  <a:pt x="0" y="17983"/>
                </a:lnTo>
                <a:lnTo>
                  <a:pt x="0" y="35285"/>
                </a:lnTo>
                <a:lnTo>
                  <a:pt x="1516" y="41880"/>
                </a:lnTo>
                <a:lnTo>
                  <a:pt x="7586" y="50987"/>
                </a:lnTo>
                <a:lnTo>
                  <a:pt x="11978" y="53260"/>
                </a:lnTo>
                <a:lnTo>
                  <a:pt x="23486" y="53260"/>
                </a:lnTo>
                <a:lnTo>
                  <a:pt x="27881" y="50987"/>
                </a:lnTo>
                <a:lnTo>
                  <a:pt x="30033" y="47759"/>
                </a:lnTo>
                <a:lnTo>
                  <a:pt x="14158" y="47759"/>
                </a:lnTo>
                <a:lnTo>
                  <a:pt x="11472" y="45996"/>
                </a:lnTo>
                <a:lnTo>
                  <a:pt x="7868" y="38957"/>
                </a:lnTo>
                <a:lnTo>
                  <a:pt x="6971" y="33680"/>
                </a:lnTo>
                <a:lnTo>
                  <a:pt x="6971" y="19584"/>
                </a:lnTo>
                <a:lnTo>
                  <a:pt x="7868" y="14294"/>
                </a:lnTo>
                <a:lnTo>
                  <a:pt x="11472" y="7259"/>
                </a:lnTo>
                <a:lnTo>
                  <a:pt x="14158" y="5500"/>
                </a:lnTo>
                <a:lnTo>
                  <a:pt x="30031" y="5500"/>
                </a:lnTo>
                <a:lnTo>
                  <a:pt x="27881" y="2277"/>
                </a:lnTo>
                <a:lnTo>
                  <a:pt x="23486" y="0"/>
                </a:lnTo>
                <a:close/>
              </a:path>
              <a:path w="35560" h="53339">
                <a:moveTo>
                  <a:pt x="30031" y="5500"/>
                </a:moveTo>
                <a:lnTo>
                  <a:pt x="21327" y="5500"/>
                </a:lnTo>
                <a:lnTo>
                  <a:pt x="24026" y="7259"/>
                </a:lnTo>
                <a:lnTo>
                  <a:pt x="27626" y="14294"/>
                </a:lnTo>
                <a:lnTo>
                  <a:pt x="28528" y="19584"/>
                </a:lnTo>
                <a:lnTo>
                  <a:pt x="28528" y="33680"/>
                </a:lnTo>
                <a:lnTo>
                  <a:pt x="27626" y="38957"/>
                </a:lnTo>
                <a:lnTo>
                  <a:pt x="24026" y="45996"/>
                </a:lnTo>
                <a:lnTo>
                  <a:pt x="21327" y="47759"/>
                </a:lnTo>
                <a:lnTo>
                  <a:pt x="30033" y="47759"/>
                </a:lnTo>
                <a:lnTo>
                  <a:pt x="33952" y="41880"/>
                </a:lnTo>
                <a:lnTo>
                  <a:pt x="35468" y="35285"/>
                </a:lnTo>
                <a:lnTo>
                  <a:pt x="35468" y="17983"/>
                </a:lnTo>
                <a:lnTo>
                  <a:pt x="33952" y="11379"/>
                </a:lnTo>
                <a:lnTo>
                  <a:pt x="30031" y="5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63921" y="4344613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39284" y="434461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62555" y="431911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42"/>
                </a:lnTo>
                <a:lnTo>
                  <a:pt x="1520" y="11344"/>
                </a:lnTo>
                <a:lnTo>
                  <a:pt x="0" y="17983"/>
                </a:lnTo>
                <a:lnTo>
                  <a:pt x="0" y="35263"/>
                </a:lnTo>
                <a:lnTo>
                  <a:pt x="1520" y="41859"/>
                </a:lnTo>
                <a:lnTo>
                  <a:pt x="4553" y="46431"/>
                </a:lnTo>
                <a:lnTo>
                  <a:pt x="7591" y="50960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34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52" y="5496"/>
                </a:lnTo>
                <a:lnTo>
                  <a:pt x="27881" y="2242"/>
                </a:lnTo>
                <a:lnTo>
                  <a:pt x="23486" y="0"/>
                </a:lnTo>
                <a:close/>
              </a:path>
              <a:path w="35560" h="53339">
                <a:moveTo>
                  <a:pt x="30052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34" y="47750"/>
                </a:lnTo>
                <a:lnTo>
                  <a:pt x="33952" y="41859"/>
                </a:lnTo>
                <a:lnTo>
                  <a:pt x="35473" y="35263"/>
                </a:lnTo>
                <a:lnTo>
                  <a:pt x="35473" y="17983"/>
                </a:lnTo>
                <a:lnTo>
                  <a:pt x="33952" y="11344"/>
                </a:lnTo>
                <a:lnTo>
                  <a:pt x="3005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10221" y="4362611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29716" y="431911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42"/>
                </a:lnTo>
                <a:lnTo>
                  <a:pt x="1516" y="11344"/>
                </a:lnTo>
                <a:lnTo>
                  <a:pt x="0" y="17983"/>
                </a:lnTo>
                <a:lnTo>
                  <a:pt x="0" y="35263"/>
                </a:lnTo>
                <a:lnTo>
                  <a:pt x="1516" y="41859"/>
                </a:lnTo>
                <a:lnTo>
                  <a:pt x="7591" y="50960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34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52" y="5496"/>
                </a:lnTo>
                <a:lnTo>
                  <a:pt x="27881" y="2242"/>
                </a:lnTo>
                <a:lnTo>
                  <a:pt x="23486" y="0"/>
                </a:lnTo>
                <a:close/>
              </a:path>
              <a:path w="35560" h="53339">
                <a:moveTo>
                  <a:pt x="30052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34" y="47750"/>
                </a:lnTo>
                <a:lnTo>
                  <a:pt x="33952" y="41859"/>
                </a:lnTo>
                <a:lnTo>
                  <a:pt x="35473" y="35263"/>
                </a:lnTo>
                <a:lnTo>
                  <a:pt x="35473" y="17983"/>
                </a:lnTo>
                <a:lnTo>
                  <a:pt x="33952" y="11344"/>
                </a:lnTo>
                <a:lnTo>
                  <a:pt x="3005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75295" y="4320034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34"/>
                </a:moveTo>
                <a:lnTo>
                  <a:pt x="0" y="50125"/>
                </a:lnTo>
                <a:lnTo>
                  <a:pt x="2382" y="50872"/>
                </a:lnTo>
                <a:lnTo>
                  <a:pt x="4690" y="51400"/>
                </a:lnTo>
                <a:lnTo>
                  <a:pt x="6918" y="51752"/>
                </a:lnTo>
                <a:lnTo>
                  <a:pt x="9156" y="52147"/>
                </a:lnTo>
                <a:lnTo>
                  <a:pt x="11349" y="52323"/>
                </a:lnTo>
                <a:lnTo>
                  <a:pt x="19758" y="52323"/>
                </a:lnTo>
                <a:lnTo>
                  <a:pt x="24607" y="50784"/>
                </a:lnTo>
                <a:lnTo>
                  <a:pt x="29470" y="46475"/>
                </a:lnTo>
                <a:lnTo>
                  <a:pt x="10914" y="46475"/>
                </a:lnTo>
                <a:lnTo>
                  <a:pt x="8589" y="46211"/>
                </a:lnTo>
                <a:lnTo>
                  <a:pt x="6391" y="45640"/>
                </a:lnTo>
                <a:lnTo>
                  <a:pt x="4189" y="45112"/>
                </a:lnTo>
                <a:lnTo>
                  <a:pt x="2061" y="44233"/>
                </a:lnTo>
                <a:lnTo>
                  <a:pt x="0" y="43134"/>
                </a:lnTo>
                <a:close/>
              </a:path>
              <a:path w="33654" h="52704">
                <a:moveTo>
                  <a:pt x="29357" y="23215"/>
                </a:moveTo>
                <a:lnTo>
                  <a:pt x="17327" y="23215"/>
                </a:lnTo>
                <a:lnTo>
                  <a:pt x="20466" y="24271"/>
                </a:lnTo>
                <a:lnTo>
                  <a:pt x="22778" y="26381"/>
                </a:lnTo>
                <a:lnTo>
                  <a:pt x="25095" y="28448"/>
                </a:lnTo>
                <a:lnTo>
                  <a:pt x="26255" y="31262"/>
                </a:lnTo>
                <a:lnTo>
                  <a:pt x="26255" y="38429"/>
                </a:lnTo>
                <a:lnTo>
                  <a:pt x="25095" y="41243"/>
                </a:lnTo>
                <a:lnTo>
                  <a:pt x="22778" y="43353"/>
                </a:lnTo>
                <a:lnTo>
                  <a:pt x="20466" y="45420"/>
                </a:lnTo>
                <a:lnTo>
                  <a:pt x="17327" y="46475"/>
                </a:lnTo>
                <a:lnTo>
                  <a:pt x="29470" y="46475"/>
                </a:lnTo>
                <a:lnTo>
                  <a:pt x="31486" y="44673"/>
                </a:lnTo>
                <a:lnTo>
                  <a:pt x="33205" y="40364"/>
                </a:lnTo>
                <a:lnTo>
                  <a:pt x="33205" y="29503"/>
                </a:lnTo>
                <a:lnTo>
                  <a:pt x="31530" y="25238"/>
                </a:lnTo>
                <a:lnTo>
                  <a:pt x="29357" y="23215"/>
                </a:lnTo>
                <a:close/>
              </a:path>
              <a:path w="33654" h="52704">
                <a:moveTo>
                  <a:pt x="29420" y="0"/>
                </a:moveTo>
                <a:lnTo>
                  <a:pt x="2167" y="0"/>
                </a:lnTo>
                <a:lnTo>
                  <a:pt x="2167" y="25766"/>
                </a:lnTo>
                <a:lnTo>
                  <a:pt x="4087" y="24886"/>
                </a:lnTo>
                <a:lnTo>
                  <a:pt x="5969" y="24271"/>
                </a:lnTo>
                <a:lnTo>
                  <a:pt x="7806" y="23831"/>
                </a:lnTo>
                <a:lnTo>
                  <a:pt x="9657" y="23435"/>
                </a:lnTo>
                <a:lnTo>
                  <a:pt x="11507" y="23215"/>
                </a:lnTo>
                <a:lnTo>
                  <a:pt x="29357" y="23215"/>
                </a:lnTo>
                <a:lnTo>
                  <a:pt x="24835" y="18950"/>
                </a:lnTo>
                <a:lnTo>
                  <a:pt x="23323" y="18423"/>
                </a:lnTo>
                <a:lnTo>
                  <a:pt x="8523" y="18423"/>
                </a:lnTo>
                <a:lnTo>
                  <a:pt x="8523" y="5847"/>
                </a:lnTo>
                <a:lnTo>
                  <a:pt x="29420" y="5847"/>
                </a:lnTo>
                <a:lnTo>
                  <a:pt x="29420" y="0"/>
                </a:lnTo>
                <a:close/>
              </a:path>
              <a:path w="33654" h="52704">
                <a:moveTo>
                  <a:pt x="20299" y="17367"/>
                </a:moveTo>
                <a:lnTo>
                  <a:pt x="13560" y="17367"/>
                </a:lnTo>
                <a:lnTo>
                  <a:pt x="12549" y="17455"/>
                </a:lnTo>
                <a:lnTo>
                  <a:pt x="10532" y="17807"/>
                </a:lnTo>
                <a:lnTo>
                  <a:pt x="9529" y="18071"/>
                </a:lnTo>
                <a:lnTo>
                  <a:pt x="8523" y="18423"/>
                </a:lnTo>
                <a:lnTo>
                  <a:pt x="23323" y="18423"/>
                </a:lnTo>
                <a:lnTo>
                  <a:pt x="20299" y="17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63921" y="4110387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39284" y="411038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62555" y="4084885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4553" y="6815"/>
                </a:lnTo>
                <a:lnTo>
                  <a:pt x="1520" y="11388"/>
                </a:lnTo>
                <a:lnTo>
                  <a:pt x="0" y="17983"/>
                </a:lnTo>
                <a:lnTo>
                  <a:pt x="0" y="35263"/>
                </a:lnTo>
                <a:lnTo>
                  <a:pt x="1520" y="41859"/>
                </a:lnTo>
                <a:lnTo>
                  <a:pt x="4553" y="46431"/>
                </a:lnTo>
                <a:lnTo>
                  <a:pt x="7591" y="50960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34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34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34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34" y="47750"/>
                </a:lnTo>
                <a:lnTo>
                  <a:pt x="33952" y="41859"/>
                </a:lnTo>
                <a:lnTo>
                  <a:pt x="35473" y="35263"/>
                </a:lnTo>
                <a:lnTo>
                  <a:pt x="35473" y="17983"/>
                </a:lnTo>
                <a:lnTo>
                  <a:pt x="33952" y="11388"/>
                </a:lnTo>
                <a:lnTo>
                  <a:pt x="30034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10221" y="4128385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32806" y="4085808"/>
            <a:ext cx="31115" cy="51435"/>
          </a:xfrm>
          <a:custGeom>
            <a:avLst/>
            <a:gdLst/>
            <a:ahLst/>
            <a:cxnLst/>
            <a:rect l="l" t="t" r="r" b="b"/>
            <a:pathLst>
              <a:path w="31114" h="51435">
                <a:moveTo>
                  <a:pt x="30554" y="45464"/>
                </a:moveTo>
                <a:lnTo>
                  <a:pt x="1002" y="45464"/>
                </a:lnTo>
                <a:lnTo>
                  <a:pt x="1002" y="51312"/>
                </a:lnTo>
                <a:lnTo>
                  <a:pt x="30554" y="51312"/>
                </a:lnTo>
                <a:lnTo>
                  <a:pt x="30554" y="45464"/>
                </a:lnTo>
                <a:close/>
              </a:path>
              <a:path w="31114" h="51435">
                <a:moveTo>
                  <a:pt x="19217" y="6331"/>
                </a:moveTo>
                <a:lnTo>
                  <a:pt x="12343" y="6331"/>
                </a:lnTo>
                <a:lnTo>
                  <a:pt x="12343" y="45464"/>
                </a:lnTo>
                <a:lnTo>
                  <a:pt x="19217" y="45464"/>
                </a:lnTo>
                <a:lnTo>
                  <a:pt x="19217" y="6331"/>
                </a:lnTo>
                <a:close/>
              </a:path>
              <a:path w="31114" h="51435">
                <a:moveTo>
                  <a:pt x="19217" y="0"/>
                </a:moveTo>
                <a:lnTo>
                  <a:pt x="12277" y="0"/>
                </a:lnTo>
                <a:lnTo>
                  <a:pt x="0" y="2462"/>
                </a:lnTo>
                <a:lnTo>
                  <a:pt x="0" y="8793"/>
                </a:lnTo>
                <a:lnTo>
                  <a:pt x="12343" y="6331"/>
                </a:lnTo>
                <a:lnTo>
                  <a:pt x="19217" y="6331"/>
                </a:lnTo>
                <a:lnTo>
                  <a:pt x="19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74504" y="4084885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86"/>
                </a:lnTo>
                <a:lnTo>
                  <a:pt x="1516" y="11388"/>
                </a:lnTo>
                <a:lnTo>
                  <a:pt x="0" y="17983"/>
                </a:lnTo>
                <a:lnTo>
                  <a:pt x="0" y="35263"/>
                </a:lnTo>
                <a:lnTo>
                  <a:pt x="1516" y="41859"/>
                </a:lnTo>
                <a:lnTo>
                  <a:pt x="7586" y="50960"/>
                </a:lnTo>
                <a:lnTo>
                  <a:pt x="11978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22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68" y="38957"/>
                </a:lnTo>
                <a:lnTo>
                  <a:pt x="6971" y="33680"/>
                </a:lnTo>
                <a:lnTo>
                  <a:pt x="6971" y="19566"/>
                </a:lnTo>
                <a:lnTo>
                  <a:pt x="7868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22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22" y="5496"/>
                </a:moveTo>
                <a:lnTo>
                  <a:pt x="21327" y="5496"/>
                </a:lnTo>
                <a:lnTo>
                  <a:pt x="24026" y="7254"/>
                </a:lnTo>
                <a:lnTo>
                  <a:pt x="27626" y="14290"/>
                </a:lnTo>
                <a:lnTo>
                  <a:pt x="28528" y="19566"/>
                </a:lnTo>
                <a:lnTo>
                  <a:pt x="28528" y="33680"/>
                </a:lnTo>
                <a:lnTo>
                  <a:pt x="27626" y="38957"/>
                </a:lnTo>
                <a:lnTo>
                  <a:pt x="24026" y="45992"/>
                </a:lnTo>
                <a:lnTo>
                  <a:pt x="21327" y="47750"/>
                </a:lnTo>
                <a:lnTo>
                  <a:pt x="30022" y="47750"/>
                </a:lnTo>
                <a:lnTo>
                  <a:pt x="33952" y="41859"/>
                </a:lnTo>
                <a:lnTo>
                  <a:pt x="35468" y="35263"/>
                </a:lnTo>
                <a:lnTo>
                  <a:pt x="35468" y="17983"/>
                </a:lnTo>
                <a:lnTo>
                  <a:pt x="33952" y="11388"/>
                </a:lnTo>
                <a:lnTo>
                  <a:pt x="3002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63921" y="3876161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39284" y="387616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62555" y="3850659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4553" y="6815"/>
                </a:lnTo>
                <a:lnTo>
                  <a:pt x="1520" y="11388"/>
                </a:lnTo>
                <a:lnTo>
                  <a:pt x="0" y="17983"/>
                </a:lnTo>
                <a:lnTo>
                  <a:pt x="0" y="35263"/>
                </a:lnTo>
                <a:lnTo>
                  <a:pt x="1520" y="41859"/>
                </a:lnTo>
                <a:lnTo>
                  <a:pt x="4553" y="46431"/>
                </a:lnTo>
                <a:lnTo>
                  <a:pt x="7591" y="50960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34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34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34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34" y="47750"/>
                </a:lnTo>
                <a:lnTo>
                  <a:pt x="33952" y="41859"/>
                </a:lnTo>
                <a:lnTo>
                  <a:pt x="35473" y="35263"/>
                </a:lnTo>
                <a:lnTo>
                  <a:pt x="35473" y="17983"/>
                </a:lnTo>
                <a:lnTo>
                  <a:pt x="33952" y="11388"/>
                </a:lnTo>
                <a:lnTo>
                  <a:pt x="30034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10221" y="389415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632806" y="3851583"/>
            <a:ext cx="31115" cy="51435"/>
          </a:xfrm>
          <a:custGeom>
            <a:avLst/>
            <a:gdLst/>
            <a:ahLst/>
            <a:cxnLst/>
            <a:rect l="l" t="t" r="r" b="b"/>
            <a:pathLst>
              <a:path w="31114" h="51435">
                <a:moveTo>
                  <a:pt x="30554" y="45508"/>
                </a:moveTo>
                <a:lnTo>
                  <a:pt x="1002" y="45508"/>
                </a:lnTo>
                <a:lnTo>
                  <a:pt x="1002" y="51312"/>
                </a:lnTo>
                <a:lnTo>
                  <a:pt x="30554" y="51312"/>
                </a:lnTo>
                <a:lnTo>
                  <a:pt x="30554" y="45508"/>
                </a:lnTo>
                <a:close/>
              </a:path>
              <a:path w="31114" h="51435">
                <a:moveTo>
                  <a:pt x="19217" y="6331"/>
                </a:moveTo>
                <a:lnTo>
                  <a:pt x="12343" y="6331"/>
                </a:lnTo>
                <a:lnTo>
                  <a:pt x="12343" y="45508"/>
                </a:lnTo>
                <a:lnTo>
                  <a:pt x="19217" y="45508"/>
                </a:lnTo>
                <a:lnTo>
                  <a:pt x="19217" y="6331"/>
                </a:lnTo>
                <a:close/>
              </a:path>
              <a:path w="31114" h="51435">
                <a:moveTo>
                  <a:pt x="19217" y="0"/>
                </a:moveTo>
                <a:lnTo>
                  <a:pt x="12277" y="0"/>
                </a:lnTo>
                <a:lnTo>
                  <a:pt x="0" y="2462"/>
                </a:lnTo>
                <a:lnTo>
                  <a:pt x="0" y="8793"/>
                </a:lnTo>
                <a:lnTo>
                  <a:pt x="12343" y="6331"/>
                </a:lnTo>
                <a:lnTo>
                  <a:pt x="19217" y="6331"/>
                </a:lnTo>
                <a:lnTo>
                  <a:pt x="19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75295" y="3851583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34"/>
                </a:moveTo>
                <a:lnTo>
                  <a:pt x="11349" y="52323"/>
                </a:lnTo>
                <a:lnTo>
                  <a:pt x="19758" y="52323"/>
                </a:lnTo>
                <a:lnTo>
                  <a:pt x="24607" y="50784"/>
                </a:lnTo>
                <a:lnTo>
                  <a:pt x="29470" y="46475"/>
                </a:lnTo>
                <a:lnTo>
                  <a:pt x="10914" y="46475"/>
                </a:lnTo>
                <a:lnTo>
                  <a:pt x="8589" y="46211"/>
                </a:lnTo>
                <a:lnTo>
                  <a:pt x="6391" y="45640"/>
                </a:lnTo>
                <a:lnTo>
                  <a:pt x="4189" y="45112"/>
                </a:lnTo>
                <a:lnTo>
                  <a:pt x="2061" y="44277"/>
                </a:lnTo>
                <a:lnTo>
                  <a:pt x="0" y="43134"/>
                </a:lnTo>
                <a:close/>
              </a:path>
              <a:path w="33654" h="52704">
                <a:moveTo>
                  <a:pt x="29404" y="23259"/>
                </a:moveTo>
                <a:lnTo>
                  <a:pt x="17327" y="23259"/>
                </a:lnTo>
                <a:lnTo>
                  <a:pt x="20466" y="24271"/>
                </a:lnTo>
                <a:lnTo>
                  <a:pt x="22778" y="26381"/>
                </a:lnTo>
                <a:lnTo>
                  <a:pt x="25095" y="28448"/>
                </a:lnTo>
                <a:lnTo>
                  <a:pt x="26255" y="31306"/>
                </a:lnTo>
                <a:lnTo>
                  <a:pt x="26255" y="38429"/>
                </a:lnTo>
                <a:lnTo>
                  <a:pt x="25095" y="41287"/>
                </a:lnTo>
                <a:lnTo>
                  <a:pt x="20466" y="45420"/>
                </a:lnTo>
                <a:lnTo>
                  <a:pt x="17327" y="46475"/>
                </a:lnTo>
                <a:lnTo>
                  <a:pt x="29470" y="46475"/>
                </a:lnTo>
                <a:lnTo>
                  <a:pt x="31486" y="44673"/>
                </a:lnTo>
                <a:lnTo>
                  <a:pt x="33205" y="40364"/>
                </a:lnTo>
                <a:lnTo>
                  <a:pt x="33205" y="29503"/>
                </a:lnTo>
                <a:lnTo>
                  <a:pt x="31530" y="25238"/>
                </a:lnTo>
                <a:lnTo>
                  <a:pt x="29404" y="23259"/>
                </a:lnTo>
                <a:close/>
              </a:path>
              <a:path w="33654" h="52704">
                <a:moveTo>
                  <a:pt x="29420" y="0"/>
                </a:moveTo>
                <a:lnTo>
                  <a:pt x="2167" y="0"/>
                </a:lnTo>
                <a:lnTo>
                  <a:pt x="2167" y="25766"/>
                </a:lnTo>
                <a:lnTo>
                  <a:pt x="4087" y="24930"/>
                </a:lnTo>
                <a:lnTo>
                  <a:pt x="5969" y="24271"/>
                </a:lnTo>
                <a:lnTo>
                  <a:pt x="7806" y="23875"/>
                </a:lnTo>
                <a:lnTo>
                  <a:pt x="9657" y="23435"/>
                </a:lnTo>
                <a:lnTo>
                  <a:pt x="11507" y="23259"/>
                </a:lnTo>
                <a:lnTo>
                  <a:pt x="29404" y="23259"/>
                </a:lnTo>
                <a:lnTo>
                  <a:pt x="24835" y="18950"/>
                </a:lnTo>
                <a:lnTo>
                  <a:pt x="23280" y="18423"/>
                </a:lnTo>
                <a:lnTo>
                  <a:pt x="8523" y="18423"/>
                </a:lnTo>
                <a:lnTo>
                  <a:pt x="8523" y="5847"/>
                </a:lnTo>
                <a:lnTo>
                  <a:pt x="29420" y="5847"/>
                </a:lnTo>
                <a:lnTo>
                  <a:pt x="29420" y="0"/>
                </a:lnTo>
                <a:close/>
              </a:path>
              <a:path w="33654" h="52704">
                <a:moveTo>
                  <a:pt x="20299" y="17411"/>
                </a:moveTo>
                <a:lnTo>
                  <a:pt x="13560" y="17411"/>
                </a:lnTo>
                <a:lnTo>
                  <a:pt x="12549" y="17499"/>
                </a:lnTo>
                <a:lnTo>
                  <a:pt x="11538" y="17631"/>
                </a:lnTo>
                <a:lnTo>
                  <a:pt x="10532" y="17807"/>
                </a:lnTo>
                <a:lnTo>
                  <a:pt x="9529" y="18071"/>
                </a:lnTo>
                <a:lnTo>
                  <a:pt x="8523" y="18423"/>
                </a:lnTo>
                <a:lnTo>
                  <a:pt x="23280" y="18423"/>
                </a:lnTo>
                <a:lnTo>
                  <a:pt x="20299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63921" y="3641936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39283" y="364193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562555" y="3616433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4553" y="6815"/>
                </a:lnTo>
                <a:lnTo>
                  <a:pt x="1520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20" y="41902"/>
                </a:lnTo>
                <a:lnTo>
                  <a:pt x="7591" y="51004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1004"/>
                </a:lnTo>
                <a:lnTo>
                  <a:pt x="30052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34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34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52" y="47750"/>
                </a:lnTo>
                <a:lnTo>
                  <a:pt x="33952" y="41902"/>
                </a:lnTo>
                <a:lnTo>
                  <a:pt x="35473" y="35307"/>
                </a:lnTo>
                <a:lnTo>
                  <a:pt x="35473" y="17983"/>
                </a:lnTo>
                <a:lnTo>
                  <a:pt x="33952" y="11388"/>
                </a:lnTo>
                <a:lnTo>
                  <a:pt x="30034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10221" y="3659978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30235" y="3616433"/>
            <a:ext cx="33020" cy="52705"/>
          </a:xfrm>
          <a:custGeom>
            <a:avLst/>
            <a:gdLst/>
            <a:ahLst/>
            <a:cxnLst/>
            <a:rect l="l" t="t" r="r" b="b"/>
            <a:pathLst>
              <a:path w="33020" h="52704">
                <a:moveTo>
                  <a:pt x="29773" y="5847"/>
                </a:moveTo>
                <a:lnTo>
                  <a:pt x="18053" y="5847"/>
                </a:lnTo>
                <a:lnTo>
                  <a:pt x="20545" y="6683"/>
                </a:lnTo>
                <a:lnTo>
                  <a:pt x="22457" y="8442"/>
                </a:lnTo>
                <a:lnTo>
                  <a:pt x="24374" y="10156"/>
                </a:lnTo>
                <a:lnTo>
                  <a:pt x="25327" y="12355"/>
                </a:lnTo>
                <a:lnTo>
                  <a:pt x="25327" y="16752"/>
                </a:lnTo>
                <a:lnTo>
                  <a:pt x="24884" y="18467"/>
                </a:lnTo>
                <a:lnTo>
                  <a:pt x="6219" y="40012"/>
                </a:lnTo>
                <a:lnTo>
                  <a:pt x="0" y="46431"/>
                </a:lnTo>
                <a:lnTo>
                  <a:pt x="0" y="52279"/>
                </a:lnTo>
                <a:lnTo>
                  <a:pt x="32576" y="52279"/>
                </a:lnTo>
                <a:lnTo>
                  <a:pt x="32576" y="46431"/>
                </a:lnTo>
                <a:lnTo>
                  <a:pt x="8347" y="46431"/>
                </a:lnTo>
                <a:lnTo>
                  <a:pt x="18272" y="36274"/>
                </a:lnTo>
                <a:lnTo>
                  <a:pt x="32303" y="16752"/>
                </a:lnTo>
                <a:lnTo>
                  <a:pt x="32284" y="10156"/>
                </a:lnTo>
                <a:lnTo>
                  <a:pt x="30721" y="6639"/>
                </a:lnTo>
                <a:lnTo>
                  <a:pt x="29773" y="5847"/>
                </a:lnTo>
                <a:close/>
              </a:path>
              <a:path w="33020" h="52704">
                <a:moveTo>
                  <a:pt x="20163" y="0"/>
                </a:moveTo>
                <a:lnTo>
                  <a:pt x="12831" y="0"/>
                </a:lnTo>
                <a:lnTo>
                  <a:pt x="10606" y="263"/>
                </a:lnTo>
                <a:lnTo>
                  <a:pt x="8171" y="835"/>
                </a:lnTo>
                <a:lnTo>
                  <a:pt x="5745" y="1450"/>
                </a:lnTo>
                <a:lnTo>
                  <a:pt x="3134" y="2286"/>
                </a:lnTo>
                <a:lnTo>
                  <a:pt x="338" y="3385"/>
                </a:lnTo>
                <a:lnTo>
                  <a:pt x="338" y="10420"/>
                </a:lnTo>
                <a:lnTo>
                  <a:pt x="3090" y="8881"/>
                </a:lnTo>
                <a:lnTo>
                  <a:pt x="5670" y="7738"/>
                </a:lnTo>
                <a:lnTo>
                  <a:pt x="8083" y="6991"/>
                </a:lnTo>
                <a:lnTo>
                  <a:pt x="10501" y="6199"/>
                </a:lnTo>
                <a:lnTo>
                  <a:pt x="12800" y="5847"/>
                </a:lnTo>
                <a:lnTo>
                  <a:pt x="29773" y="5847"/>
                </a:lnTo>
                <a:lnTo>
                  <a:pt x="27561" y="4001"/>
                </a:lnTo>
                <a:lnTo>
                  <a:pt x="24400" y="1319"/>
                </a:lnTo>
                <a:lnTo>
                  <a:pt x="201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74504" y="3616433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86"/>
                </a:lnTo>
                <a:lnTo>
                  <a:pt x="1516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16" y="41902"/>
                </a:lnTo>
                <a:lnTo>
                  <a:pt x="4553" y="46431"/>
                </a:lnTo>
                <a:lnTo>
                  <a:pt x="7586" y="51004"/>
                </a:lnTo>
                <a:lnTo>
                  <a:pt x="11978" y="53247"/>
                </a:lnTo>
                <a:lnTo>
                  <a:pt x="23486" y="53247"/>
                </a:lnTo>
                <a:lnTo>
                  <a:pt x="27881" y="51004"/>
                </a:lnTo>
                <a:lnTo>
                  <a:pt x="30040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68" y="38957"/>
                </a:lnTo>
                <a:lnTo>
                  <a:pt x="6971" y="33680"/>
                </a:lnTo>
                <a:lnTo>
                  <a:pt x="6971" y="19566"/>
                </a:lnTo>
                <a:lnTo>
                  <a:pt x="7868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22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22" y="5496"/>
                </a:moveTo>
                <a:lnTo>
                  <a:pt x="21327" y="5496"/>
                </a:lnTo>
                <a:lnTo>
                  <a:pt x="24026" y="7254"/>
                </a:lnTo>
                <a:lnTo>
                  <a:pt x="27626" y="14290"/>
                </a:lnTo>
                <a:lnTo>
                  <a:pt x="28528" y="19566"/>
                </a:lnTo>
                <a:lnTo>
                  <a:pt x="28528" y="33680"/>
                </a:lnTo>
                <a:lnTo>
                  <a:pt x="27626" y="38957"/>
                </a:lnTo>
                <a:lnTo>
                  <a:pt x="24026" y="45992"/>
                </a:lnTo>
                <a:lnTo>
                  <a:pt x="21327" y="47750"/>
                </a:lnTo>
                <a:lnTo>
                  <a:pt x="30040" y="47750"/>
                </a:lnTo>
                <a:lnTo>
                  <a:pt x="33952" y="41902"/>
                </a:lnTo>
                <a:lnTo>
                  <a:pt x="35468" y="35307"/>
                </a:lnTo>
                <a:lnTo>
                  <a:pt x="35468" y="17983"/>
                </a:lnTo>
                <a:lnTo>
                  <a:pt x="33952" y="11388"/>
                </a:lnTo>
                <a:lnTo>
                  <a:pt x="3002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63921" y="3407710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39283" y="340771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62555" y="3382207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4553" y="6815"/>
                </a:lnTo>
                <a:lnTo>
                  <a:pt x="1520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20" y="41902"/>
                </a:lnTo>
                <a:lnTo>
                  <a:pt x="7591" y="51004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1004"/>
                </a:lnTo>
                <a:lnTo>
                  <a:pt x="30052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34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34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52" y="47750"/>
                </a:lnTo>
                <a:lnTo>
                  <a:pt x="33952" y="41902"/>
                </a:lnTo>
                <a:lnTo>
                  <a:pt x="35473" y="35307"/>
                </a:lnTo>
                <a:lnTo>
                  <a:pt x="35473" y="17983"/>
                </a:lnTo>
                <a:lnTo>
                  <a:pt x="33952" y="11388"/>
                </a:lnTo>
                <a:lnTo>
                  <a:pt x="30034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10221" y="3425752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30235" y="3382207"/>
            <a:ext cx="33020" cy="52705"/>
          </a:xfrm>
          <a:custGeom>
            <a:avLst/>
            <a:gdLst/>
            <a:ahLst/>
            <a:cxnLst/>
            <a:rect l="l" t="t" r="r" b="b"/>
            <a:pathLst>
              <a:path w="33020" h="52704">
                <a:moveTo>
                  <a:pt x="29773" y="5847"/>
                </a:moveTo>
                <a:lnTo>
                  <a:pt x="18053" y="5847"/>
                </a:lnTo>
                <a:lnTo>
                  <a:pt x="20545" y="6727"/>
                </a:lnTo>
                <a:lnTo>
                  <a:pt x="24374" y="10156"/>
                </a:lnTo>
                <a:lnTo>
                  <a:pt x="25327" y="12355"/>
                </a:lnTo>
                <a:lnTo>
                  <a:pt x="25327" y="16752"/>
                </a:lnTo>
                <a:lnTo>
                  <a:pt x="24884" y="18467"/>
                </a:lnTo>
                <a:lnTo>
                  <a:pt x="6219" y="40012"/>
                </a:lnTo>
                <a:lnTo>
                  <a:pt x="0" y="46431"/>
                </a:lnTo>
                <a:lnTo>
                  <a:pt x="0" y="52279"/>
                </a:lnTo>
                <a:lnTo>
                  <a:pt x="32576" y="52279"/>
                </a:lnTo>
                <a:lnTo>
                  <a:pt x="32576" y="46431"/>
                </a:lnTo>
                <a:lnTo>
                  <a:pt x="8347" y="46431"/>
                </a:lnTo>
                <a:lnTo>
                  <a:pt x="24409" y="29943"/>
                </a:lnTo>
                <a:lnTo>
                  <a:pt x="32303" y="16752"/>
                </a:lnTo>
                <a:lnTo>
                  <a:pt x="32284" y="10156"/>
                </a:lnTo>
                <a:lnTo>
                  <a:pt x="30721" y="6639"/>
                </a:lnTo>
                <a:lnTo>
                  <a:pt x="29773" y="5847"/>
                </a:lnTo>
                <a:close/>
              </a:path>
              <a:path w="33020" h="52704">
                <a:moveTo>
                  <a:pt x="20163" y="0"/>
                </a:moveTo>
                <a:lnTo>
                  <a:pt x="12831" y="0"/>
                </a:lnTo>
                <a:lnTo>
                  <a:pt x="10606" y="307"/>
                </a:lnTo>
                <a:lnTo>
                  <a:pt x="5745" y="1450"/>
                </a:lnTo>
                <a:lnTo>
                  <a:pt x="3134" y="2286"/>
                </a:lnTo>
                <a:lnTo>
                  <a:pt x="338" y="3385"/>
                </a:lnTo>
                <a:lnTo>
                  <a:pt x="338" y="10420"/>
                </a:lnTo>
                <a:lnTo>
                  <a:pt x="3090" y="8881"/>
                </a:lnTo>
                <a:lnTo>
                  <a:pt x="5670" y="7738"/>
                </a:lnTo>
                <a:lnTo>
                  <a:pt x="10501" y="6243"/>
                </a:lnTo>
                <a:lnTo>
                  <a:pt x="12800" y="5847"/>
                </a:lnTo>
                <a:lnTo>
                  <a:pt x="29773" y="5847"/>
                </a:lnTo>
                <a:lnTo>
                  <a:pt x="27561" y="4001"/>
                </a:lnTo>
                <a:lnTo>
                  <a:pt x="24400" y="1319"/>
                </a:lnTo>
                <a:lnTo>
                  <a:pt x="201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75295" y="3383131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34"/>
                </a:moveTo>
                <a:lnTo>
                  <a:pt x="11349" y="52323"/>
                </a:lnTo>
                <a:lnTo>
                  <a:pt x="19758" y="52323"/>
                </a:lnTo>
                <a:lnTo>
                  <a:pt x="24607" y="50828"/>
                </a:lnTo>
                <a:lnTo>
                  <a:pt x="29471" y="46475"/>
                </a:lnTo>
                <a:lnTo>
                  <a:pt x="10914" y="46475"/>
                </a:lnTo>
                <a:lnTo>
                  <a:pt x="8589" y="46211"/>
                </a:lnTo>
                <a:lnTo>
                  <a:pt x="6391" y="45684"/>
                </a:lnTo>
                <a:lnTo>
                  <a:pt x="4189" y="45112"/>
                </a:lnTo>
                <a:lnTo>
                  <a:pt x="2061" y="44277"/>
                </a:lnTo>
                <a:lnTo>
                  <a:pt x="0" y="43134"/>
                </a:lnTo>
                <a:close/>
              </a:path>
              <a:path w="33654" h="52704">
                <a:moveTo>
                  <a:pt x="29408" y="23259"/>
                </a:moveTo>
                <a:lnTo>
                  <a:pt x="17327" y="23259"/>
                </a:lnTo>
                <a:lnTo>
                  <a:pt x="20466" y="24315"/>
                </a:lnTo>
                <a:lnTo>
                  <a:pt x="22778" y="26381"/>
                </a:lnTo>
                <a:lnTo>
                  <a:pt x="25095" y="28492"/>
                </a:lnTo>
                <a:lnTo>
                  <a:pt x="26255" y="31306"/>
                </a:lnTo>
                <a:lnTo>
                  <a:pt x="26255" y="38429"/>
                </a:lnTo>
                <a:lnTo>
                  <a:pt x="25095" y="41287"/>
                </a:lnTo>
                <a:lnTo>
                  <a:pt x="22778" y="43353"/>
                </a:lnTo>
                <a:lnTo>
                  <a:pt x="20466" y="45464"/>
                </a:lnTo>
                <a:lnTo>
                  <a:pt x="17327" y="46475"/>
                </a:lnTo>
                <a:lnTo>
                  <a:pt x="29471" y="46475"/>
                </a:lnTo>
                <a:lnTo>
                  <a:pt x="31486" y="44673"/>
                </a:lnTo>
                <a:lnTo>
                  <a:pt x="33205" y="40408"/>
                </a:lnTo>
                <a:lnTo>
                  <a:pt x="33205" y="29503"/>
                </a:lnTo>
                <a:lnTo>
                  <a:pt x="31530" y="25238"/>
                </a:lnTo>
                <a:lnTo>
                  <a:pt x="29408" y="23259"/>
                </a:lnTo>
                <a:close/>
              </a:path>
              <a:path w="33654" h="52704">
                <a:moveTo>
                  <a:pt x="29420" y="0"/>
                </a:moveTo>
                <a:lnTo>
                  <a:pt x="2167" y="0"/>
                </a:lnTo>
                <a:lnTo>
                  <a:pt x="2167" y="25810"/>
                </a:lnTo>
                <a:lnTo>
                  <a:pt x="4087" y="24930"/>
                </a:lnTo>
                <a:lnTo>
                  <a:pt x="5969" y="24271"/>
                </a:lnTo>
                <a:lnTo>
                  <a:pt x="9657" y="23479"/>
                </a:lnTo>
                <a:lnTo>
                  <a:pt x="11507" y="23259"/>
                </a:lnTo>
                <a:lnTo>
                  <a:pt x="29408" y="23259"/>
                </a:lnTo>
                <a:lnTo>
                  <a:pt x="24835" y="18994"/>
                </a:lnTo>
                <a:lnTo>
                  <a:pt x="23197" y="18423"/>
                </a:lnTo>
                <a:lnTo>
                  <a:pt x="8523" y="18423"/>
                </a:lnTo>
                <a:lnTo>
                  <a:pt x="8523" y="5847"/>
                </a:lnTo>
                <a:lnTo>
                  <a:pt x="29420" y="5847"/>
                </a:lnTo>
                <a:lnTo>
                  <a:pt x="29420" y="0"/>
                </a:lnTo>
                <a:close/>
              </a:path>
              <a:path w="33654" h="52704">
                <a:moveTo>
                  <a:pt x="20299" y="17411"/>
                </a:moveTo>
                <a:lnTo>
                  <a:pt x="13560" y="17411"/>
                </a:lnTo>
                <a:lnTo>
                  <a:pt x="12549" y="17499"/>
                </a:lnTo>
                <a:lnTo>
                  <a:pt x="10532" y="17851"/>
                </a:lnTo>
                <a:lnTo>
                  <a:pt x="9529" y="18071"/>
                </a:lnTo>
                <a:lnTo>
                  <a:pt x="8523" y="18423"/>
                </a:lnTo>
                <a:lnTo>
                  <a:pt x="23197" y="18423"/>
                </a:lnTo>
                <a:lnTo>
                  <a:pt x="20299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63921" y="3173484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39283" y="317348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2555" y="3147982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1520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20" y="41902"/>
                </a:lnTo>
                <a:lnTo>
                  <a:pt x="7591" y="51004"/>
                </a:lnTo>
                <a:lnTo>
                  <a:pt x="11982" y="53291"/>
                </a:lnTo>
                <a:lnTo>
                  <a:pt x="23486" y="53291"/>
                </a:lnTo>
                <a:lnTo>
                  <a:pt x="27881" y="51004"/>
                </a:lnTo>
                <a:lnTo>
                  <a:pt x="30052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610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22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22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610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52" y="47750"/>
                </a:lnTo>
                <a:lnTo>
                  <a:pt x="33952" y="41902"/>
                </a:lnTo>
                <a:lnTo>
                  <a:pt x="35473" y="35307"/>
                </a:lnTo>
                <a:lnTo>
                  <a:pt x="35473" y="17983"/>
                </a:lnTo>
                <a:lnTo>
                  <a:pt x="33952" y="11388"/>
                </a:lnTo>
                <a:lnTo>
                  <a:pt x="3002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10221" y="3191526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30441" y="3147982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89" h="53339">
                <a:moveTo>
                  <a:pt x="0" y="44013"/>
                </a:moveTo>
                <a:lnTo>
                  <a:pt x="11556" y="53291"/>
                </a:lnTo>
                <a:lnTo>
                  <a:pt x="20123" y="53291"/>
                </a:lnTo>
                <a:lnTo>
                  <a:pt x="25073" y="51884"/>
                </a:lnTo>
                <a:lnTo>
                  <a:pt x="30709" y="47399"/>
                </a:lnTo>
                <a:lnTo>
                  <a:pt x="11006" y="47399"/>
                </a:lnTo>
                <a:lnTo>
                  <a:pt x="8611" y="47135"/>
                </a:lnTo>
                <a:lnTo>
                  <a:pt x="4026" y="45992"/>
                </a:lnTo>
                <a:lnTo>
                  <a:pt x="1920" y="45156"/>
                </a:lnTo>
                <a:lnTo>
                  <a:pt x="0" y="44013"/>
                </a:lnTo>
                <a:close/>
              </a:path>
              <a:path w="34289" h="53339">
                <a:moveTo>
                  <a:pt x="30871" y="5847"/>
                </a:moveTo>
                <a:lnTo>
                  <a:pt x="18334" y="5847"/>
                </a:lnTo>
                <a:lnTo>
                  <a:pt x="21007" y="6551"/>
                </a:lnTo>
                <a:lnTo>
                  <a:pt x="24738" y="9365"/>
                </a:lnTo>
                <a:lnTo>
                  <a:pt x="25670" y="11388"/>
                </a:lnTo>
                <a:lnTo>
                  <a:pt x="25670" y="16620"/>
                </a:lnTo>
                <a:lnTo>
                  <a:pt x="24765" y="18555"/>
                </a:lnTo>
                <a:lnTo>
                  <a:pt x="21143" y="21281"/>
                </a:lnTo>
                <a:lnTo>
                  <a:pt x="18532" y="21984"/>
                </a:lnTo>
                <a:lnTo>
                  <a:pt x="8866" y="21984"/>
                </a:lnTo>
                <a:lnTo>
                  <a:pt x="8866" y="27700"/>
                </a:lnTo>
                <a:lnTo>
                  <a:pt x="18624" y="27700"/>
                </a:lnTo>
                <a:lnTo>
                  <a:pt x="21574" y="28536"/>
                </a:lnTo>
                <a:lnTo>
                  <a:pt x="25811" y="31965"/>
                </a:lnTo>
                <a:lnTo>
                  <a:pt x="26870" y="34340"/>
                </a:lnTo>
                <a:lnTo>
                  <a:pt x="26870" y="40627"/>
                </a:lnTo>
                <a:lnTo>
                  <a:pt x="25732" y="43134"/>
                </a:lnTo>
                <a:lnTo>
                  <a:pt x="21169" y="46563"/>
                </a:lnTo>
                <a:lnTo>
                  <a:pt x="17855" y="47399"/>
                </a:lnTo>
                <a:lnTo>
                  <a:pt x="30709" y="47399"/>
                </a:lnTo>
                <a:lnTo>
                  <a:pt x="32035" y="46343"/>
                </a:lnTo>
                <a:lnTo>
                  <a:pt x="33780" y="42430"/>
                </a:lnTo>
                <a:lnTo>
                  <a:pt x="33780" y="34032"/>
                </a:lnTo>
                <a:lnTo>
                  <a:pt x="32844" y="31262"/>
                </a:lnTo>
                <a:lnTo>
                  <a:pt x="29112" y="26777"/>
                </a:lnTo>
                <a:lnTo>
                  <a:pt x="26519" y="25282"/>
                </a:lnTo>
                <a:lnTo>
                  <a:pt x="23196" y="24578"/>
                </a:lnTo>
                <a:lnTo>
                  <a:pt x="26198" y="23831"/>
                </a:lnTo>
                <a:lnTo>
                  <a:pt x="28510" y="22468"/>
                </a:lnTo>
                <a:lnTo>
                  <a:pt x="31767" y="18555"/>
                </a:lnTo>
                <a:lnTo>
                  <a:pt x="32580" y="16136"/>
                </a:lnTo>
                <a:lnTo>
                  <a:pt x="32580" y="9233"/>
                </a:lnTo>
                <a:lnTo>
                  <a:pt x="31042" y="5979"/>
                </a:lnTo>
                <a:lnTo>
                  <a:pt x="30871" y="5847"/>
                </a:lnTo>
                <a:close/>
              </a:path>
              <a:path w="34289" h="53339">
                <a:moveTo>
                  <a:pt x="20738" y="0"/>
                </a:moveTo>
                <a:lnTo>
                  <a:pt x="13428" y="0"/>
                </a:lnTo>
                <a:lnTo>
                  <a:pt x="11257" y="175"/>
                </a:lnTo>
                <a:lnTo>
                  <a:pt x="8954" y="571"/>
                </a:lnTo>
                <a:lnTo>
                  <a:pt x="6650" y="923"/>
                </a:lnTo>
                <a:lnTo>
                  <a:pt x="4180" y="1494"/>
                </a:lnTo>
                <a:lnTo>
                  <a:pt x="1542" y="2198"/>
                </a:lnTo>
                <a:lnTo>
                  <a:pt x="1542" y="8398"/>
                </a:lnTo>
                <a:lnTo>
                  <a:pt x="4149" y="7518"/>
                </a:lnTo>
                <a:lnTo>
                  <a:pt x="6545" y="6903"/>
                </a:lnTo>
                <a:lnTo>
                  <a:pt x="8725" y="6463"/>
                </a:lnTo>
                <a:lnTo>
                  <a:pt x="10901" y="6067"/>
                </a:lnTo>
                <a:lnTo>
                  <a:pt x="12945" y="5847"/>
                </a:lnTo>
                <a:lnTo>
                  <a:pt x="30871" y="5847"/>
                </a:lnTo>
                <a:lnTo>
                  <a:pt x="24906" y="1231"/>
                </a:lnTo>
                <a:lnTo>
                  <a:pt x="207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74504" y="3147982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86"/>
                </a:lnTo>
                <a:lnTo>
                  <a:pt x="4553" y="6859"/>
                </a:lnTo>
                <a:lnTo>
                  <a:pt x="1516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16" y="41902"/>
                </a:lnTo>
                <a:lnTo>
                  <a:pt x="4553" y="46431"/>
                </a:lnTo>
                <a:lnTo>
                  <a:pt x="7586" y="51004"/>
                </a:lnTo>
                <a:lnTo>
                  <a:pt x="11978" y="53291"/>
                </a:lnTo>
                <a:lnTo>
                  <a:pt x="23486" y="53291"/>
                </a:lnTo>
                <a:lnTo>
                  <a:pt x="27881" y="51004"/>
                </a:lnTo>
                <a:lnTo>
                  <a:pt x="30040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68" y="38957"/>
                </a:lnTo>
                <a:lnTo>
                  <a:pt x="6971" y="33680"/>
                </a:lnTo>
                <a:lnTo>
                  <a:pt x="6971" y="19610"/>
                </a:lnTo>
                <a:lnTo>
                  <a:pt x="7868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10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10" y="5496"/>
                </a:moveTo>
                <a:lnTo>
                  <a:pt x="21327" y="5496"/>
                </a:lnTo>
                <a:lnTo>
                  <a:pt x="24026" y="7254"/>
                </a:lnTo>
                <a:lnTo>
                  <a:pt x="27626" y="14290"/>
                </a:lnTo>
                <a:lnTo>
                  <a:pt x="28528" y="19610"/>
                </a:lnTo>
                <a:lnTo>
                  <a:pt x="28528" y="33680"/>
                </a:lnTo>
                <a:lnTo>
                  <a:pt x="27626" y="38957"/>
                </a:lnTo>
                <a:lnTo>
                  <a:pt x="24026" y="45992"/>
                </a:lnTo>
                <a:lnTo>
                  <a:pt x="21327" y="47750"/>
                </a:lnTo>
                <a:lnTo>
                  <a:pt x="30040" y="47750"/>
                </a:lnTo>
                <a:lnTo>
                  <a:pt x="33952" y="41902"/>
                </a:lnTo>
                <a:lnTo>
                  <a:pt x="35468" y="35307"/>
                </a:lnTo>
                <a:lnTo>
                  <a:pt x="35468" y="17983"/>
                </a:lnTo>
                <a:lnTo>
                  <a:pt x="33952" y="11388"/>
                </a:lnTo>
                <a:lnTo>
                  <a:pt x="30010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63921" y="2939258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39283" y="293925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562555" y="2913756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1520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20" y="41902"/>
                </a:lnTo>
                <a:lnTo>
                  <a:pt x="4553" y="46475"/>
                </a:lnTo>
                <a:lnTo>
                  <a:pt x="7591" y="51004"/>
                </a:lnTo>
                <a:lnTo>
                  <a:pt x="11982" y="53291"/>
                </a:lnTo>
                <a:lnTo>
                  <a:pt x="23486" y="53291"/>
                </a:lnTo>
                <a:lnTo>
                  <a:pt x="27881" y="51004"/>
                </a:lnTo>
                <a:lnTo>
                  <a:pt x="30034" y="47794"/>
                </a:lnTo>
                <a:lnTo>
                  <a:pt x="14158" y="47794"/>
                </a:lnTo>
                <a:lnTo>
                  <a:pt x="11472" y="46036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610"/>
                </a:lnTo>
                <a:lnTo>
                  <a:pt x="7872" y="14290"/>
                </a:lnTo>
                <a:lnTo>
                  <a:pt x="9670" y="10816"/>
                </a:lnTo>
                <a:lnTo>
                  <a:pt x="11472" y="7254"/>
                </a:lnTo>
                <a:lnTo>
                  <a:pt x="14158" y="5496"/>
                </a:lnTo>
                <a:lnTo>
                  <a:pt x="30022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22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5824" y="10816"/>
                </a:lnTo>
                <a:lnTo>
                  <a:pt x="27631" y="14290"/>
                </a:lnTo>
                <a:lnTo>
                  <a:pt x="28532" y="19610"/>
                </a:lnTo>
                <a:lnTo>
                  <a:pt x="28532" y="33680"/>
                </a:lnTo>
                <a:lnTo>
                  <a:pt x="27631" y="38957"/>
                </a:lnTo>
                <a:lnTo>
                  <a:pt x="25824" y="42474"/>
                </a:lnTo>
                <a:lnTo>
                  <a:pt x="24031" y="46036"/>
                </a:lnTo>
                <a:lnTo>
                  <a:pt x="21332" y="47794"/>
                </a:lnTo>
                <a:lnTo>
                  <a:pt x="30034" y="47794"/>
                </a:lnTo>
                <a:lnTo>
                  <a:pt x="33952" y="41902"/>
                </a:lnTo>
                <a:lnTo>
                  <a:pt x="35473" y="35307"/>
                </a:lnTo>
                <a:lnTo>
                  <a:pt x="35473" y="17983"/>
                </a:lnTo>
                <a:lnTo>
                  <a:pt x="33952" y="11388"/>
                </a:lnTo>
                <a:lnTo>
                  <a:pt x="3002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10221" y="295730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30441" y="2913756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89" h="53339">
                <a:moveTo>
                  <a:pt x="0" y="44013"/>
                </a:moveTo>
                <a:lnTo>
                  <a:pt x="11556" y="53291"/>
                </a:lnTo>
                <a:lnTo>
                  <a:pt x="20123" y="53291"/>
                </a:lnTo>
                <a:lnTo>
                  <a:pt x="25073" y="51884"/>
                </a:lnTo>
                <a:lnTo>
                  <a:pt x="30654" y="47443"/>
                </a:lnTo>
                <a:lnTo>
                  <a:pt x="11006" y="47443"/>
                </a:lnTo>
                <a:lnTo>
                  <a:pt x="8611" y="47135"/>
                </a:lnTo>
                <a:lnTo>
                  <a:pt x="4026" y="45992"/>
                </a:lnTo>
                <a:lnTo>
                  <a:pt x="1920" y="45156"/>
                </a:lnTo>
                <a:lnTo>
                  <a:pt x="0" y="44013"/>
                </a:lnTo>
                <a:close/>
              </a:path>
              <a:path w="34289" h="53339">
                <a:moveTo>
                  <a:pt x="30818" y="5847"/>
                </a:moveTo>
                <a:lnTo>
                  <a:pt x="18334" y="5847"/>
                </a:lnTo>
                <a:lnTo>
                  <a:pt x="21007" y="6551"/>
                </a:lnTo>
                <a:lnTo>
                  <a:pt x="22866" y="8002"/>
                </a:lnTo>
                <a:lnTo>
                  <a:pt x="24738" y="9409"/>
                </a:lnTo>
                <a:lnTo>
                  <a:pt x="25670" y="11388"/>
                </a:lnTo>
                <a:lnTo>
                  <a:pt x="25670" y="16620"/>
                </a:lnTo>
                <a:lnTo>
                  <a:pt x="24765" y="18555"/>
                </a:lnTo>
                <a:lnTo>
                  <a:pt x="22954" y="19918"/>
                </a:lnTo>
                <a:lnTo>
                  <a:pt x="21143" y="21325"/>
                </a:lnTo>
                <a:lnTo>
                  <a:pt x="18532" y="21984"/>
                </a:lnTo>
                <a:lnTo>
                  <a:pt x="8866" y="21984"/>
                </a:lnTo>
                <a:lnTo>
                  <a:pt x="8866" y="27700"/>
                </a:lnTo>
                <a:lnTo>
                  <a:pt x="18624" y="27700"/>
                </a:lnTo>
                <a:lnTo>
                  <a:pt x="21574" y="28536"/>
                </a:lnTo>
                <a:lnTo>
                  <a:pt x="25811" y="31965"/>
                </a:lnTo>
                <a:lnTo>
                  <a:pt x="26753" y="34076"/>
                </a:lnTo>
                <a:lnTo>
                  <a:pt x="26870" y="40627"/>
                </a:lnTo>
                <a:lnTo>
                  <a:pt x="25732" y="43134"/>
                </a:lnTo>
                <a:lnTo>
                  <a:pt x="21169" y="46563"/>
                </a:lnTo>
                <a:lnTo>
                  <a:pt x="17855" y="47443"/>
                </a:lnTo>
                <a:lnTo>
                  <a:pt x="30654" y="47443"/>
                </a:lnTo>
                <a:lnTo>
                  <a:pt x="32035" y="46343"/>
                </a:lnTo>
                <a:lnTo>
                  <a:pt x="33780" y="42430"/>
                </a:lnTo>
                <a:lnTo>
                  <a:pt x="33780" y="34076"/>
                </a:lnTo>
                <a:lnTo>
                  <a:pt x="32844" y="31262"/>
                </a:lnTo>
                <a:lnTo>
                  <a:pt x="29112" y="26777"/>
                </a:lnTo>
                <a:lnTo>
                  <a:pt x="26519" y="25326"/>
                </a:lnTo>
                <a:lnTo>
                  <a:pt x="23196" y="24578"/>
                </a:lnTo>
                <a:lnTo>
                  <a:pt x="26198" y="23831"/>
                </a:lnTo>
                <a:lnTo>
                  <a:pt x="28510" y="22468"/>
                </a:lnTo>
                <a:lnTo>
                  <a:pt x="31767" y="18555"/>
                </a:lnTo>
                <a:lnTo>
                  <a:pt x="32580" y="16180"/>
                </a:lnTo>
                <a:lnTo>
                  <a:pt x="32580" y="9233"/>
                </a:lnTo>
                <a:lnTo>
                  <a:pt x="31042" y="6023"/>
                </a:lnTo>
                <a:lnTo>
                  <a:pt x="30818" y="5847"/>
                </a:lnTo>
                <a:close/>
              </a:path>
              <a:path w="34289" h="53339">
                <a:moveTo>
                  <a:pt x="20738" y="0"/>
                </a:moveTo>
                <a:lnTo>
                  <a:pt x="13428" y="0"/>
                </a:lnTo>
                <a:lnTo>
                  <a:pt x="11257" y="219"/>
                </a:lnTo>
                <a:lnTo>
                  <a:pt x="6650" y="923"/>
                </a:lnTo>
                <a:lnTo>
                  <a:pt x="4180" y="1494"/>
                </a:lnTo>
                <a:lnTo>
                  <a:pt x="1542" y="2198"/>
                </a:lnTo>
                <a:lnTo>
                  <a:pt x="1542" y="8398"/>
                </a:lnTo>
                <a:lnTo>
                  <a:pt x="4149" y="7518"/>
                </a:lnTo>
                <a:lnTo>
                  <a:pt x="6545" y="6903"/>
                </a:lnTo>
                <a:lnTo>
                  <a:pt x="8725" y="6463"/>
                </a:lnTo>
                <a:lnTo>
                  <a:pt x="10901" y="6067"/>
                </a:lnTo>
                <a:lnTo>
                  <a:pt x="12945" y="5847"/>
                </a:lnTo>
                <a:lnTo>
                  <a:pt x="30818" y="5847"/>
                </a:lnTo>
                <a:lnTo>
                  <a:pt x="27969" y="3605"/>
                </a:lnTo>
                <a:lnTo>
                  <a:pt x="24906" y="1231"/>
                </a:lnTo>
                <a:lnTo>
                  <a:pt x="207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75295" y="2914679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5">
                <a:moveTo>
                  <a:pt x="0" y="43178"/>
                </a:moveTo>
                <a:lnTo>
                  <a:pt x="11349" y="52367"/>
                </a:lnTo>
                <a:lnTo>
                  <a:pt x="19758" y="52367"/>
                </a:lnTo>
                <a:lnTo>
                  <a:pt x="24607" y="50828"/>
                </a:lnTo>
                <a:lnTo>
                  <a:pt x="29441" y="46519"/>
                </a:lnTo>
                <a:lnTo>
                  <a:pt x="10914" y="46519"/>
                </a:lnTo>
                <a:lnTo>
                  <a:pt x="8589" y="46211"/>
                </a:lnTo>
                <a:lnTo>
                  <a:pt x="6391" y="45684"/>
                </a:lnTo>
                <a:lnTo>
                  <a:pt x="4189" y="45112"/>
                </a:lnTo>
                <a:lnTo>
                  <a:pt x="2061" y="44277"/>
                </a:lnTo>
                <a:lnTo>
                  <a:pt x="0" y="43178"/>
                </a:lnTo>
                <a:close/>
              </a:path>
              <a:path w="33654" h="52705">
                <a:moveTo>
                  <a:pt x="29376" y="23259"/>
                </a:moveTo>
                <a:lnTo>
                  <a:pt x="17327" y="23259"/>
                </a:lnTo>
                <a:lnTo>
                  <a:pt x="20466" y="24315"/>
                </a:lnTo>
                <a:lnTo>
                  <a:pt x="22778" y="26381"/>
                </a:lnTo>
                <a:lnTo>
                  <a:pt x="25095" y="28492"/>
                </a:lnTo>
                <a:lnTo>
                  <a:pt x="26255" y="31306"/>
                </a:lnTo>
                <a:lnTo>
                  <a:pt x="26255" y="38473"/>
                </a:lnTo>
                <a:lnTo>
                  <a:pt x="25095" y="41287"/>
                </a:lnTo>
                <a:lnTo>
                  <a:pt x="22778" y="43353"/>
                </a:lnTo>
                <a:lnTo>
                  <a:pt x="20466" y="45464"/>
                </a:lnTo>
                <a:lnTo>
                  <a:pt x="17327" y="46519"/>
                </a:lnTo>
                <a:lnTo>
                  <a:pt x="29441" y="46519"/>
                </a:lnTo>
                <a:lnTo>
                  <a:pt x="31486" y="44717"/>
                </a:lnTo>
                <a:lnTo>
                  <a:pt x="33205" y="40408"/>
                </a:lnTo>
                <a:lnTo>
                  <a:pt x="33205" y="29503"/>
                </a:lnTo>
                <a:lnTo>
                  <a:pt x="31530" y="25282"/>
                </a:lnTo>
                <a:lnTo>
                  <a:pt x="29376" y="23259"/>
                </a:lnTo>
                <a:close/>
              </a:path>
              <a:path w="33654" h="52705">
                <a:moveTo>
                  <a:pt x="29420" y="0"/>
                </a:moveTo>
                <a:lnTo>
                  <a:pt x="2167" y="0"/>
                </a:lnTo>
                <a:lnTo>
                  <a:pt x="2167" y="25810"/>
                </a:lnTo>
                <a:lnTo>
                  <a:pt x="4087" y="24930"/>
                </a:lnTo>
                <a:lnTo>
                  <a:pt x="5969" y="24271"/>
                </a:lnTo>
                <a:lnTo>
                  <a:pt x="9657" y="23479"/>
                </a:lnTo>
                <a:lnTo>
                  <a:pt x="11507" y="23259"/>
                </a:lnTo>
                <a:lnTo>
                  <a:pt x="29376" y="23259"/>
                </a:lnTo>
                <a:lnTo>
                  <a:pt x="24835" y="18994"/>
                </a:lnTo>
                <a:lnTo>
                  <a:pt x="23197" y="18423"/>
                </a:lnTo>
                <a:lnTo>
                  <a:pt x="8523" y="18423"/>
                </a:lnTo>
                <a:lnTo>
                  <a:pt x="8523" y="5847"/>
                </a:lnTo>
                <a:lnTo>
                  <a:pt x="29420" y="5847"/>
                </a:lnTo>
                <a:lnTo>
                  <a:pt x="29420" y="0"/>
                </a:lnTo>
                <a:close/>
              </a:path>
              <a:path w="33654" h="52705">
                <a:moveTo>
                  <a:pt x="20299" y="17411"/>
                </a:moveTo>
                <a:lnTo>
                  <a:pt x="13560" y="17411"/>
                </a:lnTo>
                <a:lnTo>
                  <a:pt x="12549" y="17499"/>
                </a:lnTo>
                <a:lnTo>
                  <a:pt x="10532" y="17851"/>
                </a:lnTo>
                <a:lnTo>
                  <a:pt x="9529" y="18115"/>
                </a:lnTo>
                <a:lnTo>
                  <a:pt x="8523" y="18423"/>
                </a:lnTo>
                <a:lnTo>
                  <a:pt x="23197" y="18423"/>
                </a:lnTo>
                <a:lnTo>
                  <a:pt x="20299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63921" y="2705077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50214" y="3136286"/>
            <a:ext cx="78984" cy="101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62555" y="2679530"/>
            <a:ext cx="2717486" cy="1902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61108" y="4578819"/>
            <a:ext cx="2519680" cy="0"/>
          </a:xfrm>
          <a:custGeom>
            <a:avLst/>
            <a:gdLst/>
            <a:ahLst/>
            <a:cxnLst/>
            <a:rect l="l" t="t" r="r" b="b"/>
            <a:pathLst>
              <a:path w="2519679">
                <a:moveTo>
                  <a:pt x="0" y="0"/>
                </a:moveTo>
                <a:lnTo>
                  <a:pt x="2519481" y="0"/>
                </a:lnTo>
              </a:path>
            </a:pathLst>
          </a:custGeom>
          <a:ln w="5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789869" y="2732953"/>
            <a:ext cx="440448" cy="345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27276" y="2797281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794" y="0"/>
                </a:lnTo>
              </a:path>
            </a:pathLst>
          </a:custGeom>
          <a:ln w="17603">
            <a:solidFill>
              <a:srgbClr val="1F7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026841" y="2768437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16747" y="0"/>
                </a:moveTo>
                <a:lnTo>
                  <a:pt x="10417" y="0"/>
                </a:lnTo>
                <a:lnTo>
                  <a:pt x="0" y="53466"/>
                </a:lnTo>
                <a:lnTo>
                  <a:pt x="6329" y="53466"/>
                </a:lnTo>
                <a:lnTo>
                  <a:pt x="9978" y="34691"/>
                </a:lnTo>
                <a:lnTo>
                  <a:pt x="17519" y="34691"/>
                </a:lnTo>
                <a:lnTo>
                  <a:pt x="16395" y="33416"/>
                </a:lnTo>
                <a:lnTo>
                  <a:pt x="19343" y="31174"/>
                </a:lnTo>
                <a:lnTo>
                  <a:pt x="10681" y="31174"/>
                </a:lnTo>
                <a:lnTo>
                  <a:pt x="16747" y="0"/>
                </a:lnTo>
                <a:close/>
              </a:path>
              <a:path w="40639" h="53975">
                <a:moveTo>
                  <a:pt x="17519" y="34691"/>
                </a:moveTo>
                <a:lnTo>
                  <a:pt x="9978" y="34691"/>
                </a:lnTo>
                <a:lnTo>
                  <a:pt x="26418" y="53466"/>
                </a:lnTo>
                <a:lnTo>
                  <a:pt x="34066" y="53466"/>
                </a:lnTo>
                <a:lnTo>
                  <a:pt x="17519" y="34691"/>
                </a:lnTo>
                <a:close/>
              </a:path>
              <a:path w="40639" h="53975">
                <a:moveTo>
                  <a:pt x="40616" y="14993"/>
                </a:moveTo>
                <a:lnTo>
                  <a:pt x="32396" y="14993"/>
                </a:lnTo>
                <a:lnTo>
                  <a:pt x="10681" y="31174"/>
                </a:lnTo>
                <a:lnTo>
                  <a:pt x="19343" y="31174"/>
                </a:lnTo>
                <a:lnTo>
                  <a:pt x="40616" y="14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86315" y="2789938"/>
            <a:ext cx="44450" cy="20320"/>
          </a:xfrm>
          <a:custGeom>
            <a:avLst/>
            <a:gdLst/>
            <a:ahLst/>
            <a:cxnLst/>
            <a:rect l="l" t="t" r="r" b="b"/>
            <a:pathLst>
              <a:path w="44450" h="20319">
                <a:moveTo>
                  <a:pt x="44044" y="0"/>
                </a:moveTo>
                <a:lnTo>
                  <a:pt x="0" y="0"/>
                </a:lnTo>
                <a:lnTo>
                  <a:pt x="0" y="5803"/>
                </a:lnTo>
                <a:lnTo>
                  <a:pt x="44044" y="5803"/>
                </a:lnTo>
                <a:lnTo>
                  <a:pt x="44044" y="0"/>
                </a:lnTo>
                <a:close/>
              </a:path>
              <a:path w="44450" h="20319">
                <a:moveTo>
                  <a:pt x="44044" y="14026"/>
                </a:moveTo>
                <a:lnTo>
                  <a:pt x="0" y="14026"/>
                </a:lnTo>
                <a:lnTo>
                  <a:pt x="0" y="19874"/>
                </a:lnTo>
                <a:lnTo>
                  <a:pt x="44044" y="19874"/>
                </a:lnTo>
                <a:lnTo>
                  <a:pt x="44044" y="14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156910" y="2769668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89" h="53339">
                <a:moveTo>
                  <a:pt x="0" y="44013"/>
                </a:moveTo>
                <a:lnTo>
                  <a:pt x="11560" y="53247"/>
                </a:lnTo>
                <a:lnTo>
                  <a:pt x="20132" y="53247"/>
                </a:lnTo>
                <a:lnTo>
                  <a:pt x="25055" y="51884"/>
                </a:lnTo>
                <a:lnTo>
                  <a:pt x="28572" y="49113"/>
                </a:lnTo>
                <a:lnTo>
                  <a:pt x="30688" y="47399"/>
                </a:lnTo>
                <a:lnTo>
                  <a:pt x="10989" y="47399"/>
                </a:lnTo>
                <a:lnTo>
                  <a:pt x="8615" y="47135"/>
                </a:lnTo>
                <a:lnTo>
                  <a:pt x="4044" y="45992"/>
                </a:lnTo>
                <a:lnTo>
                  <a:pt x="1934" y="45112"/>
                </a:lnTo>
                <a:lnTo>
                  <a:pt x="0" y="44013"/>
                </a:lnTo>
                <a:close/>
              </a:path>
              <a:path w="34289" h="53339">
                <a:moveTo>
                  <a:pt x="30862" y="5847"/>
                </a:moveTo>
                <a:lnTo>
                  <a:pt x="18330" y="5847"/>
                </a:lnTo>
                <a:lnTo>
                  <a:pt x="21011" y="6551"/>
                </a:lnTo>
                <a:lnTo>
                  <a:pt x="22857" y="7958"/>
                </a:lnTo>
                <a:lnTo>
                  <a:pt x="24747" y="9365"/>
                </a:lnTo>
                <a:lnTo>
                  <a:pt x="25670" y="11388"/>
                </a:lnTo>
                <a:lnTo>
                  <a:pt x="25670" y="16576"/>
                </a:lnTo>
                <a:lnTo>
                  <a:pt x="24791" y="18555"/>
                </a:lnTo>
                <a:lnTo>
                  <a:pt x="22945" y="19918"/>
                </a:lnTo>
                <a:lnTo>
                  <a:pt x="21143" y="21281"/>
                </a:lnTo>
                <a:lnTo>
                  <a:pt x="18549" y="21984"/>
                </a:lnTo>
                <a:lnTo>
                  <a:pt x="8879" y="21984"/>
                </a:lnTo>
                <a:lnTo>
                  <a:pt x="8879" y="27656"/>
                </a:lnTo>
                <a:lnTo>
                  <a:pt x="18637" y="27656"/>
                </a:lnTo>
                <a:lnTo>
                  <a:pt x="21582" y="28536"/>
                </a:lnTo>
                <a:lnTo>
                  <a:pt x="23692" y="30251"/>
                </a:lnTo>
                <a:lnTo>
                  <a:pt x="25802" y="31921"/>
                </a:lnTo>
                <a:lnTo>
                  <a:pt x="26740" y="34032"/>
                </a:lnTo>
                <a:lnTo>
                  <a:pt x="26857" y="40627"/>
                </a:lnTo>
                <a:lnTo>
                  <a:pt x="25714" y="43090"/>
                </a:lnTo>
                <a:lnTo>
                  <a:pt x="23473" y="44848"/>
                </a:lnTo>
                <a:lnTo>
                  <a:pt x="21187" y="46563"/>
                </a:lnTo>
                <a:lnTo>
                  <a:pt x="17846" y="47399"/>
                </a:lnTo>
                <a:lnTo>
                  <a:pt x="30688" y="47399"/>
                </a:lnTo>
                <a:lnTo>
                  <a:pt x="32044" y="46299"/>
                </a:lnTo>
                <a:lnTo>
                  <a:pt x="33802" y="42386"/>
                </a:lnTo>
                <a:lnTo>
                  <a:pt x="33802" y="34032"/>
                </a:lnTo>
                <a:lnTo>
                  <a:pt x="23209" y="24578"/>
                </a:lnTo>
                <a:lnTo>
                  <a:pt x="26198" y="23831"/>
                </a:lnTo>
                <a:lnTo>
                  <a:pt x="28528" y="22468"/>
                </a:lnTo>
                <a:lnTo>
                  <a:pt x="30154" y="20489"/>
                </a:lnTo>
                <a:lnTo>
                  <a:pt x="31780" y="18555"/>
                </a:lnTo>
                <a:lnTo>
                  <a:pt x="32572" y="16136"/>
                </a:lnTo>
                <a:lnTo>
                  <a:pt x="32572" y="9233"/>
                </a:lnTo>
                <a:lnTo>
                  <a:pt x="31033" y="5979"/>
                </a:lnTo>
                <a:lnTo>
                  <a:pt x="30862" y="5847"/>
                </a:lnTo>
                <a:close/>
              </a:path>
              <a:path w="34289" h="53339">
                <a:moveTo>
                  <a:pt x="20747" y="0"/>
                </a:moveTo>
                <a:lnTo>
                  <a:pt x="13450" y="0"/>
                </a:lnTo>
                <a:lnTo>
                  <a:pt x="11252" y="175"/>
                </a:lnTo>
                <a:lnTo>
                  <a:pt x="8967" y="527"/>
                </a:lnTo>
                <a:lnTo>
                  <a:pt x="6637" y="923"/>
                </a:lnTo>
                <a:lnTo>
                  <a:pt x="4175" y="1450"/>
                </a:lnTo>
                <a:lnTo>
                  <a:pt x="1538" y="2198"/>
                </a:lnTo>
                <a:lnTo>
                  <a:pt x="1538" y="8398"/>
                </a:lnTo>
                <a:lnTo>
                  <a:pt x="4175" y="7518"/>
                </a:lnTo>
                <a:lnTo>
                  <a:pt x="6549" y="6859"/>
                </a:lnTo>
                <a:lnTo>
                  <a:pt x="10901" y="6067"/>
                </a:lnTo>
                <a:lnTo>
                  <a:pt x="12967" y="5847"/>
                </a:lnTo>
                <a:lnTo>
                  <a:pt x="30862" y="5847"/>
                </a:lnTo>
                <a:lnTo>
                  <a:pt x="27956" y="3605"/>
                </a:lnTo>
                <a:lnTo>
                  <a:pt x="24923" y="1187"/>
                </a:lnTo>
                <a:lnTo>
                  <a:pt x="20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827276" y="2900653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794" y="0"/>
                </a:lnTo>
              </a:path>
            </a:pathLst>
          </a:custGeom>
          <a:ln w="17603">
            <a:solidFill>
              <a:srgbClr val="FF7E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26841" y="2871765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16747" y="0"/>
                </a:moveTo>
                <a:lnTo>
                  <a:pt x="10417" y="0"/>
                </a:lnTo>
                <a:lnTo>
                  <a:pt x="0" y="53510"/>
                </a:lnTo>
                <a:lnTo>
                  <a:pt x="6329" y="53510"/>
                </a:lnTo>
                <a:lnTo>
                  <a:pt x="9978" y="34691"/>
                </a:lnTo>
                <a:lnTo>
                  <a:pt x="17517" y="34691"/>
                </a:lnTo>
                <a:lnTo>
                  <a:pt x="16395" y="33416"/>
                </a:lnTo>
                <a:lnTo>
                  <a:pt x="19286" y="31218"/>
                </a:lnTo>
                <a:lnTo>
                  <a:pt x="10681" y="31218"/>
                </a:lnTo>
                <a:lnTo>
                  <a:pt x="16747" y="0"/>
                </a:lnTo>
                <a:close/>
              </a:path>
              <a:path w="40639" h="53975">
                <a:moveTo>
                  <a:pt x="17517" y="34691"/>
                </a:moveTo>
                <a:lnTo>
                  <a:pt x="9978" y="34691"/>
                </a:lnTo>
                <a:lnTo>
                  <a:pt x="26418" y="53510"/>
                </a:lnTo>
                <a:lnTo>
                  <a:pt x="34066" y="53510"/>
                </a:lnTo>
                <a:lnTo>
                  <a:pt x="17517" y="34691"/>
                </a:lnTo>
                <a:close/>
              </a:path>
              <a:path w="40639" h="53975">
                <a:moveTo>
                  <a:pt x="40616" y="14993"/>
                </a:moveTo>
                <a:lnTo>
                  <a:pt x="32396" y="14993"/>
                </a:lnTo>
                <a:lnTo>
                  <a:pt x="10681" y="31218"/>
                </a:lnTo>
                <a:lnTo>
                  <a:pt x="19286" y="31218"/>
                </a:lnTo>
                <a:lnTo>
                  <a:pt x="40616" y="14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86315" y="2893310"/>
            <a:ext cx="44450" cy="20320"/>
          </a:xfrm>
          <a:custGeom>
            <a:avLst/>
            <a:gdLst/>
            <a:ahLst/>
            <a:cxnLst/>
            <a:rect l="l" t="t" r="r" b="b"/>
            <a:pathLst>
              <a:path w="44450" h="20319">
                <a:moveTo>
                  <a:pt x="44044" y="0"/>
                </a:moveTo>
                <a:lnTo>
                  <a:pt x="0" y="0"/>
                </a:lnTo>
                <a:lnTo>
                  <a:pt x="0" y="5760"/>
                </a:lnTo>
                <a:lnTo>
                  <a:pt x="44044" y="5760"/>
                </a:lnTo>
                <a:lnTo>
                  <a:pt x="44044" y="0"/>
                </a:lnTo>
                <a:close/>
              </a:path>
              <a:path w="44450" h="20319">
                <a:moveTo>
                  <a:pt x="44044" y="14026"/>
                </a:moveTo>
                <a:lnTo>
                  <a:pt x="0" y="14026"/>
                </a:lnTo>
                <a:lnTo>
                  <a:pt x="0" y="19874"/>
                </a:lnTo>
                <a:lnTo>
                  <a:pt x="44044" y="19874"/>
                </a:lnTo>
                <a:lnTo>
                  <a:pt x="44044" y="14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54976" y="2873920"/>
            <a:ext cx="37465" cy="51435"/>
          </a:xfrm>
          <a:custGeom>
            <a:avLst/>
            <a:gdLst/>
            <a:ahLst/>
            <a:cxnLst/>
            <a:rect l="l" t="t" r="r" b="b"/>
            <a:pathLst>
              <a:path w="37464" h="51435">
                <a:moveTo>
                  <a:pt x="30066" y="39264"/>
                </a:moveTo>
                <a:lnTo>
                  <a:pt x="23165" y="39264"/>
                </a:lnTo>
                <a:lnTo>
                  <a:pt x="23165" y="51356"/>
                </a:lnTo>
                <a:lnTo>
                  <a:pt x="30066" y="51356"/>
                </a:lnTo>
                <a:lnTo>
                  <a:pt x="30066" y="39264"/>
                </a:lnTo>
                <a:close/>
              </a:path>
              <a:path w="37464" h="51435">
                <a:moveTo>
                  <a:pt x="30066" y="0"/>
                </a:moveTo>
                <a:lnTo>
                  <a:pt x="21363" y="0"/>
                </a:lnTo>
                <a:lnTo>
                  <a:pt x="0" y="32537"/>
                </a:lnTo>
                <a:lnTo>
                  <a:pt x="0" y="39264"/>
                </a:lnTo>
                <a:lnTo>
                  <a:pt x="37407" y="39264"/>
                </a:lnTo>
                <a:lnTo>
                  <a:pt x="37407" y="33460"/>
                </a:lnTo>
                <a:lnTo>
                  <a:pt x="5626" y="33460"/>
                </a:lnTo>
                <a:lnTo>
                  <a:pt x="23165" y="6067"/>
                </a:lnTo>
                <a:lnTo>
                  <a:pt x="30066" y="6067"/>
                </a:lnTo>
                <a:lnTo>
                  <a:pt x="30066" y="0"/>
                </a:lnTo>
                <a:close/>
              </a:path>
              <a:path w="37464" h="51435">
                <a:moveTo>
                  <a:pt x="30066" y="6067"/>
                </a:moveTo>
                <a:lnTo>
                  <a:pt x="23165" y="6067"/>
                </a:lnTo>
                <a:lnTo>
                  <a:pt x="23165" y="33460"/>
                </a:lnTo>
                <a:lnTo>
                  <a:pt x="30066" y="33460"/>
                </a:lnTo>
                <a:lnTo>
                  <a:pt x="30066" y="6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27276" y="3003982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794" y="0"/>
                </a:lnTo>
              </a:path>
            </a:pathLst>
          </a:custGeom>
          <a:ln w="17603">
            <a:solidFill>
              <a:srgbClr val="2C9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26841" y="2975137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16747" y="0"/>
                </a:moveTo>
                <a:lnTo>
                  <a:pt x="10417" y="0"/>
                </a:lnTo>
                <a:lnTo>
                  <a:pt x="0" y="53510"/>
                </a:lnTo>
                <a:lnTo>
                  <a:pt x="6329" y="53510"/>
                </a:lnTo>
                <a:lnTo>
                  <a:pt x="9978" y="34691"/>
                </a:lnTo>
                <a:lnTo>
                  <a:pt x="17517" y="34691"/>
                </a:lnTo>
                <a:lnTo>
                  <a:pt x="16395" y="33416"/>
                </a:lnTo>
                <a:lnTo>
                  <a:pt x="19343" y="31174"/>
                </a:lnTo>
                <a:lnTo>
                  <a:pt x="10681" y="31174"/>
                </a:lnTo>
                <a:lnTo>
                  <a:pt x="16747" y="0"/>
                </a:lnTo>
                <a:close/>
              </a:path>
              <a:path w="40639" h="53975">
                <a:moveTo>
                  <a:pt x="17517" y="34691"/>
                </a:moveTo>
                <a:lnTo>
                  <a:pt x="9978" y="34691"/>
                </a:lnTo>
                <a:lnTo>
                  <a:pt x="26418" y="53510"/>
                </a:lnTo>
                <a:lnTo>
                  <a:pt x="34066" y="53510"/>
                </a:lnTo>
                <a:lnTo>
                  <a:pt x="17517" y="34691"/>
                </a:lnTo>
                <a:close/>
              </a:path>
              <a:path w="40639" h="53975">
                <a:moveTo>
                  <a:pt x="40616" y="14993"/>
                </a:moveTo>
                <a:lnTo>
                  <a:pt x="32396" y="14993"/>
                </a:lnTo>
                <a:lnTo>
                  <a:pt x="10681" y="31174"/>
                </a:lnTo>
                <a:lnTo>
                  <a:pt x="19343" y="31174"/>
                </a:lnTo>
                <a:lnTo>
                  <a:pt x="40616" y="14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86315" y="2996639"/>
            <a:ext cx="44450" cy="20320"/>
          </a:xfrm>
          <a:custGeom>
            <a:avLst/>
            <a:gdLst/>
            <a:ahLst/>
            <a:cxnLst/>
            <a:rect l="l" t="t" r="r" b="b"/>
            <a:pathLst>
              <a:path w="44450" h="20319">
                <a:moveTo>
                  <a:pt x="44044" y="0"/>
                </a:moveTo>
                <a:lnTo>
                  <a:pt x="0" y="0"/>
                </a:lnTo>
                <a:lnTo>
                  <a:pt x="0" y="5803"/>
                </a:lnTo>
                <a:lnTo>
                  <a:pt x="44044" y="5803"/>
                </a:lnTo>
                <a:lnTo>
                  <a:pt x="44044" y="0"/>
                </a:lnTo>
                <a:close/>
              </a:path>
              <a:path w="44450" h="20319">
                <a:moveTo>
                  <a:pt x="44044" y="14026"/>
                </a:moveTo>
                <a:lnTo>
                  <a:pt x="0" y="14026"/>
                </a:lnTo>
                <a:lnTo>
                  <a:pt x="0" y="19874"/>
                </a:lnTo>
                <a:lnTo>
                  <a:pt x="44044" y="19874"/>
                </a:lnTo>
                <a:lnTo>
                  <a:pt x="44044" y="14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56998" y="2977292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5">
                <a:moveTo>
                  <a:pt x="0" y="43134"/>
                </a:moveTo>
                <a:lnTo>
                  <a:pt x="11340" y="52323"/>
                </a:lnTo>
                <a:lnTo>
                  <a:pt x="19736" y="52323"/>
                </a:lnTo>
                <a:lnTo>
                  <a:pt x="24571" y="50784"/>
                </a:lnTo>
                <a:lnTo>
                  <a:pt x="28044" y="47750"/>
                </a:lnTo>
                <a:lnTo>
                  <a:pt x="29464" y="46475"/>
                </a:lnTo>
                <a:lnTo>
                  <a:pt x="10901" y="46475"/>
                </a:lnTo>
                <a:lnTo>
                  <a:pt x="8571" y="46211"/>
                </a:lnTo>
                <a:lnTo>
                  <a:pt x="6373" y="45640"/>
                </a:lnTo>
                <a:lnTo>
                  <a:pt x="4175" y="45112"/>
                </a:lnTo>
                <a:lnTo>
                  <a:pt x="2022" y="44277"/>
                </a:lnTo>
                <a:lnTo>
                  <a:pt x="0" y="43134"/>
                </a:lnTo>
                <a:close/>
              </a:path>
              <a:path w="33654" h="52705">
                <a:moveTo>
                  <a:pt x="29399" y="23259"/>
                </a:moveTo>
                <a:lnTo>
                  <a:pt x="17319" y="23259"/>
                </a:lnTo>
                <a:lnTo>
                  <a:pt x="20439" y="24271"/>
                </a:lnTo>
                <a:lnTo>
                  <a:pt x="22769" y="26381"/>
                </a:lnTo>
                <a:lnTo>
                  <a:pt x="25099" y="28448"/>
                </a:lnTo>
                <a:lnTo>
                  <a:pt x="26242" y="31306"/>
                </a:lnTo>
                <a:lnTo>
                  <a:pt x="26242" y="38429"/>
                </a:lnTo>
                <a:lnTo>
                  <a:pt x="25099" y="41287"/>
                </a:lnTo>
                <a:lnTo>
                  <a:pt x="20439" y="45420"/>
                </a:lnTo>
                <a:lnTo>
                  <a:pt x="17319" y="46475"/>
                </a:lnTo>
                <a:lnTo>
                  <a:pt x="29464" y="46475"/>
                </a:lnTo>
                <a:lnTo>
                  <a:pt x="31473" y="44673"/>
                </a:lnTo>
                <a:lnTo>
                  <a:pt x="33187" y="40408"/>
                </a:lnTo>
                <a:lnTo>
                  <a:pt x="33187" y="29503"/>
                </a:lnTo>
                <a:lnTo>
                  <a:pt x="31517" y="25238"/>
                </a:lnTo>
                <a:lnTo>
                  <a:pt x="29399" y="23259"/>
                </a:lnTo>
                <a:close/>
              </a:path>
              <a:path w="33654" h="52705">
                <a:moveTo>
                  <a:pt x="29407" y="0"/>
                </a:moveTo>
                <a:lnTo>
                  <a:pt x="2153" y="0"/>
                </a:lnTo>
                <a:lnTo>
                  <a:pt x="2153" y="25810"/>
                </a:lnTo>
                <a:lnTo>
                  <a:pt x="4087" y="24930"/>
                </a:lnTo>
                <a:lnTo>
                  <a:pt x="5934" y="24271"/>
                </a:lnTo>
                <a:lnTo>
                  <a:pt x="7780" y="23875"/>
                </a:lnTo>
                <a:lnTo>
                  <a:pt x="9626" y="23435"/>
                </a:lnTo>
                <a:lnTo>
                  <a:pt x="11472" y="23259"/>
                </a:lnTo>
                <a:lnTo>
                  <a:pt x="29399" y="23259"/>
                </a:lnTo>
                <a:lnTo>
                  <a:pt x="24835" y="18994"/>
                </a:lnTo>
                <a:lnTo>
                  <a:pt x="23184" y="18423"/>
                </a:lnTo>
                <a:lnTo>
                  <a:pt x="8527" y="18423"/>
                </a:lnTo>
                <a:lnTo>
                  <a:pt x="8527" y="5847"/>
                </a:lnTo>
                <a:lnTo>
                  <a:pt x="29407" y="5847"/>
                </a:lnTo>
                <a:lnTo>
                  <a:pt x="29407" y="0"/>
                </a:lnTo>
                <a:close/>
              </a:path>
              <a:path w="33654" h="52705">
                <a:moveTo>
                  <a:pt x="20264" y="17411"/>
                </a:moveTo>
                <a:lnTo>
                  <a:pt x="13538" y="17411"/>
                </a:lnTo>
                <a:lnTo>
                  <a:pt x="12527" y="17499"/>
                </a:lnTo>
                <a:lnTo>
                  <a:pt x="11516" y="17675"/>
                </a:lnTo>
                <a:lnTo>
                  <a:pt x="10505" y="17807"/>
                </a:lnTo>
                <a:lnTo>
                  <a:pt x="9494" y="18071"/>
                </a:lnTo>
                <a:lnTo>
                  <a:pt x="8527" y="18423"/>
                </a:lnTo>
                <a:lnTo>
                  <a:pt x="23184" y="18423"/>
                </a:lnTo>
                <a:lnTo>
                  <a:pt x="20264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31764" y="3870959"/>
            <a:ext cx="2587625" cy="0"/>
          </a:xfrm>
          <a:custGeom>
            <a:avLst/>
            <a:gdLst/>
            <a:ahLst/>
            <a:cxnLst/>
            <a:rect l="l" t="t" r="r" b="b"/>
            <a:pathLst>
              <a:path w="2587625">
                <a:moveTo>
                  <a:pt x="0" y="0"/>
                </a:moveTo>
                <a:lnTo>
                  <a:pt x="2587370" y="0"/>
                </a:lnTo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87768" y="3779520"/>
            <a:ext cx="198120" cy="198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386828" y="2718816"/>
            <a:ext cx="0" cy="1882139"/>
          </a:xfrm>
          <a:custGeom>
            <a:avLst/>
            <a:gdLst/>
            <a:ahLst/>
            <a:cxnLst/>
            <a:rect l="l" t="t" r="r" b="b"/>
            <a:pathLst>
              <a:path h="1882139">
                <a:moveTo>
                  <a:pt x="0" y="0"/>
                </a:moveTo>
                <a:lnTo>
                  <a:pt x="0" y="1881962"/>
                </a:lnTo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61879" y="1059455"/>
            <a:ext cx="1819486" cy="1363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object 47">
                <a:extLst>
                  <a:ext uri="{FF2B5EF4-FFF2-40B4-BE49-F238E27FC236}">
                    <a16:creationId xmlns:a16="http://schemas.microsoft.com/office/drawing/2014/main" id="{93454432-AC10-9542-8C72-BD1BFFFC6D9B}"/>
                  </a:ext>
                </a:extLst>
              </p:cNvPr>
              <p:cNvSpPr txBox="1"/>
              <p:nvPr/>
            </p:nvSpPr>
            <p:spPr>
              <a:xfrm>
                <a:off x="7711885" y="997712"/>
                <a:ext cx="807273" cy="444352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lang="el-GR" sz="1400" i="0" dirty="0">
                    <a:latin typeface="+mj-lt"/>
                    <a:ea typeface="Cambria Math" panose="02040503050406030204" pitchFamily="18" charset="0"/>
                    <a:cs typeface="Cambria Math"/>
                  </a:rPr>
                  <a:t>ε</a:t>
                </a:r>
                <a:r>
                  <a:rPr lang="el-GR" sz="1400" dirty="0">
                    <a:latin typeface="Cambria Math"/>
                    <a:cs typeface="Cambria Math"/>
                  </a:rPr>
                  <a:t> =</a:t>
                </a:r>
                <a:r>
                  <a:rPr lang="el-GR" sz="1400" spc="-200" dirty="0">
                    <a:latin typeface="Cambria Math"/>
                    <a:cs typeface="Cambria Math"/>
                  </a:rPr>
                  <a:t> </a:t>
                </a:r>
                <a:r>
                  <a:rPr lang="en-US" sz="1400" dirty="0">
                    <a:latin typeface="Cambria Math"/>
                    <a:cs typeface="Cambria Math"/>
                  </a:rPr>
                  <a:t>0.15</a:t>
                </a:r>
                <a:endParaRPr lang="el-GR" sz="1400" dirty="0">
                  <a:latin typeface="Cambria Math"/>
                  <a:cs typeface="Cambria Math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400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𝑚</m:t>
                      </m:r>
                      <m:r>
                        <a:rPr lang="el-GR" sz="1400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 =4</m:t>
                      </m:r>
                    </m:oMath>
                  </m:oMathPara>
                </a14:m>
                <a:endParaRPr sz="14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44" name="object 47">
                <a:extLst>
                  <a:ext uri="{FF2B5EF4-FFF2-40B4-BE49-F238E27FC236}">
                    <a16:creationId xmlns:a16="http://schemas.microsoft.com/office/drawing/2014/main" id="{93454432-AC10-9542-8C72-BD1BFFFC6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885" y="997712"/>
                <a:ext cx="807273" cy="444352"/>
              </a:xfrm>
              <a:prstGeom prst="rect">
                <a:avLst/>
              </a:prstGeom>
              <a:blipFill>
                <a:blip r:embed="rId8"/>
                <a:stretch>
                  <a:fillRect l="-10769" t="-83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Shape 1">
            <a:extLst>
              <a:ext uri="{FF2B5EF4-FFF2-40B4-BE49-F238E27FC236}">
                <a16:creationId xmlns:a16="http://schemas.microsoft.com/office/drawing/2014/main" id="{FA9E750F-5109-B147-A622-1F4B10438B7F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Hyperparameter tuning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Shape 2">
                <a:extLst>
                  <a:ext uri="{FF2B5EF4-FFF2-40B4-BE49-F238E27FC236}">
                    <a16:creationId xmlns:a16="http://schemas.microsoft.com/office/drawing/2014/main" id="{48049A9A-F65E-0448-90D6-54692853954B}"/>
                  </a:ext>
                </a:extLst>
              </p:cNvPr>
              <p:cNvSpPr txBox="1"/>
              <p:nvPr/>
            </p:nvSpPr>
            <p:spPr>
              <a:xfrm>
                <a:off x="152400" y="992106"/>
                <a:ext cx="5223655" cy="3966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DBSCAN is very sensitive to the  hyperparameters </a:t>
                </a:r>
                <a14:m>
                  <m:oMath xmlns:m="http://schemas.openxmlformats.org/officeDocument/2006/math"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Heuristic for choosing </a:t>
                </a:r>
                <a14:m>
                  <m:oMath xmlns:m="http://schemas.openxmlformats.org/officeDocument/2006/math"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: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Choose a number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(e.g. around 4)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compute the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to its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-</a:t>
                </a:r>
                <a:r>
                  <a:rPr lang="en-US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th</a:t>
                </a: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nearest neighbor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Sort the points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plot the corresponding curve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for an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for which the curve has large change in slope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All points under this threshold will be core points</a:t>
                </a: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It does not work very well for clusters with varying densities</a:t>
                </a:r>
              </a:p>
              <a:p>
                <a:pPr indent="-220450">
                  <a:spcAft>
                    <a:spcPts val="100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 xmlns="">
          <p:sp>
            <p:nvSpPr>
              <p:cNvPr id="146" name="TextShape 2">
                <a:extLst>
                  <a:ext uri="{FF2B5EF4-FFF2-40B4-BE49-F238E27FC236}">
                    <a16:creationId xmlns:a16="http://schemas.microsoft.com/office/drawing/2014/main" id="{48049A9A-F65E-0448-90D6-546928539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92106"/>
                <a:ext cx="5223655" cy="3966609"/>
              </a:xfrm>
              <a:prstGeom prst="rect">
                <a:avLst/>
              </a:prstGeom>
              <a:blipFill>
                <a:blip r:embed="rId9"/>
                <a:stretch>
                  <a:fillRect l="-2676" t="-1597" r="-2920" b="-2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8F9CB556-CDCD-9F41-B446-2CC476DD35B1}"/>
                  </a:ext>
                </a:extLst>
              </p:cNvPr>
              <p:cNvSpPr txBox="1"/>
              <p:nvPr/>
            </p:nvSpPr>
            <p:spPr>
              <a:xfrm>
                <a:off x="7761791" y="1500834"/>
                <a:ext cx="1153609" cy="107721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Lower </a:t>
                </a:r>
                <a14:m>
                  <m:oMath xmlns:m="http://schemas.openxmlformats.org/officeDocument/2006/math">
                    <m:r>
                      <a:rPr lang="en-US" sz="160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produces more clusters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8F9CB556-CDCD-9F41-B446-2CC476DD3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791" y="1500834"/>
                <a:ext cx="1153609" cy="1077218"/>
              </a:xfrm>
              <a:prstGeom prst="rect">
                <a:avLst/>
              </a:prstGeom>
              <a:blipFill>
                <a:blip r:embed="rId10"/>
                <a:stretch>
                  <a:fillRect b="-4545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2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5763921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63921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46172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77"/>
                </a:lnTo>
                <a:lnTo>
                  <a:pt x="1516" y="11383"/>
                </a:lnTo>
                <a:lnTo>
                  <a:pt x="0" y="17987"/>
                </a:lnTo>
                <a:lnTo>
                  <a:pt x="0" y="35289"/>
                </a:lnTo>
                <a:lnTo>
                  <a:pt x="1516" y="41885"/>
                </a:lnTo>
                <a:lnTo>
                  <a:pt x="7586" y="50987"/>
                </a:lnTo>
                <a:lnTo>
                  <a:pt x="11978" y="53264"/>
                </a:lnTo>
                <a:lnTo>
                  <a:pt x="23486" y="53264"/>
                </a:lnTo>
                <a:lnTo>
                  <a:pt x="27881" y="50987"/>
                </a:lnTo>
                <a:lnTo>
                  <a:pt x="30034" y="47759"/>
                </a:lnTo>
                <a:lnTo>
                  <a:pt x="14158" y="47759"/>
                </a:lnTo>
                <a:lnTo>
                  <a:pt x="11468" y="46000"/>
                </a:lnTo>
                <a:lnTo>
                  <a:pt x="7868" y="38961"/>
                </a:lnTo>
                <a:lnTo>
                  <a:pt x="6971" y="33680"/>
                </a:lnTo>
                <a:lnTo>
                  <a:pt x="6971" y="19584"/>
                </a:lnTo>
                <a:lnTo>
                  <a:pt x="7868" y="14298"/>
                </a:lnTo>
                <a:lnTo>
                  <a:pt x="11468" y="7263"/>
                </a:lnTo>
                <a:lnTo>
                  <a:pt x="14158" y="5504"/>
                </a:lnTo>
                <a:lnTo>
                  <a:pt x="30033" y="5504"/>
                </a:lnTo>
                <a:lnTo>
                  <a:pt x="27881" y="2277"/>
                </a:lnTo>
                <a:lnTo>
                  <a:pt x="23486" y="0"/>
                </a:lnTo>
                <a:close/>
              </a:path>
              <a:path w="35560" h="53339">
                <a:moveTo>
                  <a:pt x="30033" y="5504"/>
                </a:moveTo>
                <a:lnTo>
                  <a:pt x="21327" y="5504"/>
                </a:lnTo>
                <a:lnTo>
                  <a:pt x="24026" y="7263"/>
                </a:lnTo>
                <a:lnTo>
                  <a:pt x="27626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26" y="38961"/>
                </a:lnTo>
                <a:lnTo>
                  <a:pt x="24026" y="46000"/>
                </a:lnTo>
                <a:lnTo>
                  <a:pt x="21327" y="47759"/>
                </a:lnTo>
                <a:lnTo>
                  <a:pt x="30034" y="47759"/>
                </a:lnTo>
                <a:lnTo>
                  <a:pt x="33952" y="41885"/>
                </a:lnTo>
                <a:lnTo>
                  <a:pt x="35468" y="35289"/>
                </a:lnTo>
                <a:lnTo>
                  <a:pt x="35468" y="17987"/>
                </a:lnTo>
                <a:lnTo>
                  <a:pt x="33952" y="11383"/>
                </a:lnTo>
                <a:lnTo>
                  <a:pt x="30033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78139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78139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38798" y="4630279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47"/>
                </a:moveTo>
                <a:lnTo>
                  <a:pt x="11340" y="52336"/>
                </a:lnTo>
                <a:lnTo>
                  <a:pt x="19780" y="52336"/>
                </a:lnTo>
                <a:lnTo>
                  <a:pt x="24615" y="50806"/>
                </a:lnTo>
                <a:lnTo>
                  <a:pt x="29459" y="46480"/>
                </a:lnTo>
                <a:lnTo>
                  <a:pt x="10901" y="46480"/>
                </a:lnTo>
                <a:lnTo>
                  <a:pt x="8571" y="46207"/>
                </a:lnTo>
                <a:lnTo>
                  <a:pt x="4175" y="45108"/>
                </a:lnTo>
                <a:lnTo>
                  <a:pt x="2065" y="44268"/>
                </a:lnTo>
                <a:lnTo>
                  <a:pt x="0" y="43147"/>
                </a:lnTo>
                <a:close/>
              </a:path>
              <a:path w="33654" h="52704">
                <a:moveTo>
                  <a:pt x="29383" y="23246"/>
                </a:moveTo>
                <a:lnTo>
                  <a:pt x="17319" y="23246"/>
                </a:lnTo>
                <a:lnTo>
                  <a:pt x="20483" y="24288"/>
                </a:lnTo>
                <a:lnTo>
                  <a:pt x="22769" y="26381"/>
                </a:lnTo>
                <a:lnTo>
                  <a:pt x="25099" y="28465"/>
                </a:lnTo>
                <a:lnTo>
                  <a:pt x="26242" y="31293"/>
                </a:lnTo>
                <a:lnTo>
                  <a:pt x="26242" y="38442"/>
                </a:lnTo>
                <a:lnTo>
                  <a:pt x="25099" y="41274"/>
                </a:lnTo>
                <a:lnTo>
                  <a:pt x="22769" y="43358"/>
                </a:lnTo>
                <a:lnTo>
                  <a:pt x="20483" y="45442"/>
                </a:lnTo>
                <a:lnTo>
                  <a:pt x="17319" y="46480"/>
                </a:lnTo>
                <a:lnTo>
                  <a:pt x="29459" y="46480"/>
                </a:lnTo>
                <a:lnTo>
                  <a:pt x="31473" y="44681"/>
                </a:lnTo>
                <a:lnTo>
                  <a:pt x="33187" y="40386"/>
                </a:lnTo>
                <a:lnTo>
                  <a:pt x="33187" y="29503"/>
                </a:lnTo>
                <a:lnTo>
                  <a:pt x="31517" y="25251"/>
                </a:lnTo>
                <a:lnTo>
                  <a:pt x="29383" y="23246"/>
                </a:lnTo>
                <a:close/>
              </a:path>
              <a:path w="33654" h="52704">
                <a:moveTo>
                  <a:pt x="29407" y="0"/>
                </a:moveTo>
                <a:lnTo>
                  <a:pt x="2153" y="0"/>
                </a:lnTo>
                <a:lnTo>
                  <a:pt x="2153" y="25788"/>
                </a:lnTo>
                <a:lnTo>
                  <a:pt x="4087" y="24913"/>
                </a:lnTo>
                <a:lnTo>
                  <a:pt x="5978" y="24271"/>
                </a:lnTo>
                <a:lnTo>
                  <a:pt x="9670" y="23448"/>
                </a:lnTo>
                <a:lnTo>
                  <a:pt x="11516" y="23246"/>
                </a:lnTo>
                <a:lnTo>
                  <a:pt x="29383" y="23246"/>
                </a:lnTo>
                <a:lnTo>
                  <a:pt x="24835" y="18972"/>
                </a:lnTo>
                <a:lnTo>
                  <a:pt x="23263" y="18427"/>
                </a:lnTo>
                <a:lnTo>
                  <a:pt x="8527" y="18427"/>
                </a:lnTo>
                <a:lnTo>
                  <a:pt x="8527" y="5852"/>
                </a:lnTo>
                <a:lnTo>
                  <a:pt x="29407" y="5852"/>
                </a:lnTo>
                <a:lnTo>
                  <a:pt x="29407" y="0"/>
                </a:lnTo>
                <a:close/>
              </a:path>
              <a:path w="33654" h="52704">
                <a:moveTo>
                  <a:pt x="20308" y="17403"/>
                </a:moveTo>
                <a:lnTo>
                  <a:pt x="13582" y="17403"/>
                </a:lnTo>
                <a:lnTo>
                  <a:pt x="12571" y="17486"/>
                </a:lnTo>
                <a:lnTo>
                  <a:pt x="10549" y="17825"/>
                </a:lnTo>
                <a:lnTo>
                  <a:pt x="9538" y="18080"/>
                </a:lnTo>
                <a:lnTo>
                  <a:pt x="8527" y="18427"/>
                </a:lnTo>
                <a:lnTo>
                  <a:pt x="23263" y="18427"/>
                </a:lnTo>
                <a:lnTo>
                  <a:pt x="20308" y="17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82798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73" y="0"/>
                </a:moveTo>
                <a:lnTo>
                  <a:pt x="11956" y="0"/>
                </a:lnTo>
                <a:lnTo>
                  <a:pt x="7604" y="2277"/>
                </a:lnTo>
                <a:lnTo>
                  <a:pt x="4527" y="6832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4527" y="46440"/>
                </a:lnTo>
                <a:lnTo>
                  <a:pt x="7604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60" h="53339">
                <a:moveTo>
                  <a:pt x="30018" y="5504"/>
                </a:moveTo>
                <a:lnTo>
                  <a:pt x="21319" y="5504"/>
                </a:lnTo>
                <a:lnTo>
                  <a:pt x="24044" y="7263"/>
                </a:lnTo>
                <a:lnTo>
                  <a:pt x="25802" y="10785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5802" y="42478"/>
                </a:lnTo>
                <a:lnTo>
                  <a:pt x="24044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92387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92387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32958" y="4630279"/>
            <a:ext cx="31115" cy="51435"/>
          </a:xfrm>
          <a:custGeom>
            <a:avLst/>
            <a:gdLst/>
            <a:ahLst/>
            <a:cxnLst/>
            <a:rect l="l" t="t" r="r" b="b"/>
            <a:pathLst>
              <a:path w="31114" h="51435">
                <a:moveTo>
                  <a:pt x="30550" y="45490"/>
                </a:moveTo>
                <a:lnTo>
                  <a:pt x="967" y="45490"/>
                </a:lnTo>
                <a:lnTo>
                  <a:pt x="967" y="51334"/>
                </a:lnTo>
                <a:lnTo>
                  <a:pt x="30550" y="51334"/>
                </a:lnTo>
                <a:lnTo>
                  <a:pt x="30550" y="45490"/>
                </a:lnTo>
                <a:close/>
              </a:path>
              <a:path w="31114" h="51435">
                <a:moveTo>
                  <a:pt x="19209" y="6322"/>
                </a:moveTo>
                <a:lnTo>
                  <a:pt x="12307" y="6322"/>
                </a:lnTo>
                <a:lnTo>
                  <a:pt x="12307" y="45490"/>
                </a:lnTo>
                <a:lnTo>
                  <a:pt x="19209" y="45490"/>
                </a:lnTo>
                <a:lnTo>
                  <a:pt x="19209" y="6322"/>
                </a:lnTo>
                <a:close/>
              </a:path>
              <a:path w="31114" h="51435">
                <a:moveTo>
                  <a:pt x="19209" y="0"/>
                </a:moveTo>
                <a:lnTo>
                  <a:pt x="12263" y="0"/>
                </a:lnTo>
                <a:lnTo>
                  <a:pt x="0" y="2475"/>
                </a:lnTo>
                <a:lnTo>
                  <a:pt x="0" y="8798"/>
                </a:lnTo>
                <a:lnTo>
                  <a:pt x="12307" y="6322"/>
                </a:lnTo>
                <a:lnTo>
                  <a:pt x="19209" y="6322"/>
                </a:lnTo>
                <a:lnTo>
                  <a:pt x="19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74629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73" y="0"/>
                </a:moveTo>
                <a:lnTo>
                  <a:pt x="12000" y="0"/>
                </a:lnTo>
                <a:lnTo>
                  <a:pt x="7604" y="2277"/>
                </a:lnTo>
                <a:lnTo>
                  <a:pt x="1538" y="11383"/>
                </a:lnTo>
                <a:lnTo>
                  <a:pt x="0" y="17987"/>
                </a:lnTo>
                <a:lnTo>
                  <a:pt x="0" y="35289"/>
                </a:lnTo>
                <a:lnTo>
                  <a:pt x="1538" y="41885"/>
                </a:lnTo>
                <a:lnTo>
                  <a:pt x="7604" y="50987"/>
                </a:lnTo>
                <a:lnTo>
                  <a:pt x="12000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60" h="53339">
                <a:moveTo>
                  <a:pt x="30018" y="5504"/>
                </a:moveTo>
                <a:lnTo>
                  <a:pt x="21319" y="5504"/>
                </a:lnTo>
                <a:lnTo>
                  <a:pt x="24044" y="7263"/>
                </a:lnTo>
                <a:lnTo>
                  <a:pt x="27648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48" y="38961"/>
                </a:lnTo>
                <a:lnTo>
                  <a:pt x="24044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19421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73" y="0"/>
                </a:moveTo>
                <a:lnTo>
                  <a:pt x="11956" y="0"/>
                </a:lnTo>
                <a:lnTo>
                  <a:pt x="7604" y="2277"/>
                </a:lnTo>
                <a:lnTo>
                  <a:pt x="4571" y="6832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4571" y="46440"/>
                </a:lnTo>
                <a:lnTo>
                  <a:pt x="7604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60" h="53339">
                <a:moveTo>
                  <a:pt x="30018" y="5504"/>
                </a:moveTo>
                <a:lnTo>
                  <a:pt x="21319" y="5504"/>
                </a:lnTo>
                <a:lnTo>
                  <a:pt x="24044" y="7263"/>
                </a:lnTo>
                <a:lnTo>
                  <a:pt x="25802" y="10785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5802" y="42478"/>
                </a:lnTo>
                <a:lnTo>
                  <a:pt x="24044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49292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49293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87489" y="4629351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90" h="53339">
                <a:moveTo>
                  <a:pt x="0" y="44009"/>
                </a:moveTo>
                <a:lnTo>
                  <a:pt x="11560" y="53264"/>
                </a:lnTo>
                <a:lnTo>
                  <a:pt x="20132" y="53264"/>
                </a:lnTo>
                <a:lnTo>
                  <a:pt x="25099" y="51875"/>
                </a:lnTo>
                <a:lnTo>
                  <a:pt x="30690" y="47407"/>
                </a:lnTo>
                <a:lnTo>
                  <a:pt x="11033" y="47407"/>
                </a:lnTo>
                <a:lnTo>
                  <a:pt x="8615" y="47122"/>
                </a:lnTo>
                <a:lnTo>
                  <a:pt x="4044" y="45978"/>
                </a:lnTo>
                <a:lnTo>
                  <a:pt x="1934" y="45130"/>
                </a:lnTo>
                <a:lnTo>
                  <a:pt x="0" y="44009"/>
                </a:lnTo>
                <a:close/>
              </a:path>
              <a:path w="34290" h="53339">
                <a:moveTo>
                  <a:pt x="30848" y="5843"/>
                </a:moveTo>
                <a:lnTo>
                  <a:pt x="18330" y="5843"/>
                </a:lnTo>
                <a:lnTo>
                  <a:pt x="21011" y="6551"/>
                </a:lnTo>
                <a:lnTo>
                  <a:pt x="22857" y="7967"/>
                </a:lnTo>
                <a:lnTo>
                  <a:pt x="24747" y="9374"/>
                </a:lnTo>
                <a:lnTo>
                  <a:pt x="25670" y="11396"/>
                </a:lnTo>
                <a:lnTo>
                  <a:pt x="25670" y="16598"/>
                </a:lnTo>
                <a:lnTo>
                  <a:pt x="24791" y="18563"/>
                </a:lnTo>
                <a:lnTo>
                  <a:pt x="22945" y="19926"/>
                </a:lnTo>
                <a:lnTo>
                  <a:pt x="21143" y="21290"/>
                </a:lnTo>
                <a:lnTo>
                  <a:pt x="18549" y="21971"/>
                </a:lnTo>
                <a:lnTo>
                  <a:pt x="8879" y="21971"/>
                </a:lnTo>
                <a:lnTo>
                  <a:pt x="8879" y="27683"/>
                </a:lnTo>
                <a:lnTo>
                  <a:pt x="18637" y="27683"/>
                </a:lnTo>
                <a:lnTo>
                  <a:pt x="21582" y="28536"/>
                </a:lnTo>
                <a:lnTo>
                  <a:pt x="25802" y="31948"/>
                </a:lnTo>
                <a:lnTo>
                  <a:pt x="26736" y="34041"/>
                </a:lnTo>
                <a:lnTo>
                  <a:pt x="26857" y="40623"/>
                </a:lnTo>
                <a:lnTo>
                  <a:pt x="25758" y="43120"/>
                </a:lnTo>
                <a:lnTo>
                  <a:pt x="21187" y="46550"/>
                </a:lnTo>
                <a:lnTo>
                  <a:pt x="17846" y="47407"/>
                </a:lnTo>
                <a:lnTo>
                  <a:pt x="30690" y="47407"/>
                </a:lnTo>
                <a:lnTo>
                  <a:pt x="32044" y="46326"/>
                </a:lnTo>
                <a:lnTo>
                  <a:pt x="33802" y="42404"/>
                </a:lnTo>
                <a:lnTo>
                  <a:pt x="33802" y="34041"/>
                </a:lnTo>
                <a:lnTo>
                  <a:pt x="23209" y="24578"/>
                </a:lnTo>
                <a:lnTo>
                  <a:pt x="26198" y="23827"/>
                </a:lnTo>
                <a:lnTo>
                  <a:pt x="28528" y="22468"/>
                </a:lnTo>
                <a:lnTo>
                  <a:pt x="31780" y="18550"/>
                </a:lnTo>
                <a:lnTo>
                  <a:pt x="32572" y="16150"/>
                </a:lnTo>
                <a:lnTo>
                  <a:pt x="32572" y="9224"/>
                </a:lnTo>
                <a:lnTo>
                  <a:pt x="31033" y="5988"/>
                </a:lnTo>
                <a:lnTo>
                  <a:pt x="30848" y="5843"/>
                </a:lnTo>
                <a:close/>
              </a:path>
              <a:path w="34290" h="53339">
                <a:moveTo>
                  <a:pt x="20747" y="0"/>
                </a:moveTo>
                <a:lnTo>
                  <a:pt x="13450" y="0"/>
                </a:lnTo>
                <a:lnTo>
                  <a:pt x="11252" y="184"/>
                </a:lnTo>
                <a:lnTo>
                  <a:pt x="6637" y="918"/>
                </a:lnTo>
                <a:lnTo>
                  <a:pt x="4175" y="1468"/>
                </a:lnTo>
                <a:lnTo>
                  <a:pt x="1538" y="2202"/>
                </a:lnTo>
                <a:lnTo>
                  <a:pt x="1538" y="8384"/>
                </a:lnTo>
                <a:lnTo>
                  <a:pt x="4175" y="7518"/>
                </a:lnTo>
                <a:lnTo>
                  <a:pt x="6549" y="6881"/>
                </a:lnTo>
                <a:lnTo>
                  <a:pt x="10901" y="6054"/>
                </a:lnTo>
                <a:lnTo>
                  <a:pt x="12967" y="5843"/>
                </a:lnTo>
                <a:lnTo>
                  <a:pt x="30848" y="5843"/>
                </a:lnTo>
                <a:lnTo>
                  <a:pt x="24923" y="1200"/>
                </a:lnTo>
                <a:lnTo>
                  <a:pt x="20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31578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473" y="0"/>
                </a:moveTo>
                <a:lnTo>
                  <a:pt x="11956" y="0"/>
                </a:lnTo>
                <a:lnTo>
                  <a:pt x="7560" y="2277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7560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9626" y="42478"/>
                </a:lnTo>
                <a:lnTo>
                  <a:pt x="7868" y="38961"/>
                </a:lnTo>
                <a:lnTo>
                  <a:pt x="6945" y="33680"/>
                </a:lnTo>
                <a:lnTo>
                  <a:pt x="6945" y="19584"/>
                </a:lnTo>
                <a:lnTo>
                  <a:pt x="7868" y="14298"/>
                </a:lnTo>
                <a:lnTo>
                  <a:pt x="9626" y="10785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59" h="53339">
                <a:moveTo>
                  <a:pt x="30018" y="5504"/>
                </a:moveTo>
                <a:lnTo>
                  <a:pt x="21319" y="5504"/>
                </a:lnTo>
                <a:lnTo>
                  <a:pt x="24000" y="7263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4000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29" y="35289"/>
                </a:lnTo>
                <a:lnTo>
                  <a:pt x="35429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76326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516" y="0"/>
                </a:moveTo>
                <a:lnTo>
                  <a:pt x="12000" y="0"/>
                </a:lnTo>
                <a:lnTo>
                  <a:pt x="7604" y="2277"/>
                </a:lnTo>
                <a:lnTo>
                  <a:pt x="1538" y="11383"/>
                </a:lnTo>
                <a:lnTo>
                  <a:pt x="0" y="17987"/>
                </a:lnTo>
                <a:lnTo>
                  <a:pt x="0" y="35289"/>
                </a:lnTo>
                <a:lnTo>
                  <a:pt x="1538" y="41885"/>
                </a:lnTo>
                <a:lnTo>
                  <a:pt x="7604" y="50987"/>
                </a:lnTo>
                <a:lnTo>
                  <a:pt x="12000" y="53264"/>
                </a:lnTo>
                <a:lnTo>
                  <a:pt x="23516" y="53264"/>
                </a:lnTo>
                <a:lnTo>
                  <a:pt x="27912" y="50987"/>
                </a:lnTo>
                <a:lnTo>
                  <a:pt x="30063" y="47759"/>
                </a:lnTo>
                <a:lnTo>
                  <a:pt x="14198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98" y="5504"/>
                </a:lnTo>
                <a:lnTo>
                  <a:pt x="30062" y="5504"/>
                </a:lnTo>
                <a:lnTo>
                  <a:pt x="27912" y="2277"/>
                </a:lnTo>
                <a:lnTo>
                  <a:pt x="23516" y="0"/>
                </a:lnTo>
                <a:close/>
              </a:path>
              <a:path w="35559" h="53339">
                <a:moveTo>
                  <a:pt x="30062" y="5504"/>
                </a:moveTo>
                <a:lnTo>
                  <a:pt x="21363" y="5504"/>
                </a:lnTo>
                <a:lnTo>
                  <a:pt x="24044" y="7263"/>
                </a:lnTo>
                <a:lnTo>
                  <a:pt x="27648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48" y="38961"/>
                </a:lnTo>
                <a:lnTo>
                  <a:pt x="24044" y="46000"/>
                </a:lnTo>
                <a:lnTo>
                  <a:pt x="21363" y="47759"/>
                </a:lnTo>
                <a:lnTo>
                  <a:pt x="30063" y="47759"/>
                </a:lnTo>
                <a:lnTo>
                  <a:pt x="33978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78" y="11383"/>
                </a:lnTo>
                <a:lnTo>
                  <a:pt x="30062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63541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63541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47162" y="2705077"/>
            <a:ext cx="750433" cy="2082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01737" y="4629351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90" h="53339">
                <a:moveTo>
                  <a:pt x="0" y="44009"/>
                </a:moveTo>
                <a:lnTo>
                  <a:pt x="11560" y="53264"/>
                </a:lnTo>
                <a:lnTo>
                  <a:pt x="20132" y="53264"/>
                </a:lnTo>
                <a:lnTo>
                  <a:pt x="25055" y="51875"/>
                </a:lnTo>
                <a:lnTo>
                  <a:pt x="30682" y="47407"/>
                </a:lnTo>
                <a:lnTo>
                  <a:pt x="10989" y="47407"/>
                </a:lnTo>
                <a:lnTo>
                  <a:pt x="8615" y="47122"/>
                </a:lnTo>
                <a:lnTo>
                  <a:pt x="4000" y="45978"/>
                </a:lnTo>
                <a:lnTo>
                  <a:pt x="1934" y="45130"/>
                </a:lnTo>
                <a:lnTo>
                  <a:pt x="0" y="44009"/>
                </a:lnTo>
                <a:close/>
              </a:path>
              <a:path w="34290" h="53339">
                <a:moveTo>
                  <a:pt x="30847" y="5843"/>
                </a:moveTo>
                <a:lnTo>
                  <a:pt x="18330" y="5843"/>
                </a:lnTo>
                <a:lnTo>
                  <a:pt x="21011" y="6551"/>
                </a:lnTo>
                <a:lnTo>
                  <a:pt x="22857" y="7967"/>
                </a:lnTo>
                <a:lnTo>
                  <a:pt x="24747" y="9374"/>
                </a:lnTo>
                <a:lnTo>
                  <a:pt x="25670" y="11396"/>
                </a:lnTo>
                <a:lnTo>
                  <a:pt x="25670" y="16598"/>
                </a:lnTo>
                <a:lnTo>
                  <a:pt x="24747" y="18563"/>
                </a:lnTo>
                <a:lnTo>
                  <a:pt x="21143" y="21290"/>
                </a:lnTo>
                <a:lnTo>
                  <a:pt x="18505" y="21971"/>
                </a:lnTo>
                <a:lnTo>
                  <a:pt x="8835" y="21971"/>
                </a:lnTo>
                <a:lnTo>
                  <a:pt x="8835" y="27683"/>
                </a:lnTo>
                <a:lnTo>
                  <a:pt x="18637" y="27683"/>
                </a:lnTo>
                <a:lnTo>
                  <a:pt x="21582" y="28536"/>
                </a:lnTo>
                <a:lnTo>
                  <a:pt x="25802" y="31948"/>
                </a:lnTo>
                <a:lnTo>
                  <a:pt x="26736" y="34041"/>
                </a:lnTo>
                <a:lnTo>
                  <a:pt x="26857" y="40623"/>
                </a:lnTo>
                <a:lnTo>
                  <a:pt x="25714" y="43120"/>
                </a:lnTo>
                <a:lnTo>
                  <a:pt x="21143" y="46550"/>
                </a:lnTo>
                <a:lnTo>
                  <a:pt x="17846" y="47407"/>
                </a:lnTo>
                <a:lnTo>
                  <a:pt x="30682" y="47407"/>
                </a:lnTo>
                <a:lnTo>
                  <a:pt x="32044" y="46326"/>
                </a:lnTo>
                <a:lnTo>
                  <a:pt x="33758" y="42404"/>
                </a:lnTo>
                <a:lnTo>
                  <a:pt x="33758" y="34041"/>
                </a:lnTo>
                <a:lnTo>
                  <a:pt x="32835" y="31271"/>
                </a:lnTo>
                <a:lnTo>
                  <a:pt x="30945" y="29024"/>
                </a:lnTo>
                <a:lnTo>
                  <a:pt x="29099" y="26773"/>
                </a:lnTo>
                <a:lnTo>
                  <a:pt x="26506" y="25291"/>
                </a:lnTo>
                <a:lnTo>
                  <a:pt x="23209" y="24578"/>
                </a:lnTo>
                <a:lnTo>
                  <a:pt x="26198" y="23827"/>
                </a:lnTo>
                <a:lnTo>
                  <a:pt x="28484" y="22468"/>
                </a:lnTo>
                <a:lnTo>
                  <a:pt x="31736" y="18550"/>
                </a:lnTo>
                <a:lnTo>
                  <a:pt x="32572" y="16150"/>
                </a:lnTo>
                <a:lnTo>
                  <a:pt x="32572" y="9224"/>
                </a:lnTo>
                <a:lnTo>
                  <a:pt x="31033" y="5988"/>
                </a:lnTo>
                <a:lnTo>
                  <a:pt x="30847" y="5843"/>
                </a:lnTo>
                <a:close/>
              </a:path>
              <a:path w="34290" h="53339">
                <a:moveTo>
                  <a:pt x="20747" y="0"/>
                </a:moveTo>
                <a:lnTo>
                  <a:pt x="13406" y="0"/>
                </a:lnTo>
                <a:lnTo>
                  <a:pt x="11252" y="184"/>
                </a:lnTo>
                <a:lnTo>
                  <a:pt x="6637" y="918"/>
                </a:lnTo>
                <a:lnTo>
                  <a:pt x="4175" y="1468"/>
                </a:lnTo>
                <a:lnTo>
                  <a:pt x="1538" y="2202"/>
                </a:lnTo>
                <a:lnTo>
                  <a:pt x="1538" y="8384"/>
                </a:lnTo>
                <a:lnTo>
                  <a:pt x="4131" y="7518"/>
                </a:lnTo>
                <a:lnTo>
                  <a:pt x="6549" y="6881"/>
                </a:lnTo>
                <a:lnTo>
                  <a:pt x="10901" y="6054"/>
                </a:lnTo>
                <a:lnTo>
                  <a:pt x="12923" y="5843"/>
                </a:lnTo>
                <a:lnTo>
                  <a:pt x="30847" y="5843"/>
                </a:lnTo>
                <a:lnTo>
                  <a:pt x="24879" y="1200"/>
                </a:lnTo>
                <a:lnTo>
                  <a:pt x="20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46574" y="4630279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47"/>
                </a:moveTo>
                <a:lnTo>
                  <a:pt x="11340" y="52336"/>
                </a:lnTo>
                <a:lnTo>
                  <a:pt x="19780" y="52336"/>
                </a:lnTo>
                <a:lnTo>
                  <a:pt x="24615" y="50806"/>
                </a:lnTo>
                <a:lnTo>
                  <a:pt x="29459" y="46480"/>
                </a:lnTo>
                <a:lnTo>
                  <a:pt x="10901" y="46480"/>
                </a:lnTo>
                <a:lnTo>
                  <a:pt x="8615" y="46207"/>
                </a:lnTo>
                <a:lnTo>
                  <a:pt x="4219" y="45108"/>
                </a:lnTo>
                <a:lnTo>
                  <a:pt x="2065" y="44268"/>
                </a:lnTo>
                <a:lnTo>
                  <a:pt x="0" y="43147"/>
                </a:lnTo>
                <a:close/>
              </a:path>
              <a:path w="33654" h="52704">
                <a:moveTo>
                  <a:pt x="29383" y="23246"/>
                </a:moveTo>
                <a:lnTo>
                  <a:pt x="17319" y="23246"/>
                </a:lnTo>
                <a:lnTo>
                  <a:pt x="20483" y="24288"/>
                </a:lnTo>
                <a:lnTo>
                  <a:pt x="22769" y="26381"/>
                </a:lnTo>
                <a:lnTo>
                  <a:pt x="25099" y="28465"/>
                </a:lnTo>
                <a:lnTo>
                  <a:pt x="26242" y="31293"/>
                </a:lnTo>
                <a:lnTo>
                  <a:pt x="26242" y="38442"/>
                </a:lnTo>
                <a:lnTo>
                  <a:pt x="25099" y="41274"/>
                </a:lnTo>
                <a:lnTo>
                  <a:pt x="22769" y="43358"/>
                </a:lnTo>
                <a:lnTo>
                  <a:pt x="20483" y="45442"/>
                </a:lnTo>
                <a:lnTo>
                  <a:pt x="17319" y="46480"/>
                </a:lnTo>
                <a:lnTo>
                  <a:pt x="29459" y="46480"/>
                </a:lnTo>
                <a:lnTo>
                  <a:pt x="31473" y="44681"/>
                </a:lnTo>
                <a:lnTo>
                  <a:pt x="33231" y="40386"/>
                </a:lnTo>
                <a:lnTo>
                  <a:pt x="33231" y="29503"/>
                </a:lnTo>
                <a:lnTo>
                  <a:pt x="31517" y="25251"/>
                </a:lnTo>
                <a:lnTo>
                  <a:pt x="29383" y="23246"/>
                </a:lnTo>
                <a:close/>
              </a:path>
              <a:path w="33654" h="52704">
                <a:moveTo>
                  <a:pt x="29451" y="0"/>
                </a:moveTo>
                <a:lnTo>
                  <a:pt x="2153" y="0"/>
                </a:lnTo>
                <a:lnTo>
                  <a:pt x="2153" y="25788"/>
                </a:lnTo>
                <a:lnTo>
                  <a:pt x="4087" y="24913"/>
                </a:lnTo>
                <a:lnTo>
                  <a:pt x="5978" y="24271"/>
                </a:lnTo>
                <a:lnTo>
                  <a:pt x="9670" y="23448"/>
                </a:lnTo>
                <a:lnTo>
                  <a:pt x="11516" y="23246"/>
                </a:lnTo>
                <a:lnTo>
                  <a:pt x="29383" y="23246"/>
                </a:lnTo>
                <a:lnTo>
                  <a:pt x="24835" y="18972"/>
                </a:lnTo>
                <a:lnTo>
                  <a:pt x="23263" y="18427"/>
                </a:lnTo>
                <a:lnTo>
                  <a:pt x="8527" y="18427"/>
                </a:lnTo>
                <a:lnTo>
                  <a:pt x="8527" y="5852"/>
                </a:lnTo>
                <a:lnTo>
                  <a:pt x="29451" y="5852"/>
                </a:lnTo>
                <a:lnTo>
                  <a:pt x="29451" y="0"/>
                </a:lnTo>
                <a:close/>
              </a:path>
              <a:path w="33654" h="52704">
                <a:moveTo>
                  <a:pt x="20308" y="17403"/>
                </a:moveTo>
                <a:lnTo>
                  <a:pt x="13582" y="17403"/>
                </a:lnTo>
                <a:lnTo>
                  <a:pt x="12571" y="17486"/>
                </a:lnTo>
                <a:lnTo>
                  <a:pt x="10549" y="17825"/>
                </a:lnTo>
                <a:lnTo>
                  <a:pt x="9538" y="18080"/>
                </a:lnTo>
                <a:lnTo>
                  <a:pt x="8527" y="18427"/>
                </a:lnTo>
                <a:lnTo>
                  <a:pt x="23263" y="18427"/>
                </a:lnTo>
                <a:lnTo>
                  <a:pt x="20308" y="17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90575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473" y="0"/>
                </a:moveTo>
                <a:lnTo>
                  <a:pt x="12000" y="0"/>
                </a:lnTo>
                <a:lnTo>
                  <a:pt x="7604" y="2277"/>
                </a:lnTo>
                <a:lnTo>
                  <a:pt x="1538" y="11383"/>
                </a:lnTo>
                <a:lnTo>
                  <a:pt x="0" y="17987"/>
                </a:lnTo>
                <a:lnTo>
                  <a:pt x="0" y="35289"/>
                </a:lnTo>
                <a:lnTo>
                  <a:pt x="1538" y="41885"/>
                </a:lnTo>
                <a:lnTo>
                  <a:pt x="7604" y="50987"/>
                </a:lnTo>
                <a:lnTo>
                  <a:pt x="12000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89" y="33680"/>
                </a:lnTo>
                <a:lnTo>
                  <a:pt x="6989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59" h="53339">
                <a:moveTo>
                  <a:pt x="30018" y="5504"/>
                </a:moveTo>
                <a:lnTo>
                  <a:pt x="21319" y="5504"/>
                </a:lnTo>
                <a:lnTo>
                  <a:pt x="24044" y="7263"/>
                </a:lnTo>
                <a:lnTo>
                  <a:pt x="27648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48" y="38961"/>
                </a:lnTo>
                <a:lnTo>
                  <a:pt x="24044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277790" y="2705077"/>
            <a:ext cx="0" cy="1873885"/>
          </a:xfrm>
          <a:custGeom>
            <a:avLst/>
            <a:gdLst/>
            <a:ahLst/>
            <a:cxnLst/>
            <a:rect l="l" t="t" r="r" b="b"/>
            <a:pathLst>
              <a:path h="1873885">
                <a:moveTo>
                  <a:pt x="0" y="1873744"/>
                </a:moveTo>
                <a:lnTo>
                  <a:pt x="0" y="0"/>
                </a:lnTo>
              </a:path>
            </a:pathLst>
          </a:custGeom>
          <a:ln w="61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77790" y="45788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44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14052" y="4630279"/>
            <a:ext cx="37465" cy="51435"/>
          </a:xfrm>
          <a:custGeom>
            <a:avLst/>
            <a:gdLst/>
            <a:ahLst/>
            <a:cxnLst/>
            <a:rect l="l" t="t" r="r" b="b"/>
            <a:pathLst>
              <a:path w="37465" h="51435">
                <a:moveTo>
                  <a:pt x="30066" y="39229"/>
                </a:moveTo>
                <a:lnTo>
                  <a:pt x="23165" y="39229"/>
                </a:lnTo>
                <a:lnTo>
                  <a:pt x="23165" y="51334"/>
                </a:lnTo>
                <a:lnTo>
                  <a:pt x="30066" y="51334"/>
                </a:lnTo>
                <a:lnTo>
                  <a:pt x="30066" y="39229"/>
                </a:lnTo>
                <a:close/>
              </a:path>
              <a:path w="37465" h="51435">
                <a:moveTo>
                  <a:pt x="30066" y="0"/>
                </a:moveTo>
                <a:lnTo>
                  <a:pt x="21319" y="0"/>
                </a:lnTo>
                <a:lnTo>
                  <a:pt x="0" y="32533"/>
                </a:lnTo>
                <a:lnTo>
                  <a:pt x="0" y="39229"/>
                </a:lnTo>
                <a:lnTo>
                  <a:pt x="37363" y="39229"/>
                </a:lnTo>
                <a:lnTo>
                  <a:pt x="37363" y="33456"/>
                </a:lnTo>
                <a:lnTo>
                  <a:pt x="5626" y="33456"/>
                </a:lnTo>
                <a:lnTo>
                  <a:pt x="23165" y="6050"/>
                </a:lnTo>
                <a:lnTo>
                  <a:pt x="30066" y="6050"/>
                </a:lnTo>
                <a:lnTo>
                  <a:pt x="30066" y="0"/>
                </a:lnTo>
                <a:close/>
              </a:path>
              <a:path w="37465" h="51435">
                <a:moveTo>
                  <a:pt x="30066" y="6050"/>
                </a:moveTo>
                <a:lnTo>
                  <a:pt x="23165" y="6050"/>
                </a:lnTo>
                <a:lnTo>
                  <a:pt x="23165" y="33456"/>
                </a:lnTo>
                <a:lnTo>
                  <a:pt x="30066" y="33456"/>
                </a:lnTo>
                <a:lnTo>
                  <a:pt x="30066" y="6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60031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473" y="0"/>
                </a:moveTo>
                <a:lnTo>
                  <a:pt x="11956" y="0"/>
                </a:lnTo>
                <a:lnTo>
                  <a:pt x="7560" y="2277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7560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45" y="33680"/>
                </a:lnTo>
                <a:lnTo>
                  <a:pt x="6945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59" h="53339">
                <a:moveTo>
                  <a:pt x="30018" y="5504"/>
                </a:moveTo>
                <a:lnTo>
                  <a:pt x="21319" y="5504"/>
                </a:lnTo>
                <a:lnTo>
                  <a:pt x="24000" y="7263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4000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304823" y="462935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59" h="53339">
                <a:moveTo>
                  <a:pt x="23473" y="0"/>
                </a:moveTo>
                <a:lnTo>
                  <a:pt x="11956" y="0"/>
                </a:lnTo>
                <a:lnTo>
                  <a:pt x="7560" y="2277"/>
                </a:lnTo>
                <a:lnTo>
                  <a:pt x="1494" y="11383"/>
                </a:lnTo>
                <a:lnTo>
                  <a:pt x="0" y="17987"/>
                </a:lnTo>
                <a:lnTo>
                  <a:pt x="0" y="35289"/>
                </a:lnTo>
                <a:lnTo>
                  <a:pt x="1494" y="41885"/>
                </a:lnTo>
                <a:lnTo>
                  <a:pt x="7560" y="50987"/>
                </a:lnTo>
                <a:lnTo>
                  <a:pt x="11956" y="53264"/>
                </a:lnTo>
                <a:lnTo>
                  <a:pt x="23473" y="53264"/>
                </a:lnTo>
                <a:lnTo>
                  <a:pt x="27868" y="50987"/>
                </a:lnTo>
                <a:lnTo>
                  <a:pt x="30019" y="47759"/>
                </a:lnTo>
                <a:lnTo>
                  <a:pt x="14154" y="47759"/>
                </a:lnTo>
                <a:lnTo>
                  <a:pt x="11472" y="46000"/>
                </a:lnTo>
                <a:lnTo>
                  <a:pt x="7868" y="38961"/>
                </a:lnTo>
                <a:lnTo>
                  <a:pt x="6945" y="33680"/>
                </a:lnTo>
                <a:lnTo>
                  <a:pt x="6945" y="19584"/>
                </a:lnTo>
                <a:lnTo>
                  <a:pt x="7868" y="14298"/>
                </a:lnTo>
                <a:lnTo>
                  <a:pt x="11472" y="7263"/>
                </a:lnTo>
                <a:lnTo>
                  <a:pt x="14154" y="5504"/>
                </a:lnTo>
                <a:lnTo>
                  <a:pt x="30018" y="5504"/>
                </a:lnTo>
                <a:lnTo>
                  <a:pt x="27868" y="2277"/>
                </a:lnTo>
                <a:lnTo>
                  <a:pt x="23473" y="0"/>
                </a:lnTo>
                <a:close/>
              </a:path>
              <a:path w="35559" h="53339">
                <a:moveTo>
                  <a:pt x="30018" y="5504"/>
                </a:moveTo>
                <a:lnTo>
                  <a:pt x="21319" y="5504"/>
                </a:lnTo>
                <a:lnTo>
                  <a:pt x="24000" y="7263"/>
                </a:lnTo>
                <a:lnTo>
                  <a:pt x="27604" y="14298"/>
                </a:lnTo>
                <a:lnTo>
                  <a:pt x="28528" y="19584"/>
                </a:lnTo>
                <a:lnTo>
                  <a:pt x="28528" y="33680"/>
                </a:lnTo>
                <a:lnTo>
                  <a:pt x="27604" y="38961"/>
                </a:lnTo>
                <a:lnTo>
                  <a:pt x="24000" y="46000"/>
                </a:lnTo>
                <a:lnTo>
                  <a:pt x="21319" y="47759"/>
                </a:lnTo>
                <a:lnTo>
                  <a:pt x="30019" y="47759"/>
                </a:lnTo>
                <a:lnTo>
                  <a:pt x="33934" y="41885"/>
                </a:lnTo>
                <a:lnTo>
                  <a:pt x="35473" y="35289"/>
                </a:lnTo>
                <a:lnTo>
                  <a:pt x="35473" y="17987"/>
                </a:lnTo>
                <a:lnTo>
                  <a:pt x="33934" y="11383"/>
                </a:lnTo>
                <a:lnTo>
                  <a:pt x="30018" y="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63921" y="4578821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39284" y="457882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62555" y="4553314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77"/>
                </a:lnTo>
                <a:lnTo>
                  <a:pt x="1520" y="11379"/>
                </a:lnTo>
                <a:lnTo>
                  <a:pt x="0" y="17983"/>
                </a:lnTo>
                <a:lnTo>
                  <a:pt x="0" y="35285"/>
                </a:lnTo>
                <a:lnTo>
                  <a:pt x="1520" y="41880"/>
                </a:lnTo>
                <a:lnTo>
                  <a:pt x="7591" y="50987"/>
                </a:lnTo>
                <a:lnTo>
                  <a:pt x="11982" y="53260"/>
                </a:lnTo>
                <a:lnTo>
                  <a:pt x="23486" y="53260"/>
                </a:lnTo>
                <a:lnTo>
                  <a:pt x="27881" y="50987"/>
                </a:lnTo>
                <a:lnTo>
                  <a:pt x="30033" y="47759"/>
                </a:lnTo>
                <a:lnTo>
                  <a:pt x="14158" y="47759"/>
                </a:lnTo>
                <a:lnTo>
                  <a:pt x="11472" y="45996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84"/>
                </a:lnTo>
                <a:lnTo>
                  <a:pt x="7872" y="14294"/>
                </a:lnTo>
                <a:lnTo>
                  <a:pt x="11472" y="7259"/>
                </a:lnTo>
                <a:lnTo>
                  <a:pt x="14158" y="5500"/>
                </a:lnTo>
                <a:lnTo>
                  <a:pt x="30031" y="5500"/>
                </a:lnTo>
                <a:lnTo>
                  <a:pt x="27881" y="2277"/>
                </a:lnTo>
                <a:lnTo>
                  <a:pt x="23486" y="0"/>
                </a:lnTo>
                <a:close/>
              </a:path>
              <a:path w="35560" h="53339">
                <a:moveTo>
                  <a:pt x="30031" y="5500"/>
                </a:moveTo>
                <a:lnTo>
                  <a:pt x="21332" y="5500"/>
                </a:lnTo>
                <a:lnTo>
                  <a:pt x="24031" y="7259"/>
                </a:lnTo>
                <a:lnTo>
                  <a:pt x="27631" y="14294"/>
                </a:lnTo>
                <a:lnTo>
                  <a:pt x="28532" y="19584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6"/>
                </a:lnTo>
                <a:lnTo>
                  <a:pt x="21332" y="47759"/>
                </a:lnTo>
                <a:lnTo>
                  <a:pt x="30033" y="47759"/>
                </a:lnTo>
                <a:lnTo>
                  <a:pt x="33952" y="41880"/>
                </a:lnTo>
                <a:lnTo>
                  <a:pt x="35473" y="35285"/>
                </a:lnTo>
                <a:lnTo>
                  <a:pt x="35473" y="17983"/>
                </a:lnTo>
                <a:lnTo>
                  <a:pt x="33952" y="11379"/>
                </a:lnTo>
                <a:lnTo>
                  <a:pt x="30031" y="5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10221" y="4596837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29716" y="4553314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77"/>
                </a:lnTo>
                <a:lnTo>
                  <a:pt x="1516" y="11379"/>
                </a:lnTo>
                <a:lnTo>
                  <a:pt x="0" y="17983"/>
                </a:lnTo>
                <a:lnTo>
                  <a:pt x="0" y="35285"/>
                </a:lnTo>
                <a:lnTo>
                  <a:pt x="1516" y="41880"/>
                </a:lnTo>
                <a:lnTo>
                  <a:pt x="7591" y="50987"/>
                </a:lnTo>
                <a:lnTo>
                  <a:pt x="11982" y="53260"/>
                </a:lnTo>
                <a:lnTo>
                  <a:pt x="23486" y="53260"/>
                </a:lnTo>
                <a:lnTo>
                  <a:pt x="27881" y="50987"/>
                </a:lnTo>
                <a:lnTo>
                  <a:pt x="30033" y="47759"/>
                </a:lnTo>
                <a:lnTo>
                  <a:pt x="14158" y="47759"/>
                </a:lnTo>
                <a:lnTo>
                  <a:pt x="11472" y="45996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84"/>
                </a:lnTo>
                <a:lnTo>
                  <a:pt x="7872" y="14294"/>
                </a:lnTo>
                <a:lnTo>
                  <a:pt x="11472" y="7259"/>
                </a:lnTo>
                <a:lnTo>
                  <a:pt x="14158" y="5500"/>
                </a:lnTo>
                <a:lnTo>
                  <a:pt x="30031" y="5500"/>
                </a:lnTo>
                <a:lnTo>
                  <a:pt x="27881" y="2277"/>
                </a:lnTo>
                <a:lnTo>
                  <a:pt x="23486" y="0"/>
                </a:lnTo>
                <a:close/>
              </a:path>
              <a:path w="35560" h="53339">
                <a:moveTo>
                  <a:pt x="30031" y="5500"/>
                </a:moveTo>
                <a:lnTo>
                  <a:pt x="21332" y="5500"/>
                </a:lnTo>
                <a:lnTo>
                  <a:pt x="24031" y="7259"/>
                </a:lnTo>
                <a:lnTo>
                  <a:pt x="27631" y="14294"/>
                </a:lnTo>
                <a:lnTo>
                  <a:pt x="28532" y="19584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6"/>
                </a:lnTo>
                <a:lnTo>
                  <a:pt x="21332" y="47759"/>
                </a:lnTo>
                <a:lnTo>
                  <a:pt x="30033" y="47759"/>
                </a:lnTo>
                <a:lnTo>
                  <a:pt x="33952" y="41880"/>
                </a:lnTo>
                <a:lnTo>
                  <a:pt x="35473" y="35285"/>
                </a:lnTo>
                <a:lnTo>
                  <a:pt x="35473" y="17983"/>
                </a:lnTo>
                <a:lnTo>
                  <a:pt x="33952" y="11379"/>
                </a:lnTo>
                <a:lnTo>
                  <a:pt x="30031" y="5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74504" y="4553314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77"/>
                </a:lnTo>
                <a:lnTo>
                  <a:pt x="1516" y="11379"/>
                </a:lnTo>
                <a:lnTo>
                  <a:pt x="0" y="17983"/>
                </a:lnTo>
                <a:lnTo>
                  <a:pt x="0" y="35285"/>
                </a:lnTo>
                <a:lnTo>
                  <a:pt x="1516" y="41880"/>
                </a:lnTo>
                <a:lnTo>
                  <a:pt x="7586" y="50987"/>
                </a:lnTo>
                <a:lnTo>
                  <a:pt x="11978" y="53260"/>
                </a:lnTo>
                <a:lnTo>
                  <a:pt x="23486" y="53260"/>
                </a:lnTo>
                <a:lnTo>
                  <a:pt x="27881" y="50987"/>
                </a:lnTo>
                <a:lnTo>
                  <a:pt x="30033" y="47759"/>
                </a:lnTo>
                <a:lnTo>
                  <a:pt x="14158" y="47759"/>
                </a:lnTo>
                <a:lnTo>
                  <a:pt x="11472" y="45996"/>
                </a:lnTo>
                <a:lnTo>
                  <a:pt x="7868" y="38957"/>
                </a:lnTo>
                <a:lnTo>
                  <a:pt x="6971" y="33680"/>
                </a:lnTo>
                <a:lnTo>
                  <a:pt x="6971" y="19584"/>
                </a:lnTo>
                <a:lnTo>
                  <a:pt x="7868" y="14294"/>
                </a:lnTo>
                <a:lnTo>
                  <a:pt x="11472" y="7259"/>
                </a:lnTo>
                <a:lnTo>
                  <a:pt x="14158" y="5500"/>
                </a:lnTo>
                <a:lnTo>
                  <a:pt x="30031" y="5500"/>
                </a:lnTo>
                <a:lnTo>
                  <a:pt x="27881" y="2277"/>
                </a:lnTo>
                <a:lnTo>
                  <a:pt x="23486" y="0"/>
                </a:lnTo>
                <a:close/>
              </a:path>
              <a:path w="35560" h="53339">
                <a:moveTo>
                  <a:pt x="30031" y="5500"/>
                </a:moveTo>
                <a:lnTo>
                  <a:pt x="21327" y="5500"/>
                </a:lnTo>
                <a:lnTo>
                  <a:pt x="24026" y="7259"/>
                </a:lnTo>
                <a:lnTo>
                  <a:pt x="27626" y="14294"/>
                </a:lnTo>
                <a:lnTo>
                  <a:pt x="28528" y="19584"/>
                </a:lnTo>
                <a:lnTo>
                  <a:pt x="28528" y="33680"/>
                </a:lnTo>
                <a:lnTo>
                  <a:pt x="27626" y="38957"/>
                </a:lnTo>
                <a:lnTo>
                  <a:pt x="24026" y="45996"/>
                </a:lnTo>
                <a:lnTo>
                  <a:pt x="21327" y="47759"/>
                </a:lnTo>
                <a:lnTo>
                  <a:pt x="30033" y="47759"/>
                </a:lnTo>
                <a:lnTo>
                  <a:pt x="33952" y="41880"/>
                </a:lnTo>
                <a:lnTo>
                  <a:pt x="35468" y="35285"/>
                </a:lnTo>
                <a:lnTo>
                  <a:pt x="35468" y="17983"/>
                </a:lnTo>
                <a:lnTo>
                  <a:pt x="33952" y="11379"/>
                </a:lnTo>
                <a:lnTo>
                  <a:pt x="30031" y="5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63921" y="4344613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39284" y="434461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62555" y="431911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42"/>
                </a:lnTo>
                <a:lnTo>
                  <a:pt x="1520" y="11344"/>
                </a:lnTo>
                <a:lnTo>
                  <a:pt x="0" y="17983"/>
                </a:lnTo>
                <a:lnTo>
                  <a:pt x="0" y="35263"/>
                </a:lnTo>
                <a:lnTo>
                  <a:pt x="1520" y="41859"/>
                </a:lnTo>
                <a:lnTo>
                  <a:pt x="4553" y="46431"/>
                </a:lnTo>
                <a:lnTo>
                  <a:pt x="7591" y="50960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34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52" y="5496"/>
                </a:lnTo>
                <a:lnTo>
                  <a:pt x="27881" y="2242"/>
                </a:lnTo>
                <a:lnTo>
                  <a:pt x="23486" y="0"/>
                </a:lnTo>
                <a:close/>
              </a:path>
              <a:path w="35560" h="53339">
                <a:moveTo>
                  <a:pt x="30052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34" y="47750"/>
                </a:lnTo>
                <a:lnTo>
                  <a:pt x="33952" y="41859"/>
                </a:lnTo>
                <a:lnTo>
                  <a:pt x="35473" y="35263"/>
                </a:lnTo>
                <a:lnTo>
                  <a:pt x="35473" y="17983"/>
                </a:lnTo>
                <a:lnTo>
                  <a:pt x="33952" y="11344"/>
                </a:lnTo>
                <a:lnTo>
                  <a:pt x="3005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10221" y="4362611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29716" y="4319111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42"/>
                </a:lnTo>
                <a:lnTo>
                  <a:pt x="1516" y="11344"/>
                </a:lnTo>
                <a:lnTo>
                  <a:pt x="0" y="17983"/>
                </a:lnTo>
                <a:lnTo>
                  <a:pt x="0" y="35263"/>
                </a:lnTo>
                <a:lnTo>
                  <a:pt x="1516" y="41859"/>
                </a:lnTo>
                <a:lnTo>
                  <a:pt x="7591" y="50960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34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52" y="5496"/>
                </a:lnTo>
                <a:lnTo>
                  <a:pt x="27881" y="2242"/>
                </a:lnTo>
                <a:lnTo>
                  <a:pt x="23486" y="0"/>
                </a:lnTo>
                <a:close/>
              </a:path>
              <a:path w="35560" h="53339">
                <a:moveTo>
                  <a:pt x="30052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34" y="47750"/>
                </a:lnTo>
                <a:lnTo>
                  <a:pt x="33952" y="41859"/>
                </a:lnTo>
                <a:lnTo>
                  <a:pt x="35473" y="35263"/>
                </a:lnTo>
                <a:lnTo>
                  <a:pt x="35473" y="17983"/>
                </a:lnTo>
                <a:lnTo>
                  <a:pt x="33952" y="11344"/>
                </a:lnTo>
                <a:lnTo>
                  <a:pt x="3005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75295" y="4320034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34"/>
                </a:moveTo>
                <a:lnTo>
                  <a:pt x="0" y="50125"/>
                </a:lnTo>
                <a:lnTo>
                  <a:pt x="2382" y="50872"/>
                </a:lnTo>
                <a:lnTo>
                  <a:pt x="4690" y="51400"/>
                </a:lnTo>
                <a:lnTo>
                  <a:pt x="6918" y="51752"/>
                </a:lnTo>
                <a:lnTo>
                  <a:pt x="9156" y="52147"/>
                </a:lnTo>
                <a:lnTo>
                  <a:pt x="11349" y="52323"/>
                </a:lnTo>
                <a:lnTo>
                  <a:pt x="19758" y="52323"/>
                </a:lnTo>
                <a:lnTo>
                  <a:pt x="24607" y="50784"/>
                </a:lnTo>
                <a:lnTo>
                  <a:pt x="29470" y="46475"/>
                </a:lnTo>
                <a:lnTo>
                  <a:pt x="10914" y="46475"/>
                </a:lnTo>
                <a:lnTo>
                  <a:pt x="8589" y="46211"/>
                </a:lnTo>
                <a:lnTo>
                  <a:pt x="6391" y="45640"/>
                </a:lnTo>
                <a:lnTo>
                  <a:pt x="4189" y="45112"/>
                </a:lnTo>
                <a:lnTo>
                  <a:pt x="2061" y="44233"/>
                </a:lnTo>
                <a:lnTo>
                  <a:pt x="0" y="43134"/>
                </a:lnTo>
                <a:close/>
              </a:path>
              <a:path w="33654" h="52704">
                <a:moveTo>
                  <a:pt x="29357" y="23215"/>
                </a:moveTo>
                <a:lnTo>
                  <a:pt x="17327" y="23215"/>
                </a:lnTo>
                <a:lnTo>
                  <a:pt x="20466" y="24271"/>
                </a:lnTo>
                <a:lnTo>
                  <a:pt x="22778" y="26381"/>
                </a:lnTo>
                <a:lnTo>
                  <a:pt x="25095" y="28448"/>
                </a:lnTo>
                <a:lnTo>
                  <a:pt x="26255" y="31262"/>
                </a:lnTo>
                <a:lnTo>
                  <a:pt x="26255" y="38429"/>
                </a:lnTo>
                <a:lnTo>
                  <a:pt x="25095" y="41243"/>
                </a:lnTo>
                <a:lnTo>
                  <a:pt x="22778" y="43353"/>
                </a:lnTo>
                <a:lnTo>
                  <a:pt x="20466" y="45420"/>
                </a:lnTo>
                <a:lnTo>
                  <a:pt x="17327" y="46475"/>
                </a:lnTo>
                <a:lnTo>
                  <a:pt x="29470" y="46475"/>
                </a:lnTo>
                <a:lnTo>
                  <a:pt x="31486" y="44673"/>
                </a:lnTo>
                <a:lnTo>
                  <a:pt x="33205" y="40364"/>
                </a:lnTo>
                <a:lnTo>
                  <a:pt x="33205" y="29503"/>
                </a:lnTo>
                <a:lnTo>
                  <a:pt x="31530" y="25238"/>
                </a:lnTo>
                <a:lnTo>
                  <a:pt x="29357" y="23215"/>
                </a:lnTo>
                <a:close/>
              </a:path>
              <a:path w="33654" h="52704">
                <a:moveTo>
                  <a:pt x="29420" y="0"/>
                </a:moveTo>
                <a:lnTo>
                  <a:pt x="2167" y="0"/>
                </a:lnTo>
                <a:lnTo>
                  <a:pt x="2167" y="25766"/>
                </a:lnTo>
                <a:lnTo>
                  <a:pt x="4087" y="24886"/>
                </a:lnTo>
                <a:lnTo>
                  <a:pt x="5969" y="24271"/>
                </a:lnTo>
                <a:lnTo>
                  <a:pt x="7806" y="23831"/>
                </a:lnTo>
                <a:lnTo>
                  <a:pt x="9657" y="23435"/>
                </a:lnTo>
                <a:lnTo>
                  <a:pt x="11507" y="23215"/>
                </a:lnTo>
                <a:lnTo>
                  <a:pt x="29357" y="23215"/>
                </a:lnTo>
                <a:lnTo>
                  <a:pt x="24835" y="18950"/>
                </a:lnTo>
                <a:lnTo>
                  <a:pt x="23323" y="18423"/>
                </a:lnTo>
                <a:lnTo>
                  <a:pt x="8523" y="18423"/>
                </a:lnTo>
                <a:lnTo>
                  <a:pt x="8523" y="5847"/>
                </a:lnTo>
                <a:lnTo>
                  <a:pt x="29420" y="5847"/>
                </a:lnTo>
                <a:lnTo>
                  <a:pt x="29420" y="0"/>
                </a:lnTo>
                <a:close/>
              </a:path>
              <a:path w="33654" h="52704">
                <a:moveTo>
                  <a:pt x="20299" y="17367"/>
                </a:moveTo>
                <a:lnTo>
                  <a:pt x="13560" y="17367"/>
                </a:lnTo>
                <a:lnTo>
                  <a:pt x="12549" y="17455"/>
                </a:lnTo>
                <a:lnTo>
                  <a:pt x="10532" y="17807"/>
                </a:lnTo>
                <a:lnTo>
                  <a:pt x="9529" y="18071"/>
                </a:lnTo>
                <a:lnTo>
                  <a:pt x="8523" y="18423"/>
                </a:lnTo>
                <a:lnTo>
                  <a:pt x="23323" y="18423"/>
                </a:lnTo>
                <a:lnTo>
                  <a:pt x="20299" y="17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63921" y="4110387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39284" y="411038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62555" y="4084885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4553" y="6815"/>
                </a:lnTo>
                <a:lnTo>
                  <a:pt x="1520" y="11388"/>
                </a:lnTo>
                <a:lnTo>
                  <a:pt x="0" y="17983"/>
                </a:lnTo>
                <a:lnTo>
                  <a:pt x="0" y="35263"/>
                </a:lnTo>
                <a:lnTo>
                  <a:pt x="1520" y="41859"/>
                </a:lnTo>
                <a:lnTo>
                  <a:pt x="4553" y="46431"/>
                </a:lnTo>
                <a:lnTo>
                  <a:pt x="7591" y="50960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34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34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34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34" y="47750"/>
                </a:lnTo>
                <a:lnTo>
                  <a:pt x="33952" y="41859"/>
                </a:lnTo>
                <a:lnTo>
                  <a:pt x="35473" y="35263"/>
                </a:lnTo>
                <a:lnTo>
                  <a:pt x="35473" y="17983"/>
                </a:lnTo>
                <a:lnTo>
                  <a:pt x="33952" y="11388"/>
                </a:lnTo>
                <a:lnTo>
                  <a:pt x="30034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10221" y="4128385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32806" y="4085808"/>
            <a:ext cx="31115" cy="51435"/>
          </a:xfrm>
          <a:custGeom>
            <a:avLst/>
            <a:gdLst/>
            <a:ahLst/>
            <a:cxnLst/>
            <a:rect l="l" t="t" r="r" b="b"/>
            <a:pathLst>
              <a:path w="31114" h="51435">
                <a:moveTo>
                  <a:pt x="30554" y="45464"/>
                </a:moveTo>
                <a:lnTo>
                  <a:pt x="1002" y="45464"/>
                </a:lnTo>
                <a:lnTo>
                  <a:pt x="1002" y="51312"/>
                </a:lnTo>
                <a:lnTo>
                  <a:pt x="30554" y="51312"/>
                </a:lnTo>
                <a:lnTo>
                  <a:pt x="30554" y="45464"/>
                </a:lnTo>
                <a:close/>
              </a:path>
              <a:path w="31114" h="51435">
                <a:moveTo>
                  <a:pt x="19217" y="6331"/>
                </a:moveTo>
                <a:lnTo>
                  <a:pt x="12343" y="6331"/>
                </a:lnTo>
                <a:lnTo>
                  <a:pt x="12343" y="45464"/>
                </a:lnTo>
                <a:lnTo>
                  <a:pt x="19217" y="45464"/>
                </a:lnTo>
                <a:lnTo>
                  <a:pt x="19217" y="6331"/>
                </a:lnTo>
                <a:close/>
              </a:path>
              <a:path w="31114" h="51435">
                <a:moveTo>
                  <a:pt x="19217" y="0"/>
                </a:moveTo>
                <a:lnTo>
                  <a:pt x="12277" y="0"/>
                </a:lnTo>
                <a:lnTo>
                  <a:pt x="0" y="2462"/>
                </a:lnTo>
                <a:lnTo>
                  <a:pt x="0" y="8793"/>
                </a:lnTo>
                <a:lnTo>
                  <a:pt x="12343" y="6331"/>
                </a:lnTo>
                <a:lnTo>
                  <a:pt x="19217" y="6331"/>
                </a:lnTo>
                <a:lnTo>
                  <a:pt x="19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74504" y="4084885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86"/>
                </a:lnTo>
                <a:lnTo>
                  <a:pt x="1516" y="11388"/>
                </a:lnTo>
                <a:lnTo>
                  <a:pt x="0" y="17983"/>
                </a:lnTo>
                <a:lnTo>
                  <a:pt x="0" y="35263"/>
                </a:lnTo>
                <a:lnTo>
                  <a:pt x="1516" y="41859"/>
                </a:lnTo>
                <a:lnTo>
                  <a:pt x="7586" y="50960"/>
                </a:lnTo>
                <a:lnTo>
                  <a:pt x="11978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22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68" y="38957"/>
                </a:lnTo>
                <a:lnTo>
                  <a:pt x="6971" y="33680"/>
                </a:lnTo>
                <a:lnTo>
                  <a:pt x="6971" y="19566"/>
                </a:lnTo>
                <a:lnTo>
                  <a:pt x="7868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22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22" y="5496"/>
                </a:moveTo>
                <a:lnTo>
                  <a:pt x="21327" y="5496"/>
                </a:lnTo>
                <a:lnTo>
                  <a:pt x="24026" y="7254"/>
                </a:lnTo>
                <a:lnTo>
                  <a:pt x="27626" y="14290"/>
                </a:lnTo>
                <a:lnTo>
                  <a:pt x="28528" y="19566"/>
                </a:lnTo>
                <a:lnTo>
                  <a:pt x="28528" y="33680"/>
                </a:lnTo>
                <a:lnTo>
                  <a:pt x="27626" y="38957"/>
                </a:lnTo>
                <a:lnTo>
                  <a:pt x="24026" y="45992"/>
                </a:lnTo>
                <a:lnTo>
                  <a:pt x="21327" y="47750"/>
                </a:lnTo>
                <a:lnTo>
                  <a:pt x="30022" y="47750"/>
                </a:lnTo>
                <a:lnTo>
                  <a:pt x="33952" y="41859"/>
                </a:lnTo>
                <a:lnTo>
                  <a:pt x="35468" y="35263"/>
                </a:lnTo>
                <a:lnTo>
                  <a:pt x="35468" y="17983"/>
                </a:lnTo>
                <a:lnTo>
                  <a:pt x="33952" y="11388"/>
                </a:lnTo>
                <a:lnTo>
                  <a:pt x="3002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63921" y="3876161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39284" y="387616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62555" y="3850659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4553" y="6815"/>
                </a:lnTo>
                <a:lnTo>
                  <a:pt x="1520" y="11388"/>
                </a:lnTo>
                <a:lnTo>
                  <a:pt x="0" y="17983"/>
                </a:lnTo>
                <a:lnTo>
                  <a:pt x="0" y="35263"/>
                </a:lnTo>
                <a:lnTo>
                  <a:pt x="1520" y="41859"/>
                </a:lnTo>
                <a:lnTo>
                  <a:pt x="4553" y="46431"/>
                </a:lnTo>
                <a:lnTo>
                  <a:pt x="7591" y="50960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0960"/>
                </a:lnTo>
                <a:lnTo>
                  <a:pt x="30034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34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34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34" y="47750"/>
                </a:lnTo>
                <a:lnTo>
                  <a:pt x="33952" y="41859"/>
                </a:lnTo>
                <a:lnTo>
                  <a:pt x="35473" y="35263"/>
                </a:lnTo>
                <a:lnTo>
                  <a:pt x="35473" y="17983"/>
                </a:lnTo>
                <a:lnTo>
                  <a:pt x="33952" y="11388"/>
                </a:lnTo>
                <a:lnTo>
                  <a:pt x="30034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10221" y="3894159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632806" y="3851583"/>
            <a:ext cx="31115" cy="51435"/>
          </a:xfrm>
          <a:custGeom>
            <a:avLst/>
            <a:gdLst/>
            <a:ahLst/>
            <a:cxnLst/>
            <a:rect l="l" t="t" r="r" b="b"/>
            <a:pathLst>
              <a:path w="31114" h="51435">
                <a:moveTo>
                  <a:pt x="30554" y="45508"/>
                </a:moveTo>
                <a:lnTo>
                  <a:pt x="1002" y="45508"/>
                </a:lnTo>
                <a:lnTo>
                  <a:pt x="1002" y="51312"/>
                </a:lnTo>
                <a:lnTo>
                  <a:pt x="30554" y="51312"/>
                </a:lnTo>
                <a:lnTo>
                  <a:pt x="30554" y="45508"/>
                </a:lnTo>
                <a:close/>
              </a:path>
              <a:path w="31114" h="51435">
                <a:moveTo>
                  <a:pt x="19217" y="6331"/>
                </a:moveTo>
                <a:lnTo>
                  <a:pt x="12343" y="6331"/>
                </a:lnTo>
                <a:lnTo>
                  <a:pt x="12343" y="45508"/>
                </a:lnTo>
                <a:lnTo>
                  <a:pt x="19217" y="45508"/>
                </a:lnTo>
                <a:lnTo>
                  <a:pt x="19217" y="6331"/>
                </a:lnTo>
                <a:close/>
              </a:path>
              <a:path w="31114" h="51435">
                <a:moveTo>
                  <a:pt x="19217" y="0"/>
                </a:moveTo>
                <a:lnTo>
                  <a:pt x="12277" y="0"/>
                </a:lnTo>
                <a:lnTo>
                  <a:pt x="0" y="2462"/>
                </a:lnTo>
                <a:lnTo>
                  <a:pt x="0" y="8793"/>
                </a:lnTo>
                <a:lnTo>
                  <a:pt x="12343" y="6331"/>
                </a:lnTo>
                <a:lnTo>
                  <a:pt x="19217" y="6331"/>
                </a:lnTo>
                <a:lnTo>
                  <a:pt x="19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75295" y="3851583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34"/>
                </a:moveTo>
                <a:lnTo>
                  <a:pt x="11349" y="52323"/>
                </a:lnTo>
                <a:lnTo>
                  <a:pt x="19758" y="52323"/>
                </a:lnTo>
                <a:lnTo>
                  <a:pt x="24607" y="50784"/>
                </a:lnTo>
                <a:lnTo>
                  <a:pt x="29470" y="46475"/>
                </a:lnTo>
                <a:lnTo>
                  <a:pt x="10914" y="46475"/>
                </a:lnTo>
                <a:lnTo>
                  <a:pt x="8589" y="46211"/>
                </a:lnTo>
                <a:lnTo>
                  <a:pt x="6391" y="45640"/>
                </a:lnTo>
                <a:lnTo>
                  <a:pt x="4189" y="45112"/>
                </a:lnTo>
                <a:lnTo>
                  <a:pt x="2061" y="44277"/>
                </a:lnTo>
                <a:lnTo>
                  <a:pt x="0" y="43134"/>
                </a:lnTo>
                <a:close/>
              </a:path>
              <a:path w="33654" h="52704">
                <a:moveTo>
                  <a:pt x="29404" y="23259"/>
                </a:moveTo>
                <a:lnTo>
                  <a:pt x="17327" y="23259"/>
                </a:lnTo>
                <a:lnTo>
                  <a:pt x="20466" y="24271"/>
                </a:lnTo>
                <a:lnTo>
                  <a:pt x="22778" y="26381"/>
                </a:lnTo>
                <a:lnTo>
                  <a:pt x="25095" y="28448"/>
                </a:lnTo>
                <a:lnTo>
                  <a:pt x="26255" y="31306"/>
                </a:lnTo>
                <a:lnTo>
                  <a:pt x="26255" y="38429"/>
                </a:lnTo>
                <a:lnTo>
                  <a:pt x="25095" y="41287"/>
                </a:lnTo>
                <a:lnTo>
                  <a:pt x="20466" y="45420"/>
                </a:lnTo>
                <a:lnTo>
                  <a:pt x="17327" y="46475"/>
                </a:lnTo>
                <a:lnTo>
                  <a:pt x="29470" y="46475"/>
                </a:lnTo>
                <a:lnTo>
                  <a:pt x="31486" y="44673"/>
                </a:lnTo>
                <a:lnTo>
                  <a:pt x="33205" y="40364"/>
                </a:lnTo>
                <a:lnTo>
                  <a:pt x="33205" y="29503"/>
                </a:lnTo>
                <a:lnTo>
                  <a:pt x="31530" y="25238"/>
                </a:lnTo>
                <a:lnTo>
                  <a:pt x="29404" y="23259"/>
                </a:lnTo>
                <a:close/>
              </a:path>
              <a:path w="33654" h="52704">
                <a:moveTo>
                  <a:pt x="29420" y="0"/>
                </a:moveTo>
                <a:lnTo>
                  <a:pt x="2167" y="0"/>
                </a:lnTo>
                <a:lnTo>
                  <a:pt x="2167" y="25766"/>
                </a:lnTo>
                <a:lnTo>
                  <a:pt x="4087" y="24930"/>
                </a:lnTo>
                <a:lnTo>
                  <a:pt x="5969" y="24271"/>
                </a:lnTo>
                <a:lnTo>
                  <a:pt x="7806" y="23875"/>
                </a:lnTo>
                <a:lnTo>
                  <a:pt x="9657" y="23435"/>
                </a:lnTo>
                <a:lnTo>
                  <a:pt x="11507" y="23259"/>
                </a:lnTo>
                <a:lnTo>
                  <a:pt x="29404" y="23259"/>
                </a:lnTo>
                <a:lnTo>
                  <a:pt x="24835" y="18950"/>
                </a:lnTo>
                <a:lnTo>
                  <a:pt x="23280" y="18423"/>
                </a:lnTo>
                <a:lnTo>
                  <a:pt x="8523" y="18423"/>
                </a:lnTo>
                <a:lnTo>
                  <a:pt x="8523" y="5847"/>
                </a:lnTo>
                <a:lnTo>
                  <a:pt x="29420" y="5847"/>
                </a:lnTo>
                <a:lnTo>
                  <a:pt x="29420" y="0"/>
                </a:lnTo>
                <a:close/>
              </a:path>
              <a:path w="33654" h="52704">
                <a:moveTo>
                  <a:pt x="20299" y="17411"/>
                </a:moveTo>
                <a:lnTo>
                  <a:pt x="13560" y="17411"/>
                </a:lnTo>
                <a:lnTo>
                  <a:pt x="12549" y="17499"/>
                </a:lnTo>
                <a:lnTo>
                  <a:pt x="11538" y="17631"/>
                </a:lnTo>
                <a:lnTo>
                  <a:pt x="10532" y="17807"/>
                </a:lnTo>
                <a:lnTo>
                  <a:pt x="9529" y="18071"/>
                </a:lnTo>
                <a:lnTo>
                  <a:pt x="8523" y="18423"/>
                </a:lnTo>
                <a:lnTo>
                  <a:pt x="23280" y="18423"/>
                </a:lnTo>
                <a:lnTo>
                  <a:pt x="20299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63921" y="3641936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39283" y="364193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562555" y="3616433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4553" y="6815"/>
                </a:lnTo>
                <a:lnTo>
                  <a:pt x="1520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20" y="41902"/>
                </a:lnTo>
                <a:lnTo>
                  <a:pt x="7591" y="51004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1004"/>
                </a:lnTo>
                <a:lnTo>
                  <a:pt x="30052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34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34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52" y="47750"/>
                </a:lnTo>
                <a:lnTo>
                  <a:pt x="33952" y="41902"/>
                </a:lnTo>
                <a:lnTo>
                  <a:pt x="35473" y="35307"/>
                </a:lnTo>
                <a:lnTo>
                  <a:pt x="35473" y="17983"/>
                </a:lnTo>
                <a:lnTo>
                  <a:pt x="33952" y="11388"/>
                </a:lnTo>
                <a:lnTo>
                  <a:pt x="30034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10221" y="3659978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30235" y="3616433"/>
            <a:ext cx="33020" cy="52705"/>
          </a:xfrm>
          <a:custGeom>
            <a:avLst/>
            <a:gdLst/>
            <a:ahLst/>
            <a:cxnLst/>
            <a:rect l="l" t="t" r="r" b="b"/>
            <a:pathLst>
              <a:path w="33020" h="52704">
                <a:moveTo>
                  <a:pt x="29773" y="5847"/>
                </a:moveTo>
                <a:lnTo>
                  <a:pt x="18053" y="5847"/>
                </a:lnTo>
                <a:lnTo>
                  <a:pt x="20545" y="6683"/>
                </a:lnTo>
                <a:lnTo>
                  <a:pt x="22457" y="8442"/>
                </a:lnTo>
                <a:lnTo>
                  <a:pt x="24374" y="10156"/>
                </a:lnTo>
                <a:lnTo>
                  <a:pt x="25327" y="12355"/>
                </a:lnTo>
                <a:lnTo>
                  <a:pt x="25327" y="16752"/>
                </a:lnTo>
                <a:lnTo>
                  <a:pt x="24884" y="18467"/>
                </a:lnTo>
                <a:lnTo>
                  <a:pt x="6219" y="40012"/>
                </a:lnTo>
                <a:lnTo>
                  <a:pt x="0" y="46431"/>
                </a:lnTo>
                <a:lnTo>
                  <a:pt x="0" y="52279"/>
                </a:lnTo>
                <a:lnTo>
                  <a:pt x="32576" y="52279"/>
                </a:lnTo>
                <a:lnTo>
                  <a:pt x="32576" y="46431"/>
                </a:lnTo>
                <a:lnTo>
                  <a:pt x="8347" y="46431"/>
                </a:lnTo>
                <a:lnTo>
                  <a:pt x="18272" y="36274"/>
                </a:lnTo>
                <a:lnTo>
                  <a:pt x="32303" y="16752"/>
                </a:lnTo>
                <a:lnTo>
                  <a:pt x="32284" y="10156"/>
                </a:lnTo>
                <a:lnTo>
                  <a:pt x="30721" y="6639"/>
                </a:lnTo>
                <a:lnTo>
                  <a:pt x="29773" y="5847"/>
                </a:lnTo>
                <a:close/>
              </a:path>
              <a:path w="33020" h="52704">
                <a:moveTo>
                  <a:pt x="20163" y="0"/>
                </a:moveTo>
                <a:lnTo>
                  <a:pt x="12831" y="0"/>
                </a:lnTo>
                <a:lnTo>
                  <a:pt x="10606" y="263"/>
                </a:lnTo>
                <a:lnTo>
                  <a:pt x="8171" y="835"/>
                </a:lnTo>
                <a:lnTo>
                  <a:pt x="5745" y="1450"/>
                </a:lnTo>
                <a:lnTo>
                  <a:pt x="3134" y="2286"/>
                </a:lnTo>
                <a:lnTo>
                  <a:pt x="338" y="3385"/>
                </a:lnTo>
                <a:lnTo>
                  <a:pt x="338" y="10420"/>
                </a:lnTo>
                <a:lnTo>
                  <a:pt x="3090" y="8881"/>
                </a:lnTo>
                <a:lnTo>
                  <a:pt x="5670" y="7738"/>
                </a:lnTo>
                <a:lnTo>
                  <a:pt x="8083" y="6991"/>
                </a:lnTo>
                <a:lnTo>
                  <a:pt x="10501" y="6199"/>
                </a:lnTo>
                <a:lnTo>
                  <a:pt x="12800" y="5847"/>
                </a:lnTo>
                <a:lnTo>
                  <a:pt x="29773" y="5847"/>
                </a:lnTo>
                <a:lnTo>
                  <a:pt x="27561" y="4001"/>
                </a:lnTo>
                <a:lnTo>
                  <a:pt x="24400" y="1319"/>
                </a:lnTo>
                <a:lnTo>
                  <a:pt x="201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74504" y="3616433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86"/>
                </a:lnTo>
                <a:lnTo>
                  <a:pt x="1516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16" y="41902"/>
                </a:lnTo>
                <a:lnTo>
                  <a:pt x="4553" y="46431"/>
                </a:lnTo>
                <a:lnTo>
                  <a:pt x="7586" y="51004"/>
                </a:lnTo>
                <a:lnTo>
                  <a:pt x="11978" y="53247"/>
                </a:lnTo>
                <a:lnTo>
                  <a:pt x="23486" y="53247"/>
                </a:lnTo>
                <a:lnTo>
                  <a:pt x="27881" y="51004"/>
                </a:lnTo>
                <a:lnTo>
                  <a:pt x="30040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68" y="38957"/>
                </a:lnTo>
                <a:lnTo>
                  <a:pt x="6971" y="33680"/>
                </a:lnTo>
                <a:lnTo>
                  <a:pt x="6971" y="19566"/>
                </a:lnTo>
                <a:lnTo>
                  <a:pt x="7868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22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22" y="5496"/>
                </a:moveTo>
                <a:lnTo>
                  <a:pt x="21327" y="5496"/>
                </a:lnTo>
                <a:lnTo>
                  <a:pt x="24026" y="7254"/>
                </a:lnTo>
                <a:lnTo>
                  <a:pt x="27626" y="14290"/>
                </a:lnTo>
                <a:lnTo>
                  <a:pt x="28528" y="19566"/>
                </a:lnTo>
                <a:lnTo>
                  <a:pt x="28528" y="33680"/>
                </a:lnTo>
                <a:lnTo>
                  <a:pt x="27626" y="38957"/>
                </a:lnTo>
                <a:lnTo>
                  <a:pt x="24026" y="45992"/>
                </a:lnTo>
                <a:lnTo>
                  <a:pt x="21327" y="47750"/>
                </a:lnTo>
                <a:lnTo>
                  <a:pt x="30040" y="47750"/>
                </a:lnTo>
                <a:lnTo>
                  <a:pt x="33952" y="41902"/>
                </a:lnTo>
                <a:lnTo>
                  <a:pt x="35468" y="35307"/>
                </a:lnTo>
                <a:lnTo>
                  <a:pt x="35468" y="17983"/>
                </a:lnTo>
                <a:lnTo>
                  <a:pt x="33952" y="11388"/>
                </a:lnTo>
                <a:lnTo>
                  <a:pt x="3002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63921" y="3407710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39283" y="340771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62555" y="3382207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4553" y="6815"/>
                </a:lnTo>
                <a:lnTo>
                  <a:pt x="1520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20" y="41902"/>
                </a:lnTo>
                <a:lnTo>
                  <a:pt x="7591" y="51004"/>
                </a:lnTo>
                <a:lnTo>
                  <a:pt x="11982" y="53247"/>
                </a:lnTo>
                <a:lnTo>
                  <a:pt x="23486" y="53247"/>
                </a:lnTo>
                <a:lnTo>
                  <a:pt x="27881" y="51004"/>
                </a:lnTo>
                <a:lnTo>
                  <a:pt x="30052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566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34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34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566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52" y="47750"/>
                </a:lnTo>
                <a:lnTo>
                  <a:pt x="33952" y="41902"/>
                </a:lnTo>
                <a:lnTo>
                  <a:pt x="35473" y="35307"/>
                </a:lnTo>
                <a:lnTo>
                  <a:pt x="35473" y="17983"/>
                </a:lnTo>
                <a:lnTo>
                  <a:pt x="33952" y="11388"/>
                </a:lnTo>
                <a:lnTo>
                  <a:pt x="30034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10221" y="3425752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30235" y="3382207"/>
            <a:ext cx="33020" cy="52705"/>
          </a:xfrm>
          <a:custGeom>
            <a:avLst/>
            <a:gdLst/>
            <a:ahLst/>
            <a:cxnLst/>
            <a:rect l="l" t="t" r="r" b="b"/>
            <a:pathLst>
              <a:path w="33020" h="52704">
                <a:moveTo>
                  <a:pt x="29773" y="5847"/>
                </a:moveTo>
                <a:lnTo>
                  <a:pt x="18053" y="5847"/>
                </a:lnTo>
                <a:lnTo>
                  <a:pt x="20545" y="6727"/>
                </a:lnTo>
                <a:lnTo>
                  <a:pt x="24374" y="10156"/>
                </a:lnTo>
                <a:lnTo>
                  <a:pt x="25327" y="12355"/>
                </a:lnTo>
                <a:lnTo>
                  <a:pt x="25327" y="16752"/>
                </a:lnTo>
                <a:lnTo>
                  <a:pt x="24884" y="18467"/>
                </a:lnTo>
                <a:lnTo>
                  <a:pt x="6219" y="40012"/>
                </a:lnTo>
                <a:lnTo>
                  <a:pt x="0" y="46431"/>
                </a:lnTo>
                <a:lnTo>
                  <a:pt x="0" y="52279"/>
                </a:lnTo>
                <a:lnTo>
                  <a:pt x="32576" y="52279"/>
                </a:lnTo>
                <a:lnTo>
                  <a:pt x="32576" y="46431"/>
                </a:lnTo>
                <a:lnTo>
                  <a:pt x="8347" y="46431"/>
                </a:lnTo>
                <a:lnTo>
                  <a:pt x="24409" y="29943"/>
                </a:lnTo>
                <a:lnTo>
                  <a:pt x="32303" y="16752"/>
                </a:lnTo>
                <a:lnTo>
                  <a:pt x="32284" y="10156"/>
                </a:lnTo>
                <a:lnTo>
                  <a:pt x="30721" y="6639"/>
                </a:lnTo>
                <a:lnTo>
                  <a:pt x="29773" y="5847"/>
                </a:lnTo>
                <a:close/>
              </a:path>
              <a:path w="33020" h="52704">
                <a:moveTo>
                  <a:pt x="20163" y="0"/>
                </a:moveTo>
                <a:lnTo>
                  <a:pt x="12831" y="0"/>
                </a:lnTo>
                <a:lnTo>
                  <a:pt x="10606" y="307"/>
                </a:lnTo>
                <a:lnTo>
                  <a:pt x="5745" y="1450"/>
                </a:lnTo>
                <a:lnTo>
                  <a:pt x="3134" y="2286"/>
                </a:lnTo>
                <a:lnTo>
                  <a:pt x="338" y="3385"/>
                </a:lnTo>
                <a:lnTo>
                  <a:pt x="338" y="10420"/>
                </a:lnTo>
                <a:lnTo>
                  <a:pt x="3090" y="8881"/>
                </a:lnTo>
                <a:lnTo>
                  <a:pt x="5670" y="7738"/>
                </a:lnTo>
                <a:lnTo>
                  <a:pt x="10501" y="6243"/>
                </a:lnTo>
                <a:lnTo>
                  <a:pt x="12800" y="5847"/>
                </a:lnTo>
                <a:lnTo>
                  <a:pt x="29773" y="5847"/>
                </a:lnTo>
                <a:lnTo>
                  <a:pt x="27561" y="4001"/>
                </a:lnTo>
                <a:lnTo>
                  <a:pt x="24400" y="1319"/>
                </a:lnTo>
                <a:lnTo>
                  <a:pt x="201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75295" y="3383131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4">
                <a:moveTo>
                  <a:pt x="0" y="43134"/>
                </a:moveTo>
                <a:lnTo>
                  <a:pt x="11349" y="52323"/>
                </a:lnTo>
                <a:lnTo>
                  <a:pt x="19758" y="52323"/>
                </a:lnTo>
                <a:lnTo>
                  <a:pt x="24607" y="50828"/>
                </a:lnTo>
                <a:lnTo>
                  <a:pt x="29471" y="46475"/>
                </a:lnTo>
                <a:lnTo>
                  <a:pt x="10914" y="46475"/>
                </a:lnTo>
                <a:lnTo>
                  <a:pt x="8589" y="46211"/>
                </a:lnTo>
                <a:lnTo>
                  <a:pt x="6391" y="45684"/>
                </a:lnTo>
                <a:lnTo>
                  <a:pt x="4189" y="45112"/>
                </a:lnTo>
                <a:lnTo>
                  <a:pt x="2061" y="44277"/>
                </a:lnTo>
                <a:lnTo>
                  <a:pt x="0" y="43134"/>
                </a:lnTo>
                <a:close/>
              </a:path>
              <a:path w="33654" h="52704">
                <a:moveTo>
                  <a:pt x="29408" y="23259"/>
                </a:moveTo>
                <a:lnTo>
                  <a:pt x="17327" y="23259"/>
                </a:lnTo>
                <a:lnTo>
                  <a:pt x="20466" y="24315"/>
                </a:lnTo>
                <a:lnTo>
                  <a:pt x="22778" y="26381"/>
                </a:lnTo>
                <a:lnTo>
                  <a:pt x="25095" y="28492"/>
                </a:lnTo>
                <a:lnTo>
                  <a:pt x="26255" y="31306"/>
                </a:lnTo>
                <a:lnTo>
                  <a:pt x="26255" y="38429"/>
                </a:lnTo>
                <a:lnTo>
                  <a:pt x="25095" y="41287"/>
                </a:lnTo>
                <a:lnTo>
                  <a:pt x="22778" y="43353"/>
                </a:lnTo>
                <a:lnTo>
                  <a:pt x="20466" y="45464"/>
                </a:lnTo>
                <a:lnTo>
                  <a:pt x="17327" y="46475"/>
                </a:lnTo>
                <a:lnTo>
                  <a:pt x="29471" y="46475"/>
                </a:lnTo>
                <a:lnTo>
                  <a:pt x="31486" y="44673"/>
                </a:lnTo>
                <a:lnTo>
                  <a:pt x="33205" y="40408"/>
                </a:lnTo>
                <a:lnTo>
                  <a:pt x="33205" y="29503"/>
                </a:lnTo>
                <a:lnTo>
                  <a:pt x="31530" y="25238"/>
                </a:lnTo>
                <a:lnTo>
                  <a:pt x="29408" y="23259"/>
                </a:lnTo>
                <a:close/>
              </a:path>
              <a:path w="33654" h="52704">
                <a:moveTo>
                  <a:pt x="29420" y="0"/>
                </a:moveTo>
                <a:lnTo>
                  <a:pt x="2167" y="0"/>
                </a:lnTo>
                <a:lnTo>
                  <a:pt x="2167" y="25810"/>
                </a:lnTo>
                <a:lnTo>
                  <a:pt x="4087" y="24930"/>
                </a:lnTo>
                <a:lnTo>
                  <a:pt x="5969" y="24271"/>
                </a:lnTo>
                <a:lnTo>
                  <a:pt x="9657" y="23479"/>
                </a:lnTo>
                <a:lnTo>
                  <a:pt x="11507" y="23259"/>
                </a:lnTo>
                <a:lnTo>
                  <a:pt x="29408" y="23259"/>
                </a:lnTo>
                <a:lnTo>
                  <a:pt x="24835" y="18994"/>
                </a:lnTo>
                <a:lnTo>
                  <a:pt x="23197" y="18423"/>
                </a:lnTo>
                <a:lnTo>
                  <a:pt x="8523" y="18423"/>
                </a:lnTo>
                <a:lnTo>
                  <a:pt x="8523" y="5847"/>
                </a:lnTo>
                <a:lnTo>
                  <a:pt x="29420" y="5847"/>
                </a:lnTo>
                <a:lnTo>
                  <a:pt x="29420" y="0"/>
                </a:lnTo>
                <a:close/>
              </a:path>
              <a:path w="33654" h="52704">
                <a:moveTo>
                  <a:pt x="20299" y="17411"/>
                </a:moveTo>
                <a:lnTo>
                  <a:pt x="13560" y="17411"/>
                </a:lnTo>
                <a:lnTo>
                  <a:pt x="12549" y="17499"/>
                </a:lnTo>
                <a:lnTo>
                  <a:pt x="10532" y="17851"/>
                </a:lnTo>
                <a:lnTo>
                  <a:pt x="9529" y="18071"/>
                </a:lnTo>
                <a:lnTo>
                  <a:pt x="8523" y="18423"/>
                </a:lnTo>
                <a:lnTo>
                  <a:pt x="23197" y="18423"/>
                </a:lnTo>
                <a:lnTo>
                  <a:pt x="20299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63921" y="3173484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39283" y="317348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62555" y="3147982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1520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20" y="41902"/>
                </a:lnTo>
                <a:lnTo>
                  <a:pt x="7591" y="51004"/>
                </a:lnTo>
                <a:lnTo>
                  <a:pt x="11982" y="53291"/>
                </a:lnTo>
                <a:lnTo>
                  <a:pt x="23486" y="53291"/>
                </a:lnTo>
                <a:lnTo>
                  <a:pt x="27881" y="51004"/>
                </a:lnTo>
                <a:lnTo>
                  <a:pt x="30052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610"/>
                </a:lnTo>
                <a:lnTo>
                  <a:pt x="7872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22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22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7631" y="14290"/>
                </a:lnTo>
                <a:lnTo>
                  <a:pt x="28532" y="19610"/>
                </a:lnTo>
                <a:lnTo>
                  <a:pt x="28532" y="33680"/>
                </a:lnTo>
                <a:lnTo>
                  <a:pt x="27631" y="38957"/>
                </a:lnTo>
                <a:lnTo>
                  <a:pt x="24031" y="45992"/>
                </a:lnTo>
                <a:lnTo>
                  <a:pt x="21332" y="47750"/>
                </a:lnTo>
                <a:lnTo>
                  <a:pt x="30052" y="47750"/>
                </a:lnTo>
                <a:lnTo>
                  <a:pt x="33952" y="41902"/>
                </a:lnTo>
                <a:lnTo>
                  <a:pt x="35473" y="35307"/>
                </a:lnTo>
                <a:lnTo>
                  <a:pt x="35473" y="17983"/>
                </a:lnTo>
                <a:lnTo>
                  <a:pt x="33952" y="11388"/>
                </a:lnTo>
                <a:lnTo>
                  <a:pt x="3002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10221" y="3191526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30441" y="3147982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89" h="53339">
                <a:moveTo>
                  <a:pt x="0" y="44013"/>
                </a:moveTo>
                <a:lnTo>
                  <a:pt x="11556" y="53291"/>
                </a:lnTo>
                <a:lnTo>
                  <a:pt x="20123" y="53291"/>
                </a:lnTo>
                <a:lnTo>
                  <a:pt x="25073" y="51884"/>
                </a:lnTo>
                <a:lnTo>
                  <a:pt x="30709" y="47399"/>
                </a:lnTo>
                <a:lnTo>
                  <a:pt x="11006" y="47399"/>
                </a:lnTo>
                <a:lnTo>
                  <a:pt x="8611" y="47135"/>
                </a:lnTo>
                <a:lnTo>
                  <a:pt x="4026" y="45992"/>
                </a:lnTo>
                <a:lnTo>
                  <a:pt x="1920" y="45156"/>
                </a:lnTo>
                <a:lnTo>
                  <a:pt x="0" y="44013"/>
                </a:lnTo>
                <a:close/>
              </a:path>
              <a:path w="34289" h="53339">
                <a:moveTo>
                  <a:pt x="30871" y="5847"/>
                </a:moveTo>
                <a:lnTo>
                  <a:pt x="18334" y="5847"/>
                </a:lnTo>
                <a:lnTo>
                  <a:pt x="21007" y="6551"/>
                </a:lnTo>
                <a:lnTo>
                  <a:pt x="24738" y="9365"/>
                </a:lnTo>
                <a:lnTo>
                  <a:pt x="25670" y="11388"/>
                </a:lnTo>
                <a:lnTo>
                  <a:pt x="25670" y="16620"/>
                </a:lnTo>
                <a:lnTo>
                  <a:pt x="24765" y="18555"/>
                </a:lnTo>
                <a:lnTo>
                  <a:pt x="21143" y="21281"/>
                </a:lnTo>
                <a:lnTo>
                  <a:pt x="18532" y="21984"/>
                </a:lnTo>
                <a:lnTo>
                  <a:pt x="8866" y="21984"/>
                </a:lnTo>
                <a:lnTo>
                  <a:pt x="8866" y="27700"/>
                </a:lnTo>
                <a:lnTo>
                  <a:pt x="18624" y="27700"/>
                </a:lnTo>
                <a:lnTo>
                  <a:pt x="21574" y="28536"/>
                </a:lnTo>
                <a:lnTo>
                  <a:pt x="25811" y="31965"/>
                </a:lnTo>
                <a:lnTo>
                  <a:pt x="26870" y="34340"/>
                </a:lnTo>
                <a:lnTo>
                  <a:pt x="26870" y="40627"/>
                </a:lnTo>
                <a:lnTo>
                  <a:pt x="25732" y="43134"/>
                </a:lnTo>
                <a:lnTo>
                  <a:pt x="21169" y="46563"/>
                </a:lnTo>
                <a:lnTo>
                  <a:pt x="17855" y="47399"/>
                </a:lnTo>
                <a:lnTo>
                  <a:pt x="30709" y="47399"/>
                </a:lnTo>
                <a:lnTo>
                  <a:pt x="32035" y="46343"/>
                </a:lnTo>
                <a:lnTo>
                  <a:pt x="33780" y="42430"/>
                </a:lnTo>
                <a:lnTo>
                  <a:pt x="33780" y="34032"/>
                </a:lnTo>
                <a:lnTo>
                  <a:pt x="32844" y="31262"/>
                </a:lnTo>
                <a:lnTo>
                  <a:pt x="29112" y="26777"/>
                </a:lnTo>
                <a:lnTo>
                  <a:pt x="26519" y="25282"/>
                </a:lnTo>
                <a:lnTo>
                  <a:pt x="23196" y="24578"/>
                </a:lnTo>
                <a:lnTo>
                  <a:pt x="26198" y="23831"/>
                </a:lnTo>
                <a:lnTo>
                  <a:pt x="28510" y="22468"/>
                </a:lnTo>
                <a:lnTo>
                  <a:pt x="31767" y="18555"/>
                </a:lnTo>
                <a:lnTo>
                  <a:pt x="32580" y="16136"/>
                </a:lnTo>
                <a:lnTo>
                  <a:pt x="32580" y="9233"/>
                </a:lnTo>
                <a:lnTo>
                  <a:pt x="31042" y="5979"/>
                </a:lnTo>
                <a:lnTo>
                  <a:pt x="30871" y="5847"/>
                </a:lnTo>
                <a:close/>
              </a:path>
              <a:path w="34289" h="53339">
                <a:moveTo>
                  <a:pt x="20738" y="0"/>
                </a:moveTo>
                <a:lnTo>
                  <a:pt x="13428" y="0"/>
                </a:lnTo>
                <a:lnTo>
                  <a:pt x="11257" y="175"/>
                </a:lnTo>
                <a:lnTo>
                  <a:pt x="8954" y="571"/>
                </a:lnTo>
                <a:lnTo>
                  <a:pt x="6650" y="923"/>
                </a:lnTo>
                <a:lnTo>
                  <a:pt x="4180" y="1494"/>
                </a:lnTo>
                <a:lnTo>
                  <a:pt x="1542" y="2198"/>
                </a:lnTo>
                <a:lnTo>
                  <a:pt x="1542" y="8398"/>
                </a:lnTo>
                <a:lnTo>
                  <a:pt x="4149" y="7518"/>
                </a:lnTo>
                <a:lnTo>
                  <a:pt x="6545" y="6903"/>
                </a:lnTo>
                <a:lnTo>
                  <a:pt x="8725" y="6463"/>
                </a:lnTo>
                <a:lnTo>
                  <a:pt x="10901" y="6067"/>
                </a:lnTo>
                <a:lnTo>
                  <a:pt x="12945" y="5847"/>
                </a:lnTo>
                <a:lnTo>
                  <a:pt x="30871" y="5847"/>
                </a:lnTo>
                <a:lnTo>
                  <a:pt x="24906" y="1231"/>
                </a:lnTo>
                <a:lnTo>
                  <a:pt x="207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74504" y="3147982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78" y="0"/>
                </a:lnTo>
                <a:lnTo>
                  <a:pt x="7586" y="2286"/>
                </a:lnTo>
                <a:lnTo>
                  <a:pt x="4553" y="6859"/>
                </a:lnTo>
                <a:lnTo>
                  <a:pt x="1516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16" y="41902"/>
                </a:lnTo>
                <a:lnTo>
                  <a:pt x="4553" y="46431"/>
                </a:lnTo>
                <a:lnTo>
                  <a:pt x="7586" y="51004"/>
                </a:lnTo>
                <a:lnTo>
                  <a:pt x="11978" y="53291"/>
                </a:lnTo>
                <a:lnTo>
                  <a:pt x="23486" y="53291"/>
                </a:lnTo>
                <a:lnTo>
                  <a:pt x="27881" y="51004"/>
                </a:lnTo>
                <a:lnTo>
                  <a:pt x="30040" y="47750"/>
                </a:lnTo>
                <a:lnTo>
                  <a:pt x="14158" y="47750"/>
                </a:lnTo>
                <a:lnTo>
                  <a:pt x="11472" y="45992"/>
                </a:lnTo>
                <a:lnTo>
                  <a:pt x="7868" y="38957"/>
                </a:lnTo>
                <a:lnTo>
                  <a:pt x="6971" y="33680"/>
                </a:lnTo>
                <a:lnTo>
                  <a:pt x="6971" y="19610"/>
                </a:lnTo>
                <a:lnTo>
                  <a:pt x="7868" y="14290"/>
                </a:lnTo>
                <a:lnTo>
                  <a:pt x="11472" y="7254"/>
                </a:lnTo>
                <a:lnTo>
                  <a:pt x="14158" y="5496"/>
                </a:lnTo>
                <a:lnTo>
                  <a:pt x="30010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10" y="5496"/>
                </a:moveTo>
                <a:lnTo>
                  <a:pt x="21327" y="5496"/>
                </a:lnTo>
                <a:lnTo>
                  <a:pt x="24026" y="7254"/>
                </a:lnTo>
                <a:lnTo>
                  <a:pt x="27626" y="14290"/>
                </a:lnTo>
                <a:lnTo>
                  <a:pt x="28528" y="19610"/>
                </a:lnTo>
                <a:lnTo>
                  <a:pt x="28528" y="33680"/>
                </a:lnTo>
                <a:lnTo>
                  <a:pt x="27626" y="38957"/>
                </a:lnTo>
                <a:lnTo>
                  <a:pt x="24026" y="45992"/>
                </a:lnTo>
                <a:lnTo>
                  <a:pt x="21327" y="47750"/>
                </a:lnTo>
                <a:lnTo>
                  <a:pt x="30040" y="47750"/>
                </a:lnTo>
                <a:lnTo>
                  <a:pt x="33952" y="41902"/>
                </a:lnTo>
                <a:lnTo>
                  <a:pt x="35468" y="35307"/>
                </a:lnTo>
                <a:lnTo>
                  <a:pt x="35468" y="17983"/>
                </a:lnTo>
                <a:lnTo>
                  <a:pt x="33952" y="11388"/>
                </a:lnTo>
                <a:lnTo>
                  <a:pt x="30010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63921" y="2939258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39283" y="293925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637" y="0"/>
                </a:moveTo>
                <a:lnTo>
                  <a:pt x="0" y="0"/>
                </a:lnTo>
              </a:path>
            </a:pathLst>
          </a:custGeom>
          <a:ln w="6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562555" y="2913756"/>
            <a:ext cx="35560" cy="53340"/>
          </a:xfrm>
          <a:custGeom>
            <a:avLst/>
            <a:gdLst/>
            <a:ahLst/>
            <a:cxnLst/>
            <a:rect l="l" t="t" r="r" b="b"/>
            <a:pathLst>
              <a:path w="35560" h="53339">
                <a:moveTo>
                  <a:pt x="23486" y="0"/>
                </a:moveTo>
                <a:lnTo>
                  <a:pt x="11982" y="0"/>
                </a:lnTo>
                <a:lnTo>
                  <a:pt x="7591" y="2286"/>
                </a:lnTo>
                <a:lnTo>
                  <a:pt x="1520" y="11388"/>
                </a:lnTo>
                <a:lnTo>
                  <a:pt x="0" y="17983"/>
                </a:lnTo>
                <a:lnTo>
                  <a:pt x="0" y="35307"/>
                </a:lnTo>
                <a:lnTo>
                  <a:pt x="1520" y="41902"/>
                </a:lnTo>
                <a:lnTo>
                  <a:pt x="4553" y="46475"/>
                </a:lnTo>
                <a:lnTo>
                  <a:pt x="7591" y="51004"/>
                </a:lnTo>
                <a:lnTo>
                  <a:pt x="11982" y="53291"/>
                </a:lnTo>
                <a:lnTo>
                  <a:pt x="23486" y="53291"/>
                </a:lnTo>
                <a:lnTo>
                  <a:pt x="27881" y="51004"/>
                </a:lnTo>
                <a:lnTo>
                  <a:pt x="30034" y="47794"/>
                </a:lnTo>
                <a:lnTo>
                  <a:pt x="14158" y="47794"/>
                </a:lnTo>
                <a:lnTo>
                  <a:pt x="11472" y="46036"/>
                </a:lnTo>
                <a:lnTo>
                  <a:pt x="7872" y="38957"/>
                </a:lnTo>
                <a:lnTo>
                  <a:pt x="6975" y="33680"/>
                </a:lnTo>
                <a:lnTo>
                  <a:pt x="6975" y="19610"/>
                </a:lnTo>
                <a:lnTo>
                  <a:pt x="7872" y="14290"/>
                </a:lnTo>
                <a:lnTo>
                  <a:pt x="9670" y="10816"/>
                </a:lnTo>
                <a:lnTo>
                  <a:pt x="11472" y="7254"/>
                </a:lnTo>
                <a:lnTo>
                  <a:pt x="14158" y="5496"/>
                </a:lnTo>
                <a:lnTo>
                  <a:pt x="30022" y="5496"/>
                </a:lnTo>
                <a:lnTo>
                  <a:pt x="27881" y="2286"/>
                </a:lnTo>
                <a:lnTo>
                  <a:pt x="23486" y="0"/>
                </a:lnTo>
                <a:close/>
              </a:path>
              <a:path w="35560" h="53339">
                <a:moveTo>
                  <a:pt x="30022" y="5496"/>
                </a:moveTo>
                <a:lnTo>
                  <a:pt x="21332" y="5496"/>
                </a:lnTo>
                <a:lnTo>
                  <a:pt x="24031" y="7254"/>
                </a:lnTo>
                <a:lnTo>
                  <a:pt x="25824" y="10816"/>
                </a:lnTo>
                <a:lnTo>
                  <a:pt x="27631" y="14290"/>
                </a:lnTo>
                <a:lnTo>
                  <a:pt x="28532" y="19610"/>
                </a:lnTo>
                <a:lnTo>
                  <a:pt x="28532" y="33680"/>
                </a:lnTo>
                <a:lnTo>
                  <a:pt x="27631" y="38957"/>
                </a:lnTo>
                <a:lnTo>
                  <a:pt x="25824" y="42474"/>
                </a:lnTo>
                <a:lnTo>
                  <a:pt x="24031" y="46036"/>
                </a:lnTo>
                <a:lnTo>
                  <a:pt x="21332" y="47794"/>
                </a:lnTo>
                <a:lnTo>
                  <a:pt x="30034" y="47794"/>
                </a:lnTo>
                <a:lnTo>
                  <a:pt x="33952" y="41902"/>
                </a:lnTo>
                <a:lnTo>
                  <a:pt x="35473" y="35307"/>
                </a:lnTo>
                <a:lnTo>
                  <a:pt x="35473" y="17983"/>
                </a:lnTo>
                <a:lnTo>
                  <a:pt x="33952" y="11388"/>
                </a:lnTo>
                <a:lnTo>
                  <a:pt x="30022" y="5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10221" y="295730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735"/>
                </a:moveTo>
                <a:lnTo>
                  <a:pt x="7259" y="8735"/>
                </a:lnTo>
                <a:lnTo>
                  <a:pt x="7259" y="0"/>
                </a:lnTo>
                <a:lnTo>
                  <a:pt x="0" y="0"/>
                </a:lnTo>
                <a:lnTo>
                  <a:pt x="0" y="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30441" y="2913756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89" h="53339">
                <a:moveTo>
                  <a:pt x="0" y="44013"/>
                </a:moveTo>
                <a:lnTo>
                  <a:pt x="11556" y="53291"/>
                </a:lnTo>
                <a:lnTo>
                  <a:pt x="20123" y="53291"/>
                </a:lnTo>
                <a:lnTo>
                  <a:pt x="25073" y="51884"/>
                </a:lnTo>
                <a:lnTo>
                  <a:pt x="30654" y="47443"/>
                </a:lnTo>
                <a:lnTo>
                  <a:pt x="11006" y="47443"/>
                </a:lnTo>
                <a:lnTo>
                  <a:pt x="8611" y="47135"/>
                </a:lnTo>
                <a:lnTo>
                  <a:pt x="4026" y="45992"/>
                </a:lnTo>
                <a:lnTo>
                  <a:pt x="1920" y="45156"/>
                </a:lnTo>
                <a:lnTo>
                  <a:pt x="0" y="44013"/>
                </a:lnTo>
                <a:close/>
              </a:path>
              <a:path w="34289" h="53339">
                <a:moveTo>
                  <a:pt x="30818" y="5847"/>
                </a:moveTo>
                <a:lnTo>
                  <a:pt x="18334" y="5847"/>
                </a:lnTo>
                <a:lnTo>
                  <a:pt x="21007" y="6551"/>
                </a:lnTo>
                <a:lnTo>
                  <a:pt x="22866" y="8002"/>
                </a:lnTo>
                <a:lnTo>
                  <a:pt x="24738" y="9409"/>
                </a:lnTo>
                <a:lnTo>
                  <a:pt x="25670" y="11388"/>
                </a:lnTo>
                <a:lnTo>
                  <a:pt x="25670" y="16620"/>
                </a:lnTo>
                <a:lnTo>
                  <a:pt x="24765" y="18555"/>
                </a:lnTo>
                <a:lnTo>
                  <a:pt x="22954" y="19918"/>
                </a:lnTo>
                <a:lnTo>
                  <a:pt x="21143" y="21325"/>
                </a:lnTo>
                <a:lnTo>
                  <a:pt x="18532" y="21984"/>
                </a:lnTo>
                <a:lnTo>
                  <a:pt x="8866" y="21984"/>
                </a:lnTo>
                <a:lnTo>
                  <a:pt x="8866" y="27700"/>
                </a:lnTo>
                <a:lnTo>
                  <a:pt x="18624" y="27700"/>
                </a:lnTo>
                <a:lnTo>
                  <a:pt x="21574" y="28536"/>
                </a:lnTo>
                <a:lnTo>
                  <a:pt x="25811" y="31965"/>
                </a:lnTo>
                <a:lnTo>
                  <a:pt x="26753" y="34076"/>
                </a:lnTo>
                <a:lnTo>
                  <a:pt x="26870" y="40627"/>
                </a:lnTo>
                <a:lnTo>
                  <a:pt x="25732" y="43134"/>
                </a:lnTo>
                <a:lnTo>
                  <a:pt x="21169" y="46563"/>
                </a:lnTo>
                <a:lnTo>
                  <a:pt x="17855" y="47443"/>
                </a:lnTo>
                <a:lnTo>
                  <a:pt x="30654" y="47443"/>
                </a:lnTo>
                <a:lnTo>
                  <a:pt x="32035" y="46343"/>
                </a:lnTo>
                <a:lnTo>
                  <a:pt x="33780" y="42430"/>
                </a:lnTo>
                <a:lnTo>
                  <a:pt x="33780" y="34076"/>
                </a:lnTo>
                <a:lnTo>
                  <a:pt x="32844" y="31262"/>
                </a:lnTo>
                <a:lnTo>
                  <a:pt x="29112" y="26777"/>
                </a:lnTo>
                <a:lnTo>
                  <a:pt x="26519" y="25326"/>
                </a:lnTo>
                <a:lnTo>
                  <a:pt x="23196" y="24578"/>
                </a:lnTo>
                <a:lnTo>
                  <a:pt x="26198" y="23831"/>
                </a:lnTo>
                <a:lnTo>
                  <a:pt x="28510" y="22468"/>
                </a:lnTo>
                <a:lnTo>
                  <a:pt x="31767" y="18555"/>
                </a:lnTo>
                <a:lnTo>
                  <a:pt x="32580" y="16180"/>
                </a:lnTo>
                <a:lnTo>
                  <a:pt x="32580" y="9233"/>
                </a:lnTo>
                <a:lnTo>
                  <a:pt x="31042" y="6023"/>
                </a:lnTo>
                <a:lnTo>
                  <a:pt x="30818" y="5847"/>
                </a:lnTo>
                <a:close/>
              </a:path>
              <a:path w="34289" h="53339">
                <a:moveTo>
                  <a:pt x="20738" y="0"/>
                </a:moveTo>
                <a:lnTo>
                  <a:pt x="13428" y="0"/>
                </a:lnTo>
                <a:lnTo>
                  <a:pt x="11257" y="219"/>
                </a:lnTo>
                <a:lnTo>
                  <a:pt x="6650" y="923"/>
                </a:lnTo>
                <a:lnTo>
                  <a:pt x="4180" y="1494"/>
                </a:lnTo>
                <a:lnTo>
                  <a:pt x="1542" y="2198"/>
                </a:lnTo>
                <a:lnTo>
                  <a:pt x="1542" y="8398"/>
                </a:lnTo>
                <a:lnTo>
                  <a:pt x="4149" y="7518"/>
                </a:lnTo>
                <a:lnTo>
                  <a:pt x="6545" y="6903"/>
                </a:lnTo>
                <a:lnTo>
                  <a:pt x="8725" y="6463"/>
                </a:lnTo>
                <a:lnTo>
                  <a:pt x="10901" y="6067"/>
                </a:lnTo>
                <a:lnTo>
                  <a:pt x="12945" y="5847"/>
                </a:lnTo>
                <a:lnTo>
                  <a:pt x="30818" y="5847"/>
                </a:lnTo>
                <a:lnTo>
                  <a:pt x="27969" y="3605"/>
                </a:lnTo>
                <a:lnTo>
                  <a:pt x="24906" y="1231"/>
                </a:lnTo>
                <a:lnTo>
                  <a:pt x="207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75295" y="2914679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5">
                <a:moveTo>
                  <a:pt x="0" y="43178"/>
                </a:moveTo>
                <a:lnTo>
                  <a:pt x="11349" y="52367"/>
                </a:lnTo>
                <a:lnTo>
                  <a:pt x="19758" y="52367"/>
                </a:lnTo>
                <a:lnTo>
                  <a:pt x="24607" y="50828"/>
                </a:lnTo>
                <a:lnTo>
                  <a:pt x="29441" y="46519"/>
                </a:lnTo>
                <a:lnTo>
                  <a:pt x="10914" y="46519"/>
                </a:lnTo>
                <a:lnTo>
                  <a:pt x="8589" y="46211"/>
                </a:lnTo>
                <a:lnTo>
                  <a:pt x="6391" y="45684"/>
                </a:lnTo>
                <a:lnTo>
                  <a:pt x="4189" y="45112"/>
                </a:lnTo>
                <a:lnTo>
                  <a:pt x="2061" y="44277"/>
                </a:lnTo>
                <a:lnTo>
                  <a:pt x="0" y="43178"/>
                </a:lnTo>
                <a:close/>
              </a:path>
              <a:path w="33654" h="52705">
                <a:moveTo>
                  <a:pt x="29376" y="23259"/>
                </a:moveTo>
                <a:lnTo>
                  <a:pt x="17327" y="23259"/>
                </a:lnTo>
                <a:lnTo>
                  <a:pt x="20466" y="24315"/>
                </a:lnTo>
                <a:lnTo>
                  <a:pt x="22778" y="26381"/>
                </a:lnTo>
                <a:lnTo>
                  <a:pt x="25095" y="28492"/>
                </a:lnTo>
                <a:lnTo>
                  <a:pt x="26255" y="31306"/>
                </a:lnTo>
                <a:lnTo>
                  <a:pt x="26255" y="38473"/>
                </a:lnTo>
                <a:lnTo>
                  <a:pt x="25095" y="41287"/>
                </a:lnTo>
                <a:lnTo>
                  <a:pt x="22778" y="43353"/>
                </a:lnTo>
                <a:lnTo>
                  <a:pt x="20466" y="45464"/>
                </a:lnTo>
                <a:lnTo>
                  <a:pt x="17327" y="46519"/>
                </a:lnTo>
                <a:lnTo>
                  <a:pt x="29441" y="46519"/>
                </a:lnTo>
                <a:lnTo>
                  <a:pt x="31486" y="44717"/>
                </a:lnTo>
                <a:lnTo>
                  <a:pt x="33205" y="40408"/>
                </a:lnTo>
                <a:lnTo>
                  <a:pt x="33205" y="29503"/>
                </a:lnTo>
                <a:lnTo>
                  <a:pt x="31530" y="25282"/>
                </a:lnTo>
                <a:lnTo>
                  <a:pt x="29376" y="23259"/>
                </a:lnTo>
                <a:close/>
              </a:path>
              <a:path w="33654" h="52705">
                <a:moveTo>
                  <a:pt x="29420" y="0"/>
                </a:moveTo>
                <a:lnTo>
                  <a:pt x="2167" y="0"/>
                </a:lnTo>
                <a:lnTo>
                  <a:pt x="2167" y="25810"/>
                </a:lnTo>
                <a:lnTo>
                  <a:pt x="4087" y="24930"/>
                </a:lnTo>
                <a:lnTo>
                  <a:pt x="5969" y="24271"/>
                </a:lnTo>
                <a:lnTo>
                  <a:pt x="9657" y="23479"/>
                </a:lnTo>
                <a:lnTo>
                  <a:pt x="11507" y="23259"/>
                </a:lnTo>
                <a:lnTo>
                  <a:pt x="29376" y="23259"/>
                </a:lnTo>
                <a:lnTo>
                  <a:pt x="24835" y="18994"/>
                </a:lnTo>
                <a:lnTo>
                  <a:pt x="23197" y="18423"/>
                </a:lnTo>
                <a:lnTo>
                  <a:pt x="8523" y="18423"/>
                </a:lnTo>
                <a:lnTo>
                  <a:pt x="8523" y="5847"/>
                </a:lnTo>
                <a:lnTo>
                  <a:pt x="29420" y="5847"/>
                </a:lnTo>
                <a:lnTo>
                  <a:pt x="29420" y="0"/>
                </a:lnTo>
                <a:close/>
              </a:path>
              <a:path w="33654" h="52705">
                <a:moveTo>
                  <a:pt x="20299" y="17411"/>
                </a:moveTo>
                <a:lnTo>
                  <a:pt x="13560" y="17411"/>
                </a:lnTo>
                <a:lnTo>
                  <a:pt x="12549" y="17499"/>
                </a:lnTo>
                <a:lnTo>
                  <a:pt x="10532" y="17851"/>
                </a:lnTo>
                <a:lnTo>
                  <a:pt x="9529" y="18115"/>
                </a:lnTo>
                <a:lnTo>
                  <a:pt x="8523" y="18423"/>
                </a:lnTo>
                <a:lnTo>
                  <a:pt x="23197" y="18423"/>
                </a:lnTo>
                <a:lnTo>
                  <a:pt x="20299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63921" y="2705077"/>
            <a:ext cx="2513965" cy="0"/>
          </a:xfrm>
          <a:custGeom>
            <a:avLst/>
            <a:gdLst/>
            <a:ahLst/>
            <a:cxnLst/>
            <a:rect l="l" t="t" r="r" b="b"/>
            <a:pathLst>
              <a:path w="2513965">
                <a:moveTo>
                  <a:pt x="0" y="0"/>
                </a:moveTo>
                <a:lnTo>
                  <a:pt x="2513868" y="0"/>
                </a:lnTo>
              </a:path>
            </a:pathLst>
          </a:custGeom>
          <a:ln w="6155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50214" y="3136286"/>
            <a:ext cx="78984" cy="101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62555" y="2679530"/>
            <a:ext cx="2717486" cy="1902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61108" y="4578819"/>
            <a:ext cx="2519680" cy="0"/>
          </a:xfrm>
          <a:custGeom>
            <a:avLst/>
            <a:gdLst/>
            <a:ahLst/>
            <a:cxnLst/>
            <a:rect l="l" t="t" r="r" b="b"/>
            <a:pathLst>
              <a:path w="2519679">
                <a:moveTo>
                  <a:pt x="0" y="0"/>
                </a:moveTo>
                <a:lnTo>
                  <a:pt x="2519481" y="0"/>
                </a:lnTo>
              </a:path>
            </a:pathLst>
          </a:custGeom>
          <a:ln w="5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789869" y="2732953"/>
            <a:ext cx="440448" cy="345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27276" y="2797281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794" y="0"/>
                </a:lnTo>
              </a:path>
            </a:pathLst>
          </a:custGeom>
          <a:ln w="17603">
            <a:solidFill>
              <a:srgbClr val="1F7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026841" y="2768437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16747" y="0"/>
                </a:moveTo>
                <a:lnTo>
                  <a:pt x="10417" y="0"/>
                </a:lnTo>
                <a:lnTo>
                  <a:pt x="0" y="53466"/>
                </a:lnTo>
                <a:lnTo>
                  <a:pt x="6329" y="53466"/>
                </a:lnTo>
                <a:lnTo>
                  <a:pt x="9978" y="34691"/>
                </a:lnTo>
                <a:lnTo>
                  <a:pt x="17519" y="34691"/>
                </a:lnTo>
                <a:lnTo>
                  <a:pt x="16395" y="33416"/>
                </a:lnTo>
                <a:lnTo>
                  <a:pt x="19343" y="31174"/>
                </a:lnTo>
                <a:lnTo>
                  <a:pt x="10681" y="31174"/>
                </a:lnTo>
                <a:lnTo>
                  <a:pt x="16747" y="0"/>
                </a:lnTo>
                <a:close/>
              </a:path>
              <a:path w="40639" h="53975">
                <a:moveTo>
                  <a:pt x="17519" y="34691"/>
                </a:moveTo>
                <a:lnTo>
                  <a:pt x="9978" y="34691"/>
                </a:lnTo>
                <a:lnTo>
                  <a:pt x="26418" y="53466"/>
                </a:lnTo>
                <a:lnTo>
                  <a:pt x="34066" y="53466"/>
                </a:lnTo>
                <a:lnTo>
                  <a:pt x="17519" y="34691"/>
                </a:lnTo>
                <a:close/>
              </a:path>
              <a:path w="40639" h="53975">
                <a:moveTo>
                  <a:pt x="40616" y="14993"/>
                </a:moveTo>
                <a:lnTo>
                  <a:pt x="32396" y="14993"/>
                </a:lnTo>
                <a:lnTo>
                  <a:pt x="10681" y="31174"/>
                </a:lnTo>
                <a:lnTo>
                  <a:pt x="19343" y="31174"/>
                </a:lnTo>
                <a:lnTo>
                  <a:pt x="40616" y="14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86315" y="2789938"/>
            <a:ext cx="44450" cy="20320"/>
          </a:xfrm>
          <a:custGeom>
            <a:avLst/>
            <a:gdLst/>
            <a:ahLst/>
            <a:cxnLst/>
            <a:rect l="l" t="t" r="r" b="b"/>
            <a:pathLst>
              <a:path w="44450" h="20319">
                <a:moveTo>
                  <a:pt x="44044" y="0"/>
                </a:moveTo>
                <a:lnTo>
                  <a:pt x="0" y="0"/>
                </a:lnTo>
                <a:lnTo>
                  <a:pt x="0" y="5803"/>
                </a:lnTo>
                <a:lnTo>
                  <a:pt x="44044" y="5803"/>
                </a:lnTo>
                <a:lnTo>
                  <a:pt x="44044" y="0"/>
                </a:lnTo>
                <a:close/>
              </a:path>
              <a:path w="44450" h="20319">
                <a:moveTo>
                  <a:pt x="44044" y="14026"/>
                </a:moveTo>
                <a:lnTo>
                  <a:pt x="0" y="14026"/>
                </a:lnTo>
                <a:lnTo>
                  <a:pt x="0" y="19874"/>
                </a:lnTo>
                <a:lnTo>
                  <a:pt x="44044" y="19874"/>
                </a:lnTo>
                <a:lnTo>
                  <a:pt x="44044" y="14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156910" y="2769668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89" h="53339">
                <a:moveTo>
                  <a:pt x="0" y="44013"/>
                </a:moveTo>
                <a:lnTo>
                  <a:pt x="11560" y="53247"/>
                </a:lnTo>
                <a:lnTo>
                  <a:pt x="20132" y="53247"/>
                </a:lnTo>
                <a:lnTo>
                  <a:pt x="25055" y="51884"/>
                </a:lnTo>
                <a:lnTo>
                  <a:pt x="28572" y="49113"/>
                </a:lnTo>
                <a:lnTo>
                  <a:pt x="30688" y="47399"/>
                </a:lnTo>
                <a:lnTo>
                  <a:pt x="10989" y="47399"/>
                </a:lnTo>
                <a:lnTo>
                  <a:pt x="8615" y="47135"/>
                </a:lnTo>
                <a:lnTo>
                  <a:pt x="4044" y="45992"/>
                </a:lnTo>
                <a:lnTo>
                  <a:pt x="1934" y="45112"/>
                </a:lnTo>
                <a:lnTo>
                  <a:pt x="0" y="44013"/>
                </a:lnTo>
                <a:close/>
              </a:path>
              <a:path w="34289" h="53339">
                <a:moveTo>
                  <a:pt x="30862" y="5847"/>
                </a:moveTo>
                <a:lnTo>
                  <a:pt x="18330" y="5847"/>
                </a:lnTo>
                <a:lnTo>
                  <a:pt x="21011" y="6551"/>
                </a:lnTo>
                <a:lnTo>
                  <a:pt x="22857" y="7958"/>
                </a:lnTo>
                <a:lnTo>
                  <a:pt x="24747" y="9365"/>
                </a:lnTo>
                <a:lnTo>
                  <a:pt x="25670" y="11388"/>
                </a:lnTo>
                <a:lnTo>
                  <a:pt x="25670" y="16576"/>
                </a:lnTo>
                <a:lnTo>
                  <a:pt x="24791" y="18555"/>
                </a:lnTo>
                <a:lnTo>
                  <a:pt x="22945" y="19918"/>
                </a:lnTo>
                <a:lnTo>
                  <a:pt x="21143" y="21281"/>
                </a:lnTo>
                <a:lnTo>
                  <a:pt x="18549" y="21984"/>
                </a:lnTo>
                <a:lnTo>
                  <a:pt x="8879" y="21984"/>
                </a:lnTo>
                <a:lnTo>
                  <a:pt x="8879" y="27656"/>
                </a:lnTo>
                <a:lnTo>
                  <a:pt x="18637" y="27656"/>
                </a:lnTo>
                <a:lnTo>
                  <a:pt x="21582" y="28536"/>
                </a:lnTo>
                <a:lnTo>
                  <a:pt x="23692" y="30251"/>
                </a:lnTo>
                <a:lnTo>
                  <a:pt x="25802" y="31921"/>
                </a:lnTo>
                <a:lnTo>
                  <a:pt x="26740" y="34032"/>
                </a:lnTo>
                <a:lnTo>
                  <a:pt x="26857" y="40627"/>
                </a:lnTo>
                <a:lnTo>
                  <a:pt x="25714" y="43090"/>
                </a:lnTo>
                <a:lnTo>
                  <a:pt x="23473" y="44848"/>
                </a:lnTo>
                <a:lnTo>
                  <a:pt x="21187" y="46563"/>
                </a:lnTo>
                <a:lnTo>
                  <a:pt x="17846" y="47399"/>
                </a:lnTo>
                <a:lnTo>
                  <a:pt x="30688" y="47399"/>
                </a:lnTo>
                <a:lnTo>
                  <a:pt x="32044" y="46299"/>
                </a:lnTo>
                <a:lnTo>
                  <a:pt x="33802" y="42386"/>
                </a:lnTo>
                <a:lnTo>
                  <a:pt x="33802" y="34032"/>
                </a:lnTo>
                <a:lnTo>
                  <a:pt x="23209" y="24578"/>
                </a:lnTo>
                <a:lnTo>
                  <a:pt x="26198" y="23831"/>
                </a:lnTo>
                <a:lnTo>
                  <a:pt x="28528" y="22468"/>
                </a:lnTo>
                <a:lnTo>
                  <a:pt x="30154" y="20489"/>
                </a:lnTo>
                <a:lnTo>
                  <a:pt x="31780" y="18555"/>
                </a:lnTo>
                <a:lnTo>
                  <a:pt x="32572" y="16136"/>
                </a:lnTo>
                <a:lnTo>
                  <a:pt x="32572" y="9233"/>
                </a:lnTo>
                <a:lnTo>
                  <a:pt x="31033" y="5979"/>
                </a:lnTo>
                <a:lnTo>
                  <a:pt x="30862" y="5847"/>
                </a:lnTo>
                <a:close/>
              </a:path>
              <a:path w="34289" h="53339">
                <a:moveTo>
                  <a:pt x="20747" y="0"/>
                </a:moveTo>
                <a:lnTo>
                  <a:pt x="13450" y="0"/>
                </a:lnTo>
                <a:lnTo>
                  <a:pt x="11252" y="175"/>
                </a:lnTo>
                <a:lnTo>
                  <a:pt x="8967" y="527"/>
                </a:lnTo>
                <a:lnTo>
                  <a:pt x="6637" y="923"/>
                </a:lnTo>
                <a:lnTo>
                  <a:pt x="4175" y="1450"/>
                </a:lnTo>
                <a:lnTo>
                  <a:pt x="1538" y="2198"/>
                </a:lnTo>
                <a:lnTo>
                  <a:pt x="1538" y="8398"/>
                </a:lnTo>
                <a:lnTo>
                  <a:pt x="4175" y="7518"/>
                </a:lnTo>
                <a:lnTo>
                  <a:pt x="6549" y="6859"/>
                </a:lnTo>
                <a:lnTo>
                  <a:pt x="10901" y="6067"/>
                </a:lnTo>
                <a:lnTo>
                  <a:pt x="12967" y="5847"/>
                </a:lnTo>
                <a:lnTo>
                  <a:pt x="30862" y="5847"/>
                </a:lnTo>
                <a:lnTo>
                  <a:pt x="27956" y="3605"/>
                </a:lnTo>
                <a:lnTo>
                  <a:pt x="24923" y="1187"/>
                </a:lnTo>
                <a:lnTo>
                  <a:pt x="20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827276" y="2900653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794" y="0"/>
                </a:lnTo>
              </a:path>
            </a:pathLst>
          </a:custGeom>
          <a:ln w="17603">
            <a:solidFill>
              <a:srgbClr val="FF7E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26841" y="2871765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16747" y="0"/>
                </a:moveTo>
                <a:lnTo>
                  <a:pt x="10417" y="0"/>
                </a:lnTo>
                <a:lnTo>
                  <a:pt x="0" y="53510"/>
                </a:lnTo>
                <a:lnTo>
                  <a:pt x="6329" y="53510"/>
                </a:lnTo>
                <a:lnTo>
                  <a:pt x="9978" y="34691"/>
                </a:lnTo>
                <a:lnTo>
                  <a:pt x="17517" y="34691"/>
                </a:lnTo>
                <a:lnTo>
                  <a:pt x="16395" y="33416"/>
                </a:lnTo>
                <a:lnTo>
                  <a:pt x="19286" y="31218"/>
                </a:lnTo>
                <a:lnTo>
                  <a:pt x="10681" y="31218"/>
                </a:lnTo>
                <a:lnTo>
                  <a:pt x="16747" y="0"/>
                </a:lnTo>
                <a:close/>
              </a:path>
              <a:path w="40639" h="53975">
                <a:moveTo>
                  <a:pt x="17517" y="34691"/>
                </a:moveTo>
                <a:lnTo>
                  <a:pt x="9978" y="34691"/>
                </a:lnTo>
                <a:lnTo>
                  <a:pt x="26418" y="53510"/>
                </a:lnTo>
                <a:lnTo>
                  <a:pt x="34066" y="53510"/>
                </a:lnTo>
                <a:lnTo>
                  <a:pt x="17517" y="34691"/>
                </a:lnTo>
                <a:close/>
              </a:path>
              <a:path w="40639" h="53975">
                <a:moveTo>
                  <a:pt x="40616" y="14993"/>
                </a:moveTo>
                <a:lnTo>
                  <a:pt x="32396" y="14993"/>
                </a:lnTo>
                <a:lnTo>
                  <a:pt x="10681" y="31218"/>
                </a:lnTo>
                <a:lnTo>
                  <a:pt x="19286" y="31218"/>
                </a:lnTo>
                <a:lnTo>
                  <a:pt x="40616" y="14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86315" y="2893310"/>
            <a:ext cx="44450" cy="20320"/>
          </a:xfrm>
          <a:custGeom>
            <a:avLst/>
            <a:gdLst/>
            <a:ahLst/>
            <a:cxnLst/>
            <a:rect l="l" t="t" r="r" b="b"/>
            <a:pathLst>
              <a:path w="44450" h="20319">
                <a:moveTo>
                  <a:pt x="44044" y="0"/>
                </a:moveTo>
                <a:lnTo>
                  <a:pt x="0" y="0"/>
                </a:lnTo>
                <a:lnTo>
                  <a:pt x="0" y="5760"/>
                </a:lnTo>
                <a:lnTo>
                  <a:pt x="44044" y="5760"/>
                </a:lnTo>
                <a:lnTo>
                  <a:pt x="44044" y="0"/>
                </a:lnTo>
                <a:close/>
              </a:path>
              <a:path w="44450" h="20319">
                <a:moveTo>
                  <a:pt x="44044" y="14026"/>
                </a:moveTo>
                <a:lnTo>
                  <a:pt x="0" y="14026"/>
                </a:lnTo>
                <a:lnTo>
                  <a:pt x="0" y="19874"/>
                </a:lnTo>
                <a:lnTo>
                  <a:pt x="44044" y="19874"/>
                </a:lnTo>
                <a:lnTo>
                  <a:pt x="44044" y="14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54976" y="2873920"/>
            <a:ext cx="37465" cy="51435"/>
          </a:xfrm>
          <a:custGeom>
            <a:avLst/>
            <a:gdLst/>
            <a:ahLst/>
            <a:cxnLst/>
            <a:rect l="l" t="t" r="r" b="b"/>
            <a:pathLst>
              <a:path w="37464" h="51435">
                <a:moveTo>
                  <a:pt x="30066" y="39264"/>
                </a:moveTo>
                <a:lnTo>
                  <a:pt x="23165" y="39264"/>
                </a:lnTo>
                <a:lnTo>
                  <a:pt x="23165" y="51356"/>
                </a:lnTo>
                <a:lnTo>
                  <a:pt x="30066" y="51356"/>
                </a:lnTo>
                <a:lnTo>
                  <a:pt x="30066" y="39264"/>
                </a:lnTo>
                <a:close/>
              </a:path>
              <a:path w="37464" h="51435">
                <a:moveTo>
                  <a:pt x="30066" y="0"/>
                </a:moveTo>
                <a:lnTo>
                  <a:pt x="21363" y="0"/>
                </a:lnTo>
                <a:lnTo>
                  <a:pt x="0" y="32537"/>
                </a:lnTo>
                <a:lnTo>
                  <a:pt x="0" y="39264"/>
                </a:lnTo>
                <a:lnTo>
                  <a:pt x="37407" y="39264"/>
                </a:lnTo>
                <a:lnTo>
                  <a:pt x="37407" y="33460"/>
                </a:lnTo>
                <a:lnTo>
                  <a:pt x="5626" y="33460"/>
                </a:lnTo>
                <a:lnTo>
                  <a:pt x="23165" y="6067"/>
                </a:lnTo>
                <a:lnTo>
                  <a:pt x="30066" y="6067"/>
                </a:lnTo>
                <a:lnTo>
                  <a:pt x="30066" y="0"/>
                </a:lnTo>
                <a:close/>
              </a:path>
              <a:path w="37464" h="51435">
                <a:moveTo>
                  <a:pt x="30066" y="6067"/>
                </a:moveTo>
                <a:lnTo>
                  <a:pt x="23165" y="6067"/>
                </a:lnTo>
                <a:lnTo>
                  <a:pt x="23165" y="33460"/>
                </a:lnTo>
                <a:lnTo>
                  <a:pt x="30066" y="33460"/>
                </a:lnTo>
                <a:lnTo>
                  <a:pt x="30066" y="6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27276" y="3003982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794" y="0"/>
                </a:lnTo>
              </a:path>
            </a:pathLst>
          </a:custGeom>
          <a:ln w="17603">
            <a:solidFill>
              <a:srgbClr val="2C9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26841" y="2975137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16747" y="0"/>
                </a:moveTo>
                <a:lnTo>
                  <a:pt x="10417" y="0"/>
                </a:lnTo>
                <a:lnTo>
                  <a:pt x="0" y="53510"/>
                </a:lnTo>
                <a:lnTo>
                  <a:pt x="6329" y="53510"/>
                </a:lnTo>
                <a:lnTo>
                  <a:pt x="9978" y="34691"/>
                </a:lnTo>
                <a:lnTo>
                  <a:pt x="17517" y="34691"/>
                </a:lnTo>
                <a:lnTo>
                  <a:pt x="16395" y="33416"/>
                </a:lnTo>
                <a:lnTo>
                  <a:pt x="19343" y="31174"/>
                </a:lnTo>
                <a:lnTo>
                  <a:pt x="10681" y="31174"/>
                </a:lnTo>
                <a:lnTo>
                  <a:pt x="16747" y="0"/>
                </a:lnTo>
                <a:close/>
              </a:path>
              <a:path w="40639" h="53975">
                <a:moveTo>
                  <a:pt x="17517" y="34691"/>
                </a:moveTo>
                <a:lnTo>
                  <a:pt x="9978" y="34691"/>
                </a:lnTo>
                <a:lnTo>
                  <a:pt x="26418" y="53510"/>
                </a:lnTo>
                <a:lnTo>
                  <a:pt x="34066" y="53510"/>
                </a:lnTo>
                <a:lnTo>
                  <a:pt x="17517" y="34691"/>
                </a:lnTo>
                <a:close/>
              </a:path>
              <a:path w="40639" h="53975">
                <a:moveTo>
                  <a:pt x="40616" y="14993"/>
                </a:moveTo>
                <a:lnTo>
                  <a:pt x="32396" y="14993"/>
                </a:lnTo>
                <a:lnTo>
                  <a:pt x="10681" y="31174"/>
                </a:lnTo>
                <a:lnTo>
                  <a:pt x="19343" y="31174"/>
                </a:lnTo>
                <a:lnTo>
                  <a:pt x="40616" y="14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86315" y="2996639"/>
            <a:ext cx="44450" cy="20320"/>
          </a:xfrm>
          <a:custGeom>
            <a:avLst/>
            <a:gdLst/>
            <a:ahLst/>
            <a:cxnLst/>
            <a:rect l="l" t="t" r="r" b="b"/>
            <a:pathLst>
              <a:path w="44450" h="20319">
                <a:moveTo>
                  <a:pt x="44044" y="0"/>
                </a:moveTo>
                <a:lnTo>
                  <a:pt x="0" y="0"/>
                </a:lnTo>
                <a:lnTo>
                  <a:pt x="0" y="5803"/>
                </a:lnTo>
                <a:lnTo>
                  <a:pt x="44044" y="5803"/>
                </a:lnTo>
                <a:lnTo>
                  <a:pt x="44044" y="0"/>
                </a:lnTo>
                <a:close/>
              </a:path>
              <a:path w="44450" h="20319">
                <a:moveTo>
                  <a:pt x="44044" y="14026"/>
                </a:moveTo>
                <a:lnTo>
                  <a:pt x="0" y="14026"/>
                </a:lnTo>
                <a:lnTo>
                  <a:pt x="0" y="19874"/>
                </a:lnTo>
                <a:lnTo>
                  <a:pt x="44044" y="19874"/>
                </a:lnTo>
                <a:lnTo>
                  <a:pt x="44044" y="14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56998" y="2977292"/>
            <a:ext cx="33655" cy="52705"/>
          </a:xfrm>
          <a:custGeom>
            <a:avLst/>
            <a:gdLst/>
            <a:ahLst/>
            <a:cxnLst/>
            <a:rect l="l" t="t" r="r" b="b"/>
            <a:pathLst>
              <a:path w="33654" h="52705">
                <a:moveTo>
                  <a:pt x="0" y="43134"/>
                </a:moveTo>
                <a:lnTo>
                  <a:pt x="11340" y="52323"/>
                </a:lnTo>
                <a:lnTo>
                  <a:pt x="19736" y="52323"/>
                </a:lnTo>
                <a:lnTo>
                  <a:pt x="24571" y="50784"/>
                </a:lnTo>
                <a:lnTo>
                  <a:pt x="28044" y="47750"/>
                </a:lnTo>
                <a:lnTo>
                  <a:pt x="29464" y="46475"/>
                </a:lnTo>
                <a:lnTo>
                  <a:pt x="10901" y="46475"/>
                </a:lnTo>
                <a:lnTo>
                  <a:pt x="8571" y="46211"/>
                </a:lnTo>
                <a:lnTo>
                  <a:pt x="6373" y="45640"/>
                </a:lnTo>
                <a:lnTo>
                  <a:pt x="4175" y="45112"/>
                </a:lnTo>
                <a:lnTo>
                  <a:pt x="2022" y="44277"/>
                </a:lnTo>
                <a:lnTo>
                  <a:pt x="0" y="43134"/>
                </a:lnTo>
                <a:close/>
              </a:path>
              <a:path w="33654" h="52705">
                <a:moveTo>
                  <a:pt x="29399" y="23259"/>
                </a:moveTo>
                <a:lnTo>
                  <a:pt x="17319" y="23259"/>
                </a:lnTo>
                <a:lnTo>
                  <a:pt x="20439" y="24271"/>
                </a:lnTo>
                <a:lnTo>
                  <a:pt x="22769" y="26381"/>
                </a:lnTo>
                <a:lnTo>
                  <a:pt x="25099" y="28448"/>
                </a:lnTo>
                <a:lnTo>
                  <a:pt x="26242" y="31306"/>
                </a:lnTo>
                <a:lnTo>
                  <a:pt x="26242" y="38429"/>
                </a:lnTo>
                <a:lnTo>
                  <a:pt x="25099" y="41287"/>
                </a:lnTo>
                <a:lnTo>
                  <a:pt x="20439" y="45420"/>
                </a:lnTo>
                <a:lnTo>
                  <a:pt x="17319" y="46475"/>
                </a:lnTo>
                <a:lnTo>
                  <a:pt x="29464" y="46475"/>
                </a:lnTo>
                <a:lnTo>
                  <a:pt x="31473" y="44673"/>
                </a:lnTo>
                <a:lnTo>
                  <a:pt x="33187" y="40408"/>
                </a:lnTo>
                <a:lnTo>
                  <a:pt x="33187" y="29503"/>
                </a:lnTo>
                <a:lnTo>
                  <a:pt x="31517" y="25238"/>
                </a:lnTo>
                <a:lnTo>
                  <a:pt x="29399" y="23259"/>
                </a:lnTo>
                <a:close/>
              </a:path>
              <a:path w="33654" h="52705">
                <a:moveTo>
                  <a:pt x="29407" y="0"/>
                </a:moveTo>
                <a:lnTo>
                  <a:pt x="2153" y="0"/>
                </a:lnTo>
                <a:lnTo>
                  <a:pt x="2153" y="25810"/>
                </a:lnTo>
                <a:lnTo>
                  <a:pt x="4087" y="24930"/>
                </a:lnTo>
                <a:lnTo>
                  <a:pt x="5934" y="24271"/>
                </a:lnTo>
                <a:lnTo>
                  <a:pt x="7780" y="23875"/>
                </a:lnTo>
                <a:lnTo>
                  <a:pt x="9626" y="23435"/>
                </a:lnTo>
                <a:lnTo>
                  <a:pt x="11472" y="23259"/>
                </a:lnTo>
                <a:lnTo>
                  <a:pt x="29399" y="23259"/>
                </a:lnTo>
                <a:lnTo>
                  <a:pt x="24835" y="18994"/>
                </a:lnTo>
                <a:lnTo>
                  <a:pt x="23184" y="18423"/>
                </a:lnTo>
                <a:lnTo>
                  <a:pt x="8527" y="18423"/>
                </a:lnTo>
                <a:lnTo>
                  <a:pt x="8527" y="5847"/>
                </a:lnTo>
                <a:lnTo>
                  <a:pt x="29407" y="5847"/>
                </a:lnTo>
                <a:lnTo>
                  <a:pt x="29407" y="0"/>
                </a:lnTo>
                <a:close/>
              </a:path>
              <a:path w="33654" h="52705">
                <a:moveTo>
                  <a:pt x="20264" y="17411"/>
                </a:moveTo>
                <a:lnTo>
                  <a:pt x="13538" y="17411"/>
                </a:lnTo>
                <a:lnTo>
                  <a:pt x="12527" y="17499"/>
                </a:lnTo>
                <a:lnTo>
                  <a:pt x="11516" y="17675"/>
                </a:lnTo>
                <a:lnTo>
                  <a:pt x="10505" y="17807"/>
                </a:lnTo>
                <a:lnTo>
                  <a:pt x="9494" y="18071"/>
                </a:lnTo>
                <a:lnTo>
                  <a:pt x="8527" y="18423"/>
                </a:lnTo>
                <a:lnTo>
                  <a:pt x="23184" y="18423"/>
                </a:lnTo>
                <a:lnTo>
                  <a:pt x="20264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68340" y="3063239"/>
            <a:ext cx="2587625" cy="0"/>
          </a:xfrm>
          <a:custGeom>
            <a:avLst/>
            <a:gdLst/>
            <a:ahLst/>
            <a:cxnLst/>
            <a:rect l="l" t="t" r="r" b="b"/>
            <a:pathLst>
              <a:path w="2587625">
                <a:moveTo>
                  <a:pt x="0" y="0"/>
                </a:moveTo>
                <a:lnTo>
                  <a:pt x="2587370" y="0"/>
                </a:lnTo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144256" y="2964179"/>
            <a:ext cx="199644" cy="198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244840" y="2683764"/>
            <a:ext cx="0" cy="1882139"/>
          </a:xfrm>
          <a:custGeom>
            <a:avLst/>
            <a:gdLst/>
            <a:ahLst/>
            <a:cxnLst/>
            <a:rect l="l" t="t" r="r" b="b"/>
            <a:pathLst>
              <a:path h="1882139">
                <a:moveTo>
                  <a:pt x="0" y="0"/>
                </a:moveTo>
                <a:lnTo>
                  <a:pt x="0" y="1881962"/>
                </a:lnTo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61879" y="1059455"/>
            <a:ext cx="1819486" cy="1363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object 47">
                <a:extLst>
                  <a:ext uri="{FF2B5EF4-FFF2-40B4-BE49-F238E27FC236}">
                    <a16:creationId xmlns:a16="http://schemas.microsoft.com/office/drawing/2014/main" id="{49F35E4A-78F6-E34D-B77A-A116392D1C46}"/>
                  </a:ext>
                </a:extLst>
              </p:cNvPr>
              <p:cNvSpPr txBox="1"/>
              <p:nvPr/>
            </p:nvSpPr>
            <p:spPr>
              <a:xfrm>
                <a:off x="7711885" y="997712"/>
                <a:ext cx="807273" cy="444352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lang="el-GR" sz="1400" i="0" dirty="0">
                    <a:latin typeface="+mj-lt"/>
                    <a:ea typeface="Cambria Math" panose="02040503050406030204" pitchFamily="18" charset="0"/>
                    <a:cs typeface="Cambria Math"/>
                  </a:rPr>
                  <a:t>ε</a:t>
                </a:r>
                <a:r>
                  <a:rPr lang="el-GR" sz="1400" dirty="0">
                    <a:latin typeface="Cambria Math"/>
                    <a:cs typeface="Cambria Math"/>
                  </a:rPr>
                  <a:t> =</a:t>
                </a:r>
                <a:r>
                  <a:rPr lang="el-GR" sz="1400" spc="-200" dirty="0">
                    <a:latin typeface="Cambria Math"/>
                    <a:cs typeface="Cambria Math"/>
                  </a:rPr>
                  <a:t> </a:t>
                </a:r>
                <a:r>
                  <a:rPr lang="en-US" sz="1400" dirty="0">
                    <a:latin typeface="Cambria Math"/>
                    <a:cs typeface="Cambria Math"/>
                  </a:rPr>
                  <a:t>0.32</a:t>
                </a:r>
                <a:endParaRPr lang="el-GR" sz="1400" dirty="0">
                  <a:latin typeface="Cambria Math"/>
                  <a:cs typeface="Cambria Math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400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𝑚</m:t>
                      </m:r>
                      <m:r>
                        <a:rPr lang="el-GR" sz="1400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 =4</m:t>
                      </m:r>
                    </m:oMath>
                  </m:oMathPara>
                </a14:m>
                <a:endParaRPr sz="14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44" name="object 47">
                <a:extLst>
                  <a:ext uri="{FF2B5EF4-FFF2-40B4-BE49-F238E27FC236}">
                    <a16:creationId xmlns:a16="http://schemas.microsoft.com/office/drawing/2014/main" id="{49F35E4A-78F6-E34D-B77A-A116392D1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885" y="997712"/>
                <a:ext cx="807273" cy="444352"/>
              </a:xfrm>
              <a:prstGeom prst="rect">
                <a:avLst/>
              </a:prstGeom>
              <a:blipFill>
                <a:blip r:embed="rId8"/>
                <a:stretch>
                  <a:fillRect l="-10769" t="-83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Shape 1">
            <a:extLst>
              <a:ext uri="{FF2B5EF4-FFF2-40B4-BE49-F238E27FC236}">
                <a16:creationId xmlns:a16="http://schemas.microsoft.com/office/drawing/2014/main" id="{5FDB4453-7412-C343-9BC5-E1F3340F39FA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Hyperparameter tuning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Shape 2">
                <a:extLst>
                  <a:ext uri="{FF2B5EF4-FFF2-40B4-BE49-F238E27FC236}">
                    <a16:creationId xmlns:a16="http://schemas.microsoft.com/office/drawing/2014/main" id="{5AE06678-ABE9-8249-9FEA-504B80C286D7}"/>
                  </a:ext>
                </a:extLst>
              </p:cNvPr>
              <p:cNvSpPr txBox="1"/>
              <p:nvPr/>
            </p:nvSpPr>
            <p:spPr>
              <a:xfrm>
                <a:off x="152400" y="992106"/>
                <a:ext cx="5289338" cy="3966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DBSCAN is very sensitive to the  hyperparameters </a:t>
                </a:r>
                <a14:m>
                  <m:oMath xmlns:m="http://schemas.openxmlformats.org/officeDocument/2006/math"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Heuristic for choosing </a:t>
                </a:r>
                <a14:m>
                  <m:oMath xmlns:m="http://schemas.openxmlformats.org/officeDocument/2006/math"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: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Choose a number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(e.g. around 4)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compute the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to its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-</a:t>
                </a:r>
                <a:r>
                  <a:rPr lang="en-US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th</a:t>
                </a: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nearest neighbor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Sort the points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plot the corresponding curve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for an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for which the curve has large change in slope</a:t>
                </a:r>
              </a:p>
              <a:p>
                <a:pPr marL="54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All points under this threshold will be core points</a:t>
                </a: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It does not work very well for clusters with varying densities</a:t>
                </a:r>
              </a:p>
              <a:p>
                <a:pPr indent="-220450">
                  <a:spcAft>
                    <a:spcPts val="100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 xmlns="">
          <p:sp>
            <p:nvSpPr>
              <p:cNvPr id="146" name="TextShape 2">
                <a:extLst>
                  <a:ext uri="{FF2B5EF4-FFF2-40B4-BE49-F238E27FC236}">
                    <a16:creationId xmlns:a16="http://schemas.microsoft.com/office/drawing/2014/main" id="{5AE06678-ABE9-8249-9FEA-504B80C28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92106"/>
                <a:ext cx="5289338" cy="3966609"/>
              </a:xfrm>
              <a:prstGeom prst="rect">
                <a:avLst/>
              </a:prstGeom>
              <a:blipFill>
                <a:blip r:embed="rId9"/>
                <a:stretch>
                  <a:fillRect l="-2644" t="-1597" r="-1683" b="-2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D4A691A-F74A-5E46-9837-E03AEA3A2A78}"/>
                  </a:ext>
                </a:extLst>
              </p:cNvPr>
              <p:cNvSpPr txBox="1"/>
              <p:nvPr/>
            </p:nvSpPr>
            <p:spPr>
              <a:xfrm>
                <a:off x="7707773" y="1558910"/>
                <a:ext cx="1306008" cy="83099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Higher </a:t>
                </a:r>
                <a14:m>
                  <m:oMath xmlns:m="http://schemas.openxmlformats.org/officeDocument/2006/math">
                    <m:r>
                      <a:rPr lang="en-US" sz="160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produces less clusters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D4A691A-F74A-5E46-9837-E03AEA3A2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773" y="1558910"/>
                <a:ext cx="1306008" cy="830997"/>
              </a:xfrm>
              <a:prstGeom prst="rect">
                <a:avLst/>
              </a:prstGeom>
              <a:blipFill>
                <a:blip r:embed="rId10"/>
                <a:stretch>
                  <a:fillRect l="-943" b="-588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74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>
            <a:extLst>
              <a:ext uri="{FF2B5EF4-FFF2-40B4-BE49-F238E27FC236}">
                <a16:creationId xmlns:a16="http://schemas.microsoft.com/office/drawing/2014/main" id="{01DF926D-35EA-764A-87C0-DA0CC0672022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Shape 2">
                <a:extLst>
                  <a:ext uri="{FF2B5EF4-FFF2-40B4-BE49-F238E27FC236}">
                    <a16:creationId xmlns:a16="http://schemas.microsoft.com/office/drawing/2014/main" id="{24EE37F8-5366-D34C-9883-112B9B3B4441}"/>
                  </a:ext>
                </a:extLst>
              </p:cNvPr>
              <p:cNvSpPr txBox="1"/>
              <p:nvPr/>
            </p:nvSpPr>
            <p:spPr>
              <a:xfrm>
                <a:off x="228600" y="1045722"/>
                <a:ext cx="8769348" cy="37358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DBSCAN</a:t>
                </a: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is a density-based clustering algorithm which groups points that are closely packed together and marks as noise (outliers) points that are in low-density regions</a:t>
                </a: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DBSCAN defines a cluster as a group of points that </a:t>
                </a:r>
                <a:r>
                  <a:rPr lang="en-US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are density-connected </a:t>
                </a: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to each other</a:t>
                </a:r>
              </a:p>
              <a:p>
                <a:pPr marL="594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It means that for any pair of points, there is a chain of core points (i.e. points with enough neighbors around them) connecting them</a:t>
                </a: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Different from k-means, DBSCAN:</a:t>
                </a:r>
              </a:p>
              <a:p>
                <a:pPr marL="594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Can find clusters of arbitrary (non-convex) shapes</a:t>
                </a:r>
              </a:p>
              <a:p>
                <a:pPr marL="594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Does not require the number of clusters to be known in advance</a:t>
                </a: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DBSCAN has two hyperparameters, </a:t>
                </a:r>
                <a14:m>
                  <m:oMath xmlns:m="http://schemas.openxmlformats.org/officeDocument/2006/math">
                    <m:r>
                      <a:rPr lang="en-US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(the neighborhood radius around core points) and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(the minimum number of neighbors that define a core point)</a:t>
                </a:r>
              </a:p>
              <a:p>
                <a:pPr marL="594000" indent="-285750">
                  <a:spcAft>
                    <a:spcPts val="100"/>
                  </a:spcAft>
                  <a:buClr>
                    <a:srgbClr val="FF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FF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These parameters are not easy to tune!</a:t>
                </a:r>
              </a:p>
              <a:p>
                <a:pPr indent="-220450">
                  <a:spcAft>
                    <a:spcPts val="100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3240000" indent="-220450">
                  <a:spcAft>
                    <a:spcPts val="100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1905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>
          <p:sp>
            <p:nvSpPr>
              <p:cNvPr id="41" name="TextShape 2">
                <a:extLst>
                  <a:ext uri="{FF2B5EF4-FFF2-40B4-BE49-F238E27FC236}">
                    <a16:creationId xmlns:a16="http://schemas.microsoft.com/office/drawing/2014/main" id="{24EE37F8-5366-D34C-9883-112B9B3B4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45722"/>
                <a:ext cx="8769348" cy="3735828"/>
              </a:xfrm>
              <a:prstGeom prst="rect">
                <a:avLst/>
              </a:prstGeom>
              <a:blipFill>
                <a:blip r:embed="rId2"/>
                <a:stretch>
                  <a:fillRect l="-1592" t="-2034" r="-2026" b="-16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83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FC8744D-02EA-F244-8483-1EC059ACE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72" y="1962150"/>
            <a:ext cx="4507055" cy="2979595"/>
          </a:xfrm>
          <a:prstGeom prst="rect">
            <a:avLst/>
          </a:prstGeom>
        </p:spPr>
      </p:pic>
      <p:sp>
        <p:nvSpPr>
          <p:cNvPr id="71" name="TextShape 1">
            <a:extLst>
              <a:ext uri="{FF2B5EF4-FFF2-40B4-BE49-F238E27FC236}">
                <a16:creationId xmlns:a16="http://schemas.microsoft.com/office/drawing/2014/main" id="{ED62BCF0-A420-494B-ABF9-083F94DF4F18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Reminder: Unsupervised Learning</a:t>
            </a:r>
          </a:p>
        </p:txBody>
      </p:sp>
      <p:sp>
        <p:nvSpPr>
          <p:cNvPr id="72" name="TextShape 2">
            <a:extLst>
              <a:ext uri="{FF2B5EF4-FFF2-40B4-BE49-F238E27FC236}">
                <a16:creationId xmlns:a16="http://schemas.microsoft.com/office/drawing/2014/main" id="{7F5EE767-F7F5-8148-A801-1F26CECC498D}"/>
              </a:ext>
            </a:extLst>
          </p:cNvPr>
          <p:cNvSpPr txBox="1"/>
          <p:nvPr/>
        </p:nvSpPr>
        <p:spPr>
          <a:xfrm>
            <a:off x="263524" y="1047750"/>
            <a:ext cx="8582023" cy="667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are no labels for the training phase</a:t>
            </a: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Our goal is to discover structure in data</a:t>
            </a:r>
          </a:p>
          <a:p>
            <a:pPr marL="3240000" indent="-220450">
              <a:spcAft>
                <a:spcPts val="1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90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40000" indent="-220450">
              <a:spcAft>
                <a:spcPts val="1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90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40000" indent="-220450">
              <a:spcAft>
                <a:spcPts val="1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90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016" y="2237043"/>
            <a:ext cx="529596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/>
              <a:t>Clustering by unmasking</a:t>
            </a:r>
          </a:p>
        </p:txBody>
      </p:sp>
    </p:spTree>
    <p:extLst>
      <p:ext uri="{BB962C8B-B14F-4D97-AF65-F5344CB8AC3E}">
        <p14:creationId xmlns:p14="http://schemas.microsoft.com/office/powerpoint/2010/main" val="784520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>
            <a:extLst>
              <a:ext uri="{FF2B5EF4-FFF2-40B4-BE49-F238E27FC236}">
                <a16:creationId xmlns:a16="http://schemas.microsoft.com/office/drawing/2014/main" id="{6A54794D-2AC7-9B43-89BB-91AF86A7154D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Clustering by unmasking</a:t>
            </a:r>
          </a:p>
        </p:txBody>
      </p:sp>
      <p:sp>
        <p:nvSpPr>
          <p:cNvPr id="38" name="TextShape 2">
            <a:extLst>
              <a:ext uri="{FF2B5EF4-FFF2-40B4-BE49-F238E27FC236}">
                <a16:creationId xmlns:a16="http://schemas.microsoft.com/office/drawing/2014/main" id="{598579C2-1D56-D54F-A3F1-C32F839B714D}"/>
              </a:ext>
            </a:extLst>
          </p:cNvPr>
          <p:cNvSpPr txBox="1"/>
          <p:nvPr/>
        </p:nvSpPr>
        <p:spPr>
          <a:xfrm>
            <a:off x="257177" y="1123950"/>
            <a:ext cx="8582023" cy="3886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Clustering by unmasking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novel agglomerative clustering method based on unmasking</a:t>
            </a: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was introduced in 2019: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2000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Mariana-</a:t>
            </a:r>
            <a:r>
              <a:rPr lang="en-US" sz="2000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Iuliana</a:t>
            </a:r>
            <a:r>
              <a:rPr lang="en-US" sz="2000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Georgescu, Radu Tudor Ionescu. Clustering Images by Unmasking – A New Baseline.  Proceedings of ICIP, pp. 1580–1584, 2019.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endParaRPr lang="en-US" sz="2000" i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Unmasking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is a technique that was previously used for authorship verification of text documents: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2000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Moshe Koppel, Jonathan </a:t>
            </a:r>
            <a:r>
              <a:rPr lang="en-US" sz="2000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Schler</a:t>
            </a:r>
            <a:r>
              <a:rPr lang="en-US" sz="2000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Elisheva</a:t>
            </a:r>
            <a:r>
              <a:rPr lang="en-US" sz="2000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Bonchek-</a:t>
            </a:r>
            <a:r>
              <a:rPr lang="en-US" sz="2000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Dokow</a:t>
            </a:r>
            <a:r>
              <a:rPr lang="en-US" sz="2000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Measuring Differentiability: Unmasking Pseudonymous Authors. Journal of Machine Learning Research, 8:1261–1276, 2007.</a:t>
            </a:r>
            <a:endParaRPr lang="en-US" i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8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9"/>
          <p:cNvSpPr txBox="1">
            <a:spLocks/>
          </p:cNvSpPr>
          <p:nvPr/>
        </p:nvSpPr>
        <p:spPr>
          <a:xfrm>
            <a:off x="1230874" y="92172"/>
            <a:ext cx="6712517" cy="6931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342900"/>
            <a:r>
              <a:rPr lang="en-US" sz="3000" dirty="0">
                <a:solidFill>
                  <a:prstClr val="black"/>
                </a:solidFill>
                <a:latin typeface="Calibri"/>
                <a:cs typeface="Arial" pitchFamily="34" charset="0"/>
              </a:rPr>
              <a:t>Unmasking for authorship verification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085D7-5A57-B144-8EF7-C209378F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106" y="1000125"/>
            <a:ext cx="971550" cy="9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E8A959-DBFB-A348-9D40-D5AA37974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818" y="1000125"/>
            <a:ext cx="971550" cy="97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B5897B-854F-744D-94ED-3A588F6EB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62" y="1000125"/>
            <a:ext cx="971550" cy="971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A36F47-DB0A-FD45-8C88-57C96AC10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249" y="1000125"/>
            <a:ext cx="971550" cy="971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86FD8A-F4CC-1A4F-A591-278F3B3A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357" y="3606165"/>
            <a:ext cx="971550" cy="97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78D7E-9F54-5B47-B58A-0DF3B559C7FC}"/>
              </a:ext>
            </a:extLst>
          </p:cNvPr>
          <p:cNvSpPr txBox="1"/>
          <p:nvPr/>
        </p:nvSpPr>
        <p:spPr>
          <a:xfrm>
            <a:off x="1600201" y="1971675"/>
            <a:ext cx="107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CEBC5-F47F-464F-943A-65F4FB245834}"/>
              </a:ext>
            </a:extLst>
          </p:cNvPr>
          <p:cNvSpPr txBox="1"/>
          <p:nvPr/>
        </p:nvSpPr>
        <p:spPr>
          <a:xfrm>
            <a:off x="3231581" y="1971675"/>
            <a:ext cx="107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Luke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074DF7-B48F-504F-99A7-573A0504E988}"/>
              </a:ext>
            </a:extLst>
          </p:cNvPr>
          <p:cNvSpPr txBox="1"/>
          <p:nvPr/>
        </p:nvSpPr>
        <p:spPr>
          <a:xfrm>
            <a:off x="4811437" y="1971675"/>
            <a:ext cx="107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18B9C-E85B-A747-8AD6-D9A314E3C4E6}"/>
              </a:ext>
            </a:extLst>
          </p:cNvPr>
          <p:cNvSpPr txBox="1"/>
          <p:nvPr/>
        </p:nvSpPr>
        <p:spPr>
          <a:xfrm>
            <a:off x="6391294" y="1971675"/>
            <a:ext cx="107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Matthew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8A196A-ABE9-6941-8AF8-A5F5DDA13A7A}"/>
              </a:ext>
            </a:extLst>
          </p:cNvPr>
          <p:cNvSpPr txBox="1"/>
          <p:nvPr/>
        </p:nvSpPr>
        <p:spPr>
          <a:xfrm>
            <a:off x="4049833" y="4560535"/>
            <a:ext cx="107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5ECEBD39-CC45-1045-ACE7-0D499D9B3F1A}"/>
              </a:ext>
            </a:extLst>
          </p:cNvPr>
          <p:cNvSpPr/>
          <p:nvPr/>
        </p:nvSpPr>
        <p:spPr>
          <a:xfrm rot="2550855">
            <a:off x="2168360" y="2899056"/>
            <a:ext cx="2240282" cy="276550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799E6F8B-3E6A-8A45-8A59-B6EE18119C52}"/>
              </a:ext>
            </a:extLst>
          </p:cNvPr>
          <p:cNvSpPr/>
          <p:nvPr/>
        </p:nvSpPr>
        <p:spPr>
          <a:xfrm rot="3618507">
            <a:off x="3420196" y="2794618"/>
            <a:ext cx="1374147" cy="271850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95A138EA-F442-D349-8A9B-72AA29A6A28A}"/>
              </a:ext>
            </a:extLst>
          </p:cNvPr>
          <p:cNvSpPr/>
          <p:nvPr/>
        </p:nvSpPr>
        <p:spPr>
          <a:xfrm rot="18973675">
            <a:off x="4735863" y="2911305"/>
            <a:ext cx="2147045" cy="276550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3277884A-1CC9-CB4B-938D-5F3067FAEBDD}"/>
              </a:ext>
            </a:extLst>
          </p:cNvPr>
          <p:cNvSpPr/>
          <p:nvPr/>
        </p:nvSpPr>
        <p:spPr>
          <a:xfrm rot="18003571">
            <a:off x="4343822" y="2794618"/>
            <a:ext cx="1374147" cy="27185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1130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1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9"/>
          <p:cNvSpPr txBox="1">
            <a:spLocks/>
          </p:cNvSpPr>
          <p:nvPr/>
        </p:nvSpPr>
        <p:spPr>
          <a:xfrm>
            <a:off x="1230874" y="92172"/>
            <a:ext cx="6712517" cy="6931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342900"/>
            <a:r>
              <a:rPr lang="en-US" sz="3000" dirty="0">
                <a:solidFill>
                  <a:prstClr val="black"/>
                </a:solidFill>
                <a:cs typeface="Arial" pitchFamily="34" charset="0"/>
              </a:rPr>
              <a:t>Unmasking for authorship verification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60265"/>
            <a:ext cx="8610600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Unmasking </a:t>
            </a:r>
            <a:r>
              <a:rPr lang="en-US" dirty="0">
                <a:solidFill>
                  <a:srgbClr val="0070C0"/>
                </a:solidFill>
              </a:rPr>
              <a:t>[Koppel et al., JMLR07]</a:t>
            </a:r>
            <a:r>
              <a:rPr lang="en-US" dirty="0"/>
              <a:t>: iteratively remove the best features useful for distinguishing between two documents to measure the degradation rate of the cross-validation accuracy</a:t>
            </a:r>
          </a:p>
        </p:txBody>
      </p:sp>
      <p:pic>
        <p:nvPicPr>
          <p:cNvPr id="2" name="Picture 1" descr="Screen Shot 2017-05-29 at 9.58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91" y="1890217"/>
            <a:ext cx="4588217" cy="3168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FD74F7-CEC1-1F49-B15C-CC29A649B4E6}"/>
              </a:ext>
            </a:extLst>
          </p:cNvPr>
          <p:cNvSpPr txBox="1"/>
          <p:nvPr/>
        </p:nvSpPr>
        <p:spPr>
          <a:xfrm>
            <a:off x="6300008" y="4097655"/>
            <a:ext cx="107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63103-3203-A241-8F6C-ECB2892BCE26}"/>
              </a:ext>
            </a:extLst>
          </p:cNvPr>
          <p:cNvSpPr txBox="1"/>
          <p:nvPr/>
        </p:nvSpPr>
        <p:spPr>
          <a:xfrm rot="16200000">
            <a:off x="1372791" y="314325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2141138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9"/>
          <p:cNvSpPr txBox="1">
            <a:spLocks/>
          </p:cNvSpPr>
          <p:nvPr/>
        </p:nvSpPr>
        <p:spPr>
          <a:xfrm>
            <a:off x="1230874" y="92172"/>
            <a:ext cx="6712517" cy="6931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342900"/>
            <a:r>
              <a:rPr lang="en-US" sz="3000" dirty="0">
                <a:solidFill>
                  <a:prstClr val="black"/>
                </a:solidFill>
                <a:cs typeface="Arial" pitchFamily="34" charset="0"/>
              </a:rPr>
              <a:t>Unmasking for authorship verification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60265"/>
            <a:ext cx="8686800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At first, a bit hard to think of, but consider this: </a:t>
            </a:r>
          </a:p>
          <a:p>
            <a:pPr marL="285750" indent="-285750" defTabSz="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Accuracy stays high if objects are different to their core!</a:t>
            </a:r>
          </a:p>
        </p:txBody>
      </p:sp>
      <p:pic>
        <p:nvPicPr>
          <p:cNvPr id="2" name="Picture 1" descr="Screen Shot 2017-05-29 at 9.58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91" y="1890217"/>
            <a:ext cx="4588217" cy="3168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465D37-38A3-104A-BA50-1AD89DF3CF74}"/>
              </a:ext>
            </a:extLst>
          </p:cNvPr>
          <p:cNvSpPr txBox="1"/>
          <p:nvPr/>
        </p:nvSpPr>
        <p:spPr>
          <a:xfrm rot="19800000">
            <a:off x="6515101" y="2076334"/>
            <a:ext cx="107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76109-6A2D-8C43-ADF8-6810FE078643}"/>
              </a:ext>
            </a:extLst>
          </p:cNvPr>
          <p:cNvSpPr txBox="1"/>
          <p:nvPr/>
        </p:nvSpPr>
        <p:spPr>
          <a:xfrm rot="19800000">
            <a:off x="6539883" y="2355677"/>
            <a:ext cx="107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Luke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A75FD-FA8B-2E4A-8D0B-25F95F3F46D1}"/>
              </a:ext>
            </a:extLst>
          </p:cNvPr>
          <p:cNvSpPr txBox="1"/>
          <p:nvPr/>
        </p:nvSpPr>
        <p:spPr>
          <a:xfrm rot="19800000">
            <a:off x="6677044" y="1661505"/>
            <a:ext cx="107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Matthew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11750-F7DA-6F4C-9DE9-C0B78D579117}"/>
              </a:ext>
            </a:extLst>
          </p:cNvPr>
          <p:cNvSpPr txBox="1"/>
          <p:nvPr/>
        </p:nvSpPr>
        <p:spPr>
          <a:xfrm rot="16200000">
            <a:off x="1372791" y="314325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2719403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9"/>
          <p:cNvSpPr txBox="1">
            <a:spLocks/>
          </p:cNvSpPr>
          <p:nvPr/>
        </p:nvSpPr>
        <p:spPr>
          <a:xfrm>
            <a:off x="1230874" y="92172"/>
            <a:ext cx="6712517" cy="6931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342900"/>
            <a:r>
              <a:rPr lang="en-US" sz="3000" dirty="0">
                <a:solidFill>
                  <a:prstClr val="black"/>
                </a:solidFill>
                <a:latin typeface="Calibri"/>
                <a:cs typeface="Arial" pitchFamily="34" charset="0"/>
              </a:rPr>
              <a:t>Unmasking </a:t>
            </a:r>
            <a:r>
              <a:rPr lang="mr-IN" sz="3000" dirty="0">
                <a:solidFill>
                  <a:prstClr val="black"/>
                </a:solidFill>
                <a:latin typeface="Calibri"/>
                <a:cs typeface="Arial" pitchFamily="34" charset="0"/>
              </a:rPr>
              <a:t>–</a:t>
            </a:r>
            <a:r>
              <a:rPr lang="en-US" sz="3000" dirty="0">
                <a:solidFill>
                  <a:prstClr val="black"/>
                </a:solidFill>
                <a:latin typeface="Calibri"/>
                <a:cs typeface="Arial" pitchFamily="34" charset="0"/>
              </a:rPr>
              <a:t> Loop 1.1.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0198794"/>
                  </p:ext>
                </p:extLst>
              </p:nvPr>
            </p:nvGraphicFramePr>
            <p:xfrm>
              <a:off x="276893" y="852778"/>
              <a:ext cx="6065950" cy="16076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344955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0198794"/>
                  </p:ext>
                </p:extLst>
              </p:nvPr>
            </p:nvGraphicFramePr>
            <p:xfrm>
              <a:off x="276893" y="852778"/>
              <a:ext cx="6065950" cy="16076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344955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3704" r="-795833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3704" r="-695833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3704" r="-595833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t="-3704" r="-495833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10638" t="-3704" r="-406383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7917" t="-3704" r="-297917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7917" t="-3704" r="-197917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97917" t="-3704" r="-97917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97917" t="-3704" r="2083" b="-3851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2000" r="-895833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12000" r="-895833" b="-2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12000" r="-895833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12000" r="-895833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599" y="3562350"/>
                <a:ext cx="8534387" cy="9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Arial" charset="0"/>
                  <a:buChar char="•"/>
                </a:pPr>
                <a:r>
                  <a:rPr lang="en-US" dirty="0"/>
                  <a:t>Given a set of training samples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a linear classifier learns a set of weights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mr-IN" i="1" dirty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3562350"/>
                <a:ext cx="8534387" cy="916982"/>
              </a:xfrm>
              <a:prstGeom prst="rect">
                <a:avLst/>
              </a:prstGeom>
              <a:blipFill>
                <a:blip r:embed="rId4"/>
                <a:stretch>
                  <a:fillRect l="-446" t="-2740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945934"/>
                  </p:ext>
                </p:extLst>
              </p:nvPr>
            </p:nvGraphicFramePr>
            <p:xfrm>
              <a:off x="276893" y="2712688"/>
              <a:ext cx="6065950" cy="94705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+0.5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+6.0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-5.0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-3.0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+4.0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945934"/>
                  </p:ext>
                </p:extLst>
              </p:nvPr>
            </p:nvGraphicFramePr>
            <p:xfrm>
              <a:off x="276893" y="2712688"/>
              <a:ext cx="6065950" cy="94705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r="-7958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r="-6958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0000" r="-5958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000" r="-4958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10638" r="-40638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97917" r="-2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97917" r="-1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97917" r="-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96154" r="-895833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+0.5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+6.0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-5.0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-3.0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+4.0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FDE2F6-5860-4D4E-B2B4-2E5ADE2F2212}"/>
              </a:ext>
            </a:extLst>
          </p:cNvPr>
          <p:cNvCxnSpPr>
            <a:cxnSpLocks/>
          </p:cNvCxnSpPr>
          <p:nvPr/>
        </p:nvCxnSpPr>
        <p:spPr>
          <a:xfrm flipV="1">
            <a:off x="6858000" y="1588738"/>
            <a:ext cx="0" cy="151641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7F42FE-ACBE-C84F-8D23-E59EFCA534CB}"/>
              </a:ext>
            </a:extLst>
          </p:cNvPr>
          <p:cNvCxnSpPr>
            <a:cxnSpLocks/>
          </p:cNvCxnSpPr>
          <p:nvPr/>
        </p:nvCxnSpPr>
        <p:spPr>
          <a:xfrm>
            <a:off x="6781800" y="3028950"/>
            <a:ext cx="1981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959B7A-1015-8043-AD08-D7B8AE1B436A}"/>
              </a:ext>
            </a:extLst>
          </p:cNvPr>
          <p:cNvSpPr txBox="1"/>
          <p:nvPr/>
        </p:nvSpPr>
        <p:spPr>
          <a:xfrm rot="16200000">
            <a:off x="5905500" y="2104612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Accuracy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4C6969-7372-A14F-A150-FD72D76B2FB9}"/>
              </a:ext>
            </a:extLst>
          </p:cNvPr>
          <p:cNvSpPr txBox="1"/>
          <p:nvPr/>
        </p:nvSpPr>
        <p:spPr>
          <a:xfrm>
            <a:off x="7086600" y="310515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Iteration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AB1F43-51EA-6348-A31F-7B74A63EBE87}"/>
              </a:ext>
            </a:extLst>
          </p:cNvPr>
          <p:cNvSpPr/>
          <p:nvPr/>
        </p:nvSpPr>
        <p:spPr>
          <a:xfrm>
            <a:off x="6781800" y="1830953"/>
            <a:ext cx="152400" cy="1524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E3999-3F4A-284B-8C92-EAC252D882E4}"/>
              </a:ext>
            </a:extLst>
          </p:cNvPr>
          <p:cNvSpPr txBox="1"/>
          <p:nvPr/>
        </p:nvSpPr>
        <p:spPr>
          <a:xfrm>
            <a:off x="218942" y="4564618"/>
            <a:ext cx="823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dirty="0"/>
              <a:t>We evaluate the model and compute the accuracy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319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9"/>
          <p:cNvSpPr txBox="1">
            <a:spLocks/>
          </p:cNvSpPr>
          <p:nvPr/>
        </p:nvSpPr>
        <p:spPr>
          <a:xfrm>
            <a:off x="1230874" y="92172"/>
            <a:ext cx="6712517" cy="6931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342900"/>
            <a:r>
              <a:rPr lang="en-US" sz="3000" dirty="0">
                <a:solidFill>
                  <a:prstClr val="black"/>
                </a:solidFill>
                <a:latin typeface="Calibri"/>
                <a:cs typeface="Arial" pitchFamily="34" charset="0"/>
              </a:rPr>
              <a:t>Unmasking </a:t>
            </a:r>
            <a:r>
              <a:rPr lang="mr-IN" sz="3000" dirty="0">
                <a:solidFill>
                  <a:prstClr val="black"/>
                </a:solidFill>
                <a:latin typeface="Calibri"/>
                <a:cs typeface="Arial" pitchFamily="34" charset="0"/>
              </a:rPr>
              <a:t>–</a:t>
            </a:r>
            <a:r>
              <a:rPr lang="en-US" sz="3000" dirty="0">
                <a:solidFill>
                  <a:prstClr val="black"/>
                </a:solidFill>
                <a:latin typeface="Calibri"/>
                <a:cs typeface="Arial" pitchFamily="34" charset="0"/>
              </a:rPr>
              <a:t> Loop 1.2.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9" y="3873320"/>
            <a:ext cx="754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dirty="0"/>
              <a:t>We eliminate the features with the highest weights in absolute value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1700483"/>
                  </p:ext>
                </p:extLst>
              </p:nvPr>
            </p:nvGraphicFramePr>
            <p:xfrm>
              <a:off x="276893" y="852778"/>
              <a:ext cx="6065950" cy="16076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344955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1700483"/>
                  </p:ext>
                </p:extLst>
              </p:nvPr>
            </p:nvGraphicFramePr>
            <p:xfrm>
              <a:off x="276893" y="852778"/>
              <a:ext cx="6065950" cy="16076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344955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3704" r="-795833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3704" r="-695833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3704" r="-595833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t="-3704" r="-495833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10638" t="-3704" r="-406383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7917" t="-3704" r="-297917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7917" t="-3704" r="-197917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97917" t="-3704" r="-97917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97917" t="-3704" r="2083" b="-3851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2000" r="-895833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12000" r="-895833" b="-2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12000" r="-895833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12000" r="-895833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745016"/>
                  </p:ext>
                </p:extLst>
              </p:nvPr>
            </p:nvGraphicFramePr>
            <p:xfrm>
              <a:off x="276893" y="2712688"/>
              <a:ext cx="6065950" cy="94705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+0.5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+6.0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-5.0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-3.0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+4.0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745016"/>
                  </p:ext>
                </p:extLst>
              </p:nvPr>
            </p:nvGraphicFramePr>
            <p:xfrm>
              <a:off x="276893" y="2712688"/>
              <a:ext cx="6065950" cy="94705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r="-7958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r="-6958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000" r="-5958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0000" r="-4958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10638" r="-40638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7917" r="-2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7917" r="-1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97917" r="-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96154" r="-895833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+0.5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+6.0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-5.0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-3.0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+4.0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A8703D-1770-D74B-9B13-6E073A9144AC}"/>
              </a:ext>
            </a:extLst>
          </p:cNvPr>
          <p:cNvCxnSpPr>
            <a:cxnSpLocks/>
          </p:cNvCxnSpPr>
          <p:nvPr/>
        </p:nvCxnSpPr>
        <p:spPr>
          <a:xfrm flipV="1">
            <a:off x="6858000" y="1588738"/>
            <a:ext cx="0" cy="151641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66B1F5-079B-6747-9877-68D82F8A9230}"/>
              </a:ext>
            </a:extLst>
          </p:cNvPr>
          <p:cNvCxnSpPr>
            <a:cxnSpLocks/>
          </p:cNvCxnSpPr>
          <p:nvPr/>
        </p:nvCxnSpPr>
        <p:spPr>
          <a:xfrm>
            <a:off x="6781800" y="3028950"/>
            <a:ext cx="1981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D3F88E-FE2E-D447-A773-4F3EE607263E}"/>
              </a:ext>
            </a:extLst>
          </p:cNvPr>
          <p:cNvSpPr txBox="1"/>
          <p:nvPr/>
        </p:nvSpPr>
        <p:spPr>
          <a:xfrm rot="16200000">
            <a:off x="5905500" y="2104612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Accuracy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249A37-DF8C-8E41-908B-76B2F529E001}"/>
              </a:ext>
            </a:extLst>
          </p:cNvPr>
          <p:cNvSpPr txBox="1"/>
          <p:nvPr/>
        </p:nvSpPr>
        <p:spPr>
          <a:xfrm>
            <a:off x="7086600" y="310515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Iteration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394082-E79F-2640-BDF6-D9741F9FB92F}"/>
              </a:ext>
            </a:extLst>
          </p:cNvPr>
          <p:cNvSpPr/>
          <p:nvPr/>
        </p:nvSpPr>
        <p:spPr>
          <a:xfrm>
            <a:off x="6781800" y="1830953"/>
            <a:ext cx="152400" cy="1524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22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79B6DE-CC1D-CC4D-A882-918637C949E4}"/>
              </a:ext>
            </a:extLst>
          </p:cNvPr>
          <p:cNvCxnSpPr>
            <a:cxnSpLocks/>
          </p:cNvCxnSpPr>
          <p:nvPr/>
        </p:nvCxnSpPr>
        <p:spPr>
          <a:xfrm>
            <a:off x="6858000" y="1879296"/>
            <a:ext cx="411481" cy="324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itle 9"/>
          <p:cNvSpPr txBox="1">
            <a:spLocks/>
          </p:cNvSpPr>
          <p:nvPr/>
        </p:nvSpPr>
        <p:spPr>
          <a:xfrm>
            <a:off x="1230874" y="92172"/>
            <a:ext cx="6712517" cy="6931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342900"/>
            <a:r>
              <a:rPr lang="en-US" sz="3000" dirty="0">
                <a:solidFill>
                  <a:prstClr val="black"/>
                </a:solidFill>
                <a:latin typeface="Calibri"/>
                <a:cs typeface="Arial" pitchFamily="34" charset="0"/>
              </a:rPr>
              <a:t>Unmasking </a:t>
            </a:r>
            <a:r>
              <a:rPr lang="mr-IN" sz="3000" dirty="0">
                <a:solidFill>
                  <a:prstClr val="black"/>
                </a:solidFill>
                <a:latin typeface="Calibri"/>
                <a:cs typeface="Arial" pitchFamily="34" charset="0"/>
              </a:rPr>
              <a:t>–</a:t>
            </a:r>
            <a:r>
              <a:rPr lang="en-US" sz="3000" dirty="0">
                <a:solidFill>
                  <a:prstClr val="black"/>
                </a:solidFill>
                <a:latin typeface="Calibri"/>
                <a:cs typeface="Arial" pitchFamily="34" charset="0"/>
              </a:rPr>
              <a:t> Loop 2.1.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1700671"/>
                  </p:ext>
                </p:extLst>
              </p:nvPr>
            </p:nvGraphicFramePr>
            <p:xfrm>
              <a:off x="276893" y="852778"/>
              <a:ext cx="4852760" cy="16076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44955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1700671"/>
                  </p:ext>
                </p:extLst>
              </p:nvPr>
            </p:nvGraphicFramePr>
            <p:xfrm>
              <a:off x="276893" y="852778"/>
              <a:ext cx="4852760" cy="16076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44955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3704" r="-597917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3704" r="-497917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3704" r="-397917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8511" t="-3704" r="-306383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97917" t="-3704" r="-200000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7917" t="-3704" r="-100000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7917" t="-3704" b="-3851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2000" r="-697917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12000" r="-697917" b="-2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12000" r="-697917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12000" r="-697917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4658267"/>
                  </p:ext>
                </p:extLst>
              </p:nvPr>
            </p:nvGraphicFramePr>
            <p:xfrm>
              <a:off x="276893" y="2712688"/>
              <a:ext cx="4852760" cy="94705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-1.5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-4.0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+5.0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4658267"/>
                  </p:ext>
                </p:extLst>
              </p:nvPr>
            </p:nvGraphicFramePr>
            <p:xfrm>
              <a:off x="276893" y="2712688"/>
              <a:ext cx="4852760" cy="94705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r="-5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r="-4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000" r="-3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8511" r="-30638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7917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7917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96154" r="-697917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-1.5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-4.0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+5.0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ABC3C7-D5E0-D94E-B4ED-CE448711A375}"/>
              </a:ext>
            </a:extLst>
          </p:cNvPr>
          <p:cNvCxnSpPr>
            <a:cxnSpLocks/>
          </p:cNvCxnSpPr>
          <p:nvPr/>
        </p:nvCxnSpPr>
        <p:spPr>
          <a:xfrm flipV="1">
            <a:off x="6858000" y="1588738"/>
            <a:ext cx="0" cy="151641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75CDB5-C04C-BB48-9994-1052F29EB936}"/>
              </a:ext>
            </a:extLst>
          </p:cNvPr>
          <p:cNvCxnSpPr>
            <a:cxnSpLocks/>
          </p:cNvCxnSpPr>
          <p:nvPr/>
        </p:nvCxnSpPr>
        <p:spPr>
          <a:xfrm>
            <a:off x="6781800" y="3028950"/>
            <a:ext cx="1981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101ED8-9954-BB41-9EC6-48E958B7AFF7}"/>
              </a:ext>
            </a:extLst>
          </p:cNvPr>
          <p:cNvSpPr txBox="1"/>
          <p:nvPr/>
        </p:nvSpPr>
        <p:spPr>
          <a:xfrm rot="16200000">
            <a:off x="5905500" y="2104612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Accuracy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1E662-864C-894D-B034-3888BB909546}"/>
              </a:ext>
            </a:extLst>
          </p:cNvPr>
          <p:cNvSpPr txBox="1"/>
          <p:nvPr/>
        </p:nvSpPr>
        <p:spPr>
          <a:xfrm>
            <a:off x="7086600" y="310515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Iteration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97C7B9-3AEF-A14B-A52E-1B4A69014117}"/>
              </a:ext>
            </a:extLst>
          </p:cNvPr>
          <p:cNvSpPr/>
          <p:nvPr/>
        </p:nvSpPr>
        <p:spPr>
          <a:xfrm>
            <a:off x="6781800" y="1830953"/>
            <a:ext cx="152400" cy="1524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ABFD0C-7D0D-E54D-BDB9-C3C2C6ADFF76}"/>
              </a:ext>
            </a:extLst>
          </p:cNvPr>
          <p:cNvSpPr/>
          <p:nvPr/>
        </p:nvSpPr>
        <p:spPr>
          <a:xfrm>
            <a:off x="7239000" y="2127408"/>
            <a:ext cx="152400" cy="1524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C9F266-D9DB-E147-A6A0-733B878E0413}"/>
                  </a:ext>
                </a:extLst>
              </p:cNvPr>
              <p:cNvSpPr txBox="1"/>
              <p:nvPr/>
            </p:nvSpPr>
            <p:spPr>
              <a:xfrm>
                <a:off x="228599" y="3562350"/>
                <a:ext cx="8534387" cy="9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Arial" charset="0"/>
                  <a:buChar char="•"/>
                </a:pPr>
                <a:r>
                  <a:rPr lang="en-US" dirty="0"/>
                  <a:t>Given a set of training samples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mr-IN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a linear classifier learns a set of weights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mr-IN" i="1" dirty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C9F266-D9DB-E147-A6A0-733B878E0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3562350"/>
                <a:ext cx="8534387" cy="916982"/>
              </a:xfrm>
              <a:prstGeom prst="rect">
                <a:avLst/>
              </a:prstGeom>
              <a:blipFill>
                <a:blip r:embed="rId5"/>
                <a:stretch>
                  <a:fillRect l="-446" t="-2740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39C2E21-B0FB-1148-BDCF-83092DA3F08A}"/>
              </a:ext>
            </a:extLst>
          </p:cNvPr>
          <p:cNvSpPr txBox="1"/>
          <p:nvPr/>
        </p:nvSpPr>
        <p:spPr>
          <a:xfrm>
            <a:off x="218942" y="4564618"/>
            <a:ext cx="823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dirty="0"/>
              <a:t>We evaluate the model and compute the accuracy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3999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9"/>
          <p:cNvSpPr txBox="1">
            <a:spLocks/>
          </p:cNvSpPr>
          <p:nvPr/>
        </p:nvSpPr>
        <p:spPr>
          <a:xfrm>
            <a:off x="1230874" y="92172"/>
            <a:ext cx="6712517" cy="6931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342900"/>
            <a:r>
              <a:rPr lang="en-US" sz="3000" dirty="0">
                <a:solidFill>
                  <a:prstClr val="black"/>
                </a:solidFill>
                <a:latin typeface="Calibri"/>
                <a:cs typeface="Arial" pitchFamily="34" charset="0"/>
              </a:rPr>
              <a:t>Unmasking </a:t>
            </a:r>
            <a:r>
              <a:rPr lang="mr-IN" sz="3000" dirty="0">
                <a:solidFill>
                  <a:prstClr val="black"/>
                </a:solidFill>
                <a:latin typeface="Calibri"/>
                <a:cs typeface="Arial" pitchFamily="34" charset="0"/>
              </a:rPr>
              <a:t>–</a:t>
            </a:r>
            <a:r>
              <a:rPr lang="en-US" sz="3000" dirty="0">
                <a:solidFill>
                  <a:prstClr val="black"/>
                </a:solidFill>
                <a:latin typeface="Calibri"/>
                <a:cs typeface="Arial" pitchFamily="34" charset="0"/>
              </a:rPr>
              <a:t> Loop 2.2.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9" y="3873320"/>
            <a:ext cx="746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dirty="0"/>
              <a:t>We eliminate the features with the highest weights in absolute value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6022474"/>
                  </p:ext>
                </p:extLst>
              </p:nvPr>
            </p:nvGraphicFramePr>
            <p:xfrm>
              <a:off x="276893" y="852778"/>
              <a:ext cx="4852760" cy="16076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44955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6022474"/>
                  </p:ext>
                </p:extLst>
              </p:nvPr>
            </p:nvGraphicFramePr>
            <p:xfrm>
              <a:off x="276893" y="852778"/>
              <a:ext cx="4852760" cy="16076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44955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3704" r="-597917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3704" r="-497917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3704" r="-397917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8511" t="-3704" r="-306383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97917" t="-3704" r="-200000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7917" t="-3704" r="-100000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7917" t="-3704" b="-3851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2000" r="-697917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12000" r="-697917" b="-2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12000" r="-697917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12000" r="-697917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4716040"/>
                  </p:ext>
                </p:extLst>
              </p:nvPr>
            </p:nvGraphicFramePr>
            <p:xfrm>
              <a:off x="276893" y="2712688"/>
              <a:ext cx="4852760" cy="94705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-1.5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-4.0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+5.0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4716040"/>
                  </p:ext>
                </p:extLst>
              </p:nvPr>
            </p:nvGraphicFramePr>
            <p:xfrm>
              <a:off x="276893" y="2712688"/>
              <a:ext cx="4852760" cy="94705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r="-5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r="-4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000" r="-3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8511" r="-30638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7917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7917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96154" r="-697917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-1.5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-4.0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+5.0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85CFFC-3E1E-BB43-A5A9-0FAA05EFD450}"/>
              </a:ext>
            </a:extLst>
          </p:cNvPr>
          <p:cNvCxnSpPr>
            <a:cxnSpLocks/>
          </p:cNvCxnSpPr>
          <p:nvPr/>
        </p:nvCxnSpPr>
        <p:spPr>
          <a:xfrm>
            <a:off x="6858000" y="1879296"/>
            <a:ext cx="411481" cy="324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7FF876-1852-0145-92EE-2D78B0C1AE45}"/>
              </a:ext>
            </a:extLst>
          </p:cNvPr>
          <p:cNvCxnSpPr>
            <a:cxnSpLocks/>
          </p:cNvCxnSpPr>
          <p:nvPr/>
        </p:nvCxnSpPr>
        <p:spPr>
          <a:xfrm flipV="1">
            <a:off x="6858000" y="1588738"/>
            <a:ext cx="0" cy="151641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EDEB71-EBAA-B94C-BE2A-80AC5FE06C47}"/>
              </a:ext>
            </a:extLst>
          </p:cNvPr>
          <p:cNvCxnSpPr>
            <a:cxnSpLocks/>
          </p:cNvCxnSpPr>
          <p:nvPr/>
        </p:nvCxnSpPr>
        <p:spPr>
          <a:xfrm>
            <a:off x="6781800" y="3028950"/>
            <a:ext cx="1981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701C20-7198-C94A-94EA-767E55B6EFA1}"/>
              </a:ext>
            </a:extLst>
          </p:cNvPr>
          <p:cNvSpPr txBox="1"/>
          <p:nvPr/>
        </p:nvSpPr>
        <p:spPr>
          <a:xfrm rot="16200000">
            <a:off x="5905500" y="2104612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Accuracy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EBCF4B-1EE4-084D-ACB3-3BB9B4D3818C}"/>
              </a:ext>
            </a:extLst>
          </p:cNvPr>
          <p:cNvSpPr txBox="1"/>
          <p:nvPr/>
        </p:nvSpPr>
        <p:spPr>
          <a:xfrm>
            <a:off x="7086600" y="310515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Iteration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16AE41-A674-8C48-9854-C94125257D85}"/>
              </a:ext>
            </a:extLst>
          </p:cNvPr>
          <p:cNvSpPr/>
          <p:nvPr/>
        </p:nvSpPr>
        <p:spPr>
          <a:xfrm>
            <a:off x="6781800" y="1830953"/>
            <a:ext cx="152400" cy="1524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DE83F5-B1D8-2D44-B04B-B500CAEEA6AC}"/>
              </a:ext>
            </a:extLst>
          </p:cNvPr>
          <p:cNvSpPr/>
          <p:nvPr/>
        </p:nvSpPr>
        <p:spPr>
          <a:xfrm>
            <a:off x="7239000" y="2127408"/>
            <a:ext cx="152400" cy="1524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7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05490D-FF5F-DA46-93E0-285F3F812E4E}"/>
              </a:ext>
            </a:extLst>
          </p:cNvPr>
          <p:cNvCxnSpPr>
            <a:cxnSpLocks/>
          </p:cNvCxnSpPr>
          <p:nvPr/>
        </p:nvCxnSpPr>
        <p:spPr>
          <a:xfrm>
            <a:off x="7310628" y="2206597"/>
            <a:ext cx="499872" cy="190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itle 9"/>
          <p:cNvSpPr txBox="1">
            <a:spLocks/>
          </p:cNvSpPr>
          <p:nvPr/>
        </p:nvSpPr>
        <p:spPr>
          <a:xfrm>
            <a:off x="1230874" y="92172"/>
            <a:ext cx="6712517" cy="6931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342900"/>
            <a:r>
              <a:rPr lang="en-US" sz="3000" dirty="0">
                <a:solidFill>
                  <a:prstClr val="black"/>
                </a:solidFill>
                <a:latin typeface="Calibri"/>
                <a:cs typeface="Arial" pitchFamily="34" charset="0"/>
              </a:rPr>
              <a:t>Unmasking </a:t>
            </a:r>
            <a:r>
              <a:rPr lang="mr-IN" sz="3000" dirty="0">
                <a:solidFill>
                  <a:prstClr val="black"/>
                </a:solidFill>
                <a:latin typeface="Calibri"/>
                <a:cs typeface="Arial" pitchFamily="34" charset="0"/>
              </a:rPr>
              <a:t>–</a:t>
            </a:r>
            <a:r>
              <a:rPr lang="en-US" sz="3000" dirty="0">
                <a:solidFill>
                  <a:prstClr val="black"/>
                </a:solidFill>
                <a:latin typeface="Calibri"/>
                <a:cs typeface="Arial" pitchFamily="34" charset="0"/>
              </a:rPr>
              <a:t> Loop 3.1.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873320"/>
            <a:ext cx="61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dirty="0"/>
              <a:t>And so on</a:t>
            </a:r>
            <a:r>
              <a:rPr lang="mr-IN" dirty="0"/>
              <a:t>…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4204954"/>
                  </p:ext>
                </p:extLst>
              </p:nvPr>
            </p:nvGraphicFramePr>
            <p:xfrm>
              <a:off x="276893" y="852778"/>
              <a:ext cx="3639570" cy="16076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44955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4204954"/>
                  </p:ext>
                </p:extLst>
              </p:nvPr>
            </p:nvGraphicFramePr>
            <p:xfrm>
              <a:off x="276893" y="852778"/>
              <a:ext cx="3639570" cy="160769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44955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3704" r="-397917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3704" r="-297917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3704" r="-197917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t="-3704" r="-97917" b="-3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0000" t="-3704" r="2083" b="-3851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2000" r="-497917" b="-3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12000" r="-497917" b="-2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0070C0"/>
                              </a:solidFill>
                            </a:rPr>
                            <a:t>+1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12000" r="-497917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12000" r="-497917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1829173"/>
                  </p:ext>
                </p:extLst>
              </p:nvPr>
            </p:nvGraphicFramePr>
            <p:xfrm>
              <a:off x="276893" y="2712688"/>
              <a:ext cx="3639570" cy="94705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500" b="0" i="1" baseline="-25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5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-1.5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1829173"/>
                  </p:ext>
                </p:extLst>
              </p:nvPr>
            </p:nvGraphicFramePr>
            <p:xfrm>
              <a:off x="276893" y="2712688"/>
              <a:ext cx="3639570" cy="94705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6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65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r="-3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r="-2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000" r="-1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0000" r="-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endParaRPr lang="ro-RO"/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96154" r="-497917" b="-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-1.5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+0.1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>
                              <a:solidFill>
                                <a:schemeClr val="tx1"/>
                              </a:solidFill>
                            </a:rPr>
                            <a:t>-0.5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5686"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96B0ED-7AE3-0744-BC82-1717110EC100}"/>
              </a:ext>
            </a:extLst>
          </p:cNvPr>
          <p:cNvCxnSpPr>
            <a:cxnSpLocks/>
          </p:cNvCxnSpPr>
          <p:nvPr/>
        </p:nvCxnSpPr>
        <p:spPr>
          <a:xfrm>
            <a:off x="6858000" y="1879296"/>
            <a:ext cx="411481" cy="3243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4DF9A8-9855-C74C-BDCB-86932848F426}"/>
              </a:ext>
            </a:extLst>
          </p:cNvPr>
          <p:cNvCxnSpPr>
            <a:cxnSpLocks/>
          </p:cNvCxnSpPr>
          <p:nvPr/>
        </p:nvCxnSpPr>
        <p:spPr>
          <a:xfrm flipV="1">
            <a:off x="6858000" y="1588738"/>
            <a:ext cx="0" cy="151641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B10FB4-E954-F548-9130-9ECA77A514C7}"/>
              </a:ext>
            </a:extLst>
          </p:cNvPr>
          <p:cNvCxnSpPr>
            <a:cxnSpLocks/>
          </p:cNvCxnSpPr>
          <p:nvPr/>
        </p:nvCxnSpPr>
        <p:spPr>
          <a:xfrm>
            <a:off x="6781800" y="3028950"/>
            <a:ext cx="1981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3350954-F1D9-7843-BFFF-656BB53A7129}"/>
              </a:ext>
            </a:extLst>
          </p:cNvPr>
          <p:cNvSpPr txBox="1"/>
          <p:nvPr/>
        </p:nvSpPr>
        <p:spPr>
          <a:xfrm rot="16200000">
            <a:off x="5905500" y="2104612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Accuracy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FC803E-E2CA-8B48-A5D0-F383A608188E}"/>
              </a:ext>
            </a:extLst>
          </p:cNvPr>
          <p:cNvSpPr txBox="1"/>
          <p:nvPr/>
        </p:nvSpPr>
        <p:spPr>
          <a:xfrm>
            <a:off x="7086600" y="310515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Iteration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EB6B37-5ECE-8C4E-8DB9-7B4C2C9C5FB2}"/>
              </a:ext>
            </a:extLst>
          </p:cNvPr>
          <p:cNvSpPr/>
          <p:nvPr/>
        </p:nvSpPr>
        <p:spPr>
          <a:xfrm>
            <a:off x="6781800" y="1830953"/>
            <a:ext cx="152400" cy="1524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BE3AB0-C9F1-8244-BA3A-2F020A2BBD88}"/>
              </a:ext>
            </a:extLst>
          </p:cNvPr>
          <p:cNvSpPr/>
          <p:nvPr/>
        </p:nvSpPr>
        <p:spPr>
          <a:xfrm>
            <a:off x="7239000" y="2127408"/>
            <a:ext cx="152400" cy="1524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73488F-843A-3F47-AC20-D544BF870CE8}"/>
              </a:ext>
            </a:extLst>
          </p:cNvPr>
          <p:cNvSpPr/>
          <p:nvPr/>
        </p:nvSpPr>
        <p:spPr>
          <a:xfrm>
            <a:off x="7769352" y="2343150"/>
            <a:ext cx="152400" cy="1524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52400" y="133350"/>
            <a:ext cx="8839200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Canonical forms of unsupervised learning problems</a:t>
            </a:r>
          </a:p>
        </p:txBody>
      </p:sp>
      <p:sp>
        <p:nvSpPr>
          <p:cNvPr id="109" name="TextShape 2"/>
          <p:cNvSpPr txBox="1"/>
          <p:nvPr/>
        </p:nvSpPr>
        <p:spPr>
          <a:xfrm>
            <a:off x="228600" y="1203631"/>
            <a:ext cx="6172220" cy="29831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16383" indent="-342900">
              <a:spcAft>
                <a:spcPts val="962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Clustering</a:t>
            </a:r>
          </a:p>
          <a:p>
            <a:pPr marL="293933" indent="-220450">
              <a:spcAft>
                <a:spcPts val="96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90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93933" indent="-220450">
              <a:spcAft>
                <a:spcPts val="96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90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93933" indent="-220450">
              <a:spcAft>
                <a:spcPts val="96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90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93933" indent="-220450">
              <a:spcAft>
                <a:spcPts val="96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90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16383" indent="-342900">
              <a:spcAft>
                <a:spcPts val="962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Dimensionality Reduction</a:t>
            </a:r>
          </a:p>
        </p:txBody>
      </p:sp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639973" y="1657350"/>
            <a:ext cx="4226424" cy="1454938"/>
          </a:xfrm>
          <a:prstGeom prst="rect">
            <a:avLst/>
          </a:prstGeom>
          <a:ln>
            <a:noFill/>
          </a:ln>
        </p:spPr>
      </p:pic>
      <p:pic>
        <p:nvPicPr>
          <p:cNvPr id="111" name="Picture 110"/>
          <p:cNvPicPr/>
          <p:nvPr/>
        </p:nvPicPr>
        <p:blipFill>
          <a:blip r:embed="rId3"/>
          <a:stretch/>
        </p:blipFill>
        <p:spPr>
          <a:xfrm>
            <a:off x="609600" y="3623906"/>
            <a:ext cx="4275412" cy="1422606"/>
          </a:xfrm>
          <a:prstGeom prst="rect">
            <a:avLst/>
          </a:prstGeom>
          <a:ln>
            <a:noFill/>
          </a:ln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276B0D7D-33C5-6C47-8CD6-5624A2F5C92B}"/>
              </a:ext>
            </a:extLst>
          </p:cNvPr>
          <p:cNvSpPr txBox="1"/>
          <p:nvPr/>
        </p:nvSpPr>
        <p:spPr>
          <a:xfrm>
            <a:off x="5181600" y="1352550"/>
            <a:ext cx="3810000" cy="35667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endParaRPr lang="en-US" sz="190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K-means</a:t>
            </a: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DBSCAN</a:t>
            </a: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Hierarchical Clustering</a:t>
            </a: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endParaRPr lang="en-US" sz="190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endParaRPr lang="en-US" sz="190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endParaRPr lang="en-US" sz="190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Principal Component Analysis</a:t>
            </a: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t-SNE</a:t>
            </a: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</a:p>
          <a:p>
            <a:pPr indent="-220450">
              <a:spcAft>
                <a:spcPts val="1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90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40000" indent="-220450">
              <a:spcAft>
                <a:spcPts val="1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90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40000" indent="-220450">
              <a:spcAft>
                <a:spcPts val="1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90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40000" indent="-220450">
              <a:spcAft>
                <a:spcPts val="1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90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35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>
            <a:extLst>
              <a:ext uri="{FF2B5EF4-FFF2-40B4-BE49-F238E27FC236}">
                <a16:creationId xmlns:a16="http://schemas.microsoft.com/office/drawing/2014/main" id="{6A54794D-2AC7-9B43-89BB-91AF86A7154D}"/>
              </a:ext>
            </a:extLst>
          </p:cNvPr>
          <p:cNvSpPr txBox="1"/>
          <p:nvPr/>
        </p:nvSpPr>
        <p:spPr>
          <a:xfrm>
            <a:off x="152399" y="133350"/>
            <a:ext cx="8804275" cy="7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Clustering by unmasking (Algorithm)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Shape 2">
                <a:extLst>
                  <a:ext uri="{FF2B5EF4-FFF2-40B4-BE49-F238E27FC236}">
                    <a16:creationId xmlns:a16="http://schemas.microsoft.com/office/drawing/2014/main" id="{598579C2-1D56-D54F-A3F1-C32F839B714D}"/>
                  </a:ext>
                </a:extLst>
              </p:cNvPr>
              <p:cNvSpPr txBox="1"/>
              <p:nvPr/>
            </p:nvSpPr>
            <p:spPr>
              <a:xfrm>
                <a:off x="257177" y="1123950"/>
                <a:ext cx="8699497" cy="3886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12245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Input data and parameters:</a:t>
                </a:r>
              </a:p>
              <a:p>
                <a:pPr marL="720000" indent="-34290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– number of training samples</a:t>
                </a:r>
              </a:p>
              <a:p>
                <a:pPr marL="720000" indent="-34290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– the number of clusters</a:t>
                </a:r>
              </a:p>
              <a:p>
                <a:pPr marL="720000" indent="-34290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– the number of unmasking iterations</a:t>
                </a:r>
              </a:p>
              <a:p>
                <a:pPr marL="720000" indent="-34290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4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– the number of features to be removed at each iteration</a:t>
                </a:r>
              </a:p>
            </p:txBody>
          </p:sp>
        </mc:Choice>
        <mc:Fallback xmlns="">
          <p:sp>
            <p:nvSpPr>
              <p:cNvPr id="38" name="TextShape 2">
                <a:extLst>
                  <a:ext uri="{FF2B5EF4-FFF2-40B4-BE49-F238E27FC236}">
                    <a16:creationId xmlns:a16="http://schemas.microsoft.com/office/drawing/2014/main" id="{598579C2-1D56-D54F-A3F1-C32F839B7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7" y="1123950"/>
                <a:ext cx="8699497" cy="3886199"/>
              </a:xfrm>
              <a:prstGeom prst="rect">
                <a:avLst/>
              </a:prstGeom>
              <a:blipFill>
                <a:blip r:embed="rId2"/>
                <a:stretch>
                  <a:fillRect l="-1895" t="-2288" r="-4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717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>
            <a:extLst>
              <a:ext uri="{FF2B5EF4-FFF2-40B4-BE49-F238E27FC236}">
                <a16:creationId xmlns:a16="http://schemas.microsoft.com/office/drawing/2014/main" id="{6A54794D-2AC7-9B43-89BB-91AF86A7154D}"/>
              </a:ext>
            </a:extLst>
          </p:cNvPr>
          <p:cNvSpPr txBox="1"/>
          <p:nvPr/>
        </p:nvSpPr>
        <p:spPr>
          <a:xfrm>
            <a:off x="152399" y="133350"/>
            <a:ext cx="8804275" cy="7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Clustering by unmasking (Algorithm)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Shape 2">
                <a:extLst>
                  <a:ext uri="{FF2B5EF4-FFF2-40B4-BE49-F238E27FC236}">
                    <a16:creationId xmlns:a16="http://schemas.microsoft.com/office/drawing/2014/main" id="{598579C2-1D56-D54F-A3F1-C32F839B714D}"/>
                  </a:ext>
                </a:extLst>
              </p:cNvPr>
              <p:cNvSpPr txBox="1"/>
              <p:nvPr/>
            </p:nvSpPr>
            <p:spPr>
              <a:xfrm>
                <a:off x="257177" y="895350"/>
                <a:ext cx="8699497" cy="4114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34290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The algorithm starts with </a:t>
                </a:r>
                <a14:m>
                  <m:oMath xmlns:m="http://schemas.openxmlformats.org/officeDocument/2006/math"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clusters (</a:t>
                </a:r>
                <a14:m>
                  <m:oMath xmlns:m="http://schemas.openxmlformats.org/officeDocument/2006/math"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) and executes the following steps:</a:t>
                </a:r>
              </a:p>
              <a:p>
                <a:pPr marL="457200" indent="-457200">
                  <a:spcAft>
                    <a:spcPts val="100"/>
                  </a:spcAft>
                  <a:buClr>
                    <a:srgbClr val="000000"/>
                  </a:buClr>
                  <a:buSzPct val="100000"/>
                  <a:buAutoNum type="arabicPeriod"/>
                </a:pPr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For each pair of clusters </a:t>
                </a:r>
                <a14:m>
                  <m:oMath xmlns:m="http://schemas.openxmlformats.org/officeDocument/2006/math"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, we assume that the samples in cluster </a:t>
                </a:r>
                <a14:m>
                  <m:oMath xmlns:m="http://schemas.openxmlformats.org/officeDocument/2006/math"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belong to a different class than the samples in cluster </a:t>
                </a:r>
                <a14:m>
                  <m:oMath xmlns:m="http://schemas.openxmlformats.org/officeDocument/2006/math"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and compute a score that indicates the likelihood of the statement </a:t>
                </a:r>
                <a:r>
                  <a:rPr lang="en-US" sz="17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“clusters </a:t>
                </a:r>
                <a14:m>
                  <m:oMath xmlns:m="http://schemas.openxmlformats.org/officeDocument/2006/math">
                    <m:r>
                      <a:rPr lang="en-US" sz="17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7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7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sz="17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should be joined” </a:t>
                </a:r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1700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true</a:t>
                </a:r>
                <a:endParaRPr lang="en-US" sz="17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100"/>
                  </a:spcAft>
                  <a:buClr>
                    <a:srgbClr val="000000"/>
                  </a:buClr>
                  <a:buSzPct val="100000"/>
                  <a:buAutoNum type="arabicPeriod"/>
                </a:pPr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Randomly split the samples in each cluster into a training set and a testing set</a:t>
                </a:r>
              </a:p>
              <a:p>
                <a:pPr marL="457200" indent="-457200">
                  <a:spcAft>
                    <a:spcPts val="100"/>
                  </a:spcAft>
                  <a:buClr>
                    <a:srgbClr val="000000"/>
                  </a:buClr>
                  <a:buSzPct val="100000"/>
                  <a:buAutoNum type="arabicPeriod"/>
                </a:pPr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Train a linear SVM on the training set (until convergence) and evaluate it on the test set, retaining the accuracy rate</a:t>
                </a:r>
              </a:p>
              <a:p>
                <a:pPr marL="457200" indent="-457200">
                  <a:spcAft>
                    <a:spcPts val="100"/>
                  </a:spcAft>
                  <a:buClr>
                    <a:srgbClr val="000000"/>
                  </a:buClr>
                  <a:buSzPct val="100000"/>
                  <a:buAutoNum type="arabicPeriod"/>
                </a:pPr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Sort the weights of the SVM by their absolute values in descending order, take the first </a:t>
                </a:r>
                <a14:m>
                  <m:oMath xmlns:m="http://schemas.openxmlformats.org/officeDocument/2006/math"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indexes of the sorted list, then remove the corresponding features</a:t>
                </a:r>
              </a:p>
              <a:p>
                <a:pPr marL="457200" indent="-457200">
                  <a:spcAft>
                    <a:spcPts val="100"/>
                  </a:spcAft>
                  <a:buClr>
                    <a:srgbClr val="000000"/>
                  </a:buClr>
                  <a:buSzPct val="100000"/>
                  <a:buAutoNum type="arabicPeriod"/>
                </a:pPr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Repeat steps 3 and 4 for </a:t>
                </a:r>
                <a14:m>
                  <m:oMath xmlns:m="http://schemas.openxmlformats.org/officeDocument/2006/math"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iterations, retaining the accuracy rate at each iteration</a:t>
                </a:r>
              </a:p>
              <a:p>
                <a:pPr marL="457200" indent="-457200">
                  <a:spcAft>
                    <a:spcPts val="100"/>
                  </a:spcAft>
                  <a:buClr>
                    <a:srgbClr val="000000"/>
                  </a:buClr>
                  <a:buSzPct val="100000"/>
                  <a:buAutoNum type="arabicPeriod"/>
                </a:pPr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Merge each cluster </a:t>
                </a:r>
                <a14:m>
                  <m:oMath xmlns:m="http://schemas.openxmlformats.org/officeDocument/2006/math"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with the cluster </a:t>
                </a:r>
                <a14:m>
                  <m:oMath xmlns:m="http://schemas.openxmlformats.org/officeDocument/2006/math"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(using a Greedy approach), such that the score of joining clusters </a:t>
                </a:r>
                <a14:m>
                  <m:oMath xmlns:m="http://schemas.openxmlformats.org/officeDocument/2006/math">
                    <m:r>
                      <a:rPr lang="en-US" sz="17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7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is maximum, </a:t>
                </a:r>
                <a14:m>
                  <m:oMath xmlns:m="http://schemas.openxmlformats.org/officeDocument/2006/math"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  <m:r>
                      <a:rPr lang="en-US" sz="17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∈{1,2,….,</m:t>
                    </m:r>
                    <m:r>
                      <a:rPr lang="en-US" sz="17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17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, with </a:t>
                </a:r>
                <a14:m>
                  <m:oMath xmlns:m="http://schemas.openxmlformats.org/officeDocument/2006/math"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en-US" sz="17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100"/>
                  </a:spcAft>
                  <a:buClr>
                    <a:srgbClr val="000000"/>
                  </a:buClr>
                  <a:buSzPct val="100000"/>
                  <a:buAutoNum type="arabicPeriod"/>
                </a:pPr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If the number of clusters </a:t>
                </a:r>
                <a14:m>
                  <m:oMath xmlns:m="http://schemas.openxmlformats.org/officeDocument/2006/math">
                    <m:r>
                      <a:rPr lang="en-US" sz="17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is reached at any point during the merging process, halt the execution and return the current cluster assignments</a:t>
                </a:r>
              </a:p>
              <a:p>
                <a:pPr marL="457200" indent="-457200">
                  <a:spcAft>
                    <a:spcPts val="100"/>
                  </a:spcAft>
                  <a:buClr>
                    <a:srgbClr val="000000"/>
                  </a:buClr>
                  <a:buSzPct val="100000"/>
                  <a:buAutoNum type="arabicPeriod"/>
                </a:pPr>
                <a:r>
                  <a:rPr lang="en-US" sz="1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Otherwise, continue by computing the merging scores for the newly-formed clusters</a:t>
                </a:r>
                <a:endParaRPr lang="en-US" sz="1700" i="1" spc="-1" dirty="0">
                  <a:solidFill>
                    <a:srgbClr val="0070C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 xmlns="">
          <p:sp>
            <p:nvSpPr>
              <p:cNvPr id="38" name="TextShape 2">
                <a:extLst>
                  <a:ext uri="{FF2B5EF4-FFF2-40B4-BE49-F238E27FC236}">
                    <a16:creationId xmlns:a16="http://schemas.microsoft.com/office/drawing/2014/main" id="{598579C2-1D56-D54F-A3F1-C32F839B7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7" y="895350"/>
                <a:ext cx="8699497" cy="4114799"/>
              </a:xfrm>
              <a:prstGeom prst="rect">
                <a:avLst/>
              </a:prstGeom>
              <a:blipFill>
                <a:blip r:embed="rId2"/>
                <a:stretch>
                  <a:fillRect l="-1312" t="-1543" r="-16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07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>
            <a:extLst>
              <a:ext uri="{FF2B5EF4-FFF2-40B4-BE49-F238E27FC236}">
                <a16:creationId xmlns:a16="http://schemas.microsoft.com/office/drawing/2014/main" id="{6A54794D-2AC7-9B43-89BB-91AF86A7154D}"/>
              </a:ext>
            </a:extLst>
          </p:cNvPr>
          <p:cNvSpPr txBox="1"/>
          <p:nvPr/>
        </p:nvSpPr>
        <p:spPr>
          <a:xfrm>
            <a:off x="152399" y="133350"/>
            <a:ext cx="8804275" cy="7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Results on MNIST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6063D9-C8C8-494C-A77B-5F0F1F76D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31" y="1428750"/>
            <a:ext cx="5497537" cy="28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60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>
            <a:extLst>
              <a:ext uri="{FF2B5EF4-FFF2-40B4-BE49-F238E27FC236}">
                <a16:creationId xmlns:a16="http://schemas.microsoft.com/office/drawing/2014/main" id="{6A54794D-2AC7-9B43-89BB-91AF86A7154D}"/>
              </a:ext>
            </a:extLst>
          </p:cNvPr>
          <p:cNvSpPr txBox="1"/>
          <p:nvPr/>
        </p:nvSpPr>
        <p:spPr>
          <a:xfrm>
            <a:off x="152399" y="133350"/>
            <a:ext cx="8804275" cy="7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Results on MNIST</a:t>
            </a:r>
          </a:p>
        </p:txBody>
      </p:sp>
      <p:pic>
        <p:nvPicPr>
          <p:cNvPr id="4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46589664-A56F-2949-A60D-BA0DE30ED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33" y="813430"/>
            <a:ext cx="6328533" cy="41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97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>
            <a:extLst>
              <a:ext uri="{FF2B5EF4-FFF2-40B4-BE49-F238E27FC236}">
                <a16:creationId xmlns:a16="http://schemas.microsoft.com/office/drawing/2014/main" id="{6A54794D-2AC7-9B43-89BB-91AF86A7154D}"/>
              </a:ext>
            </a:extLst>
          </p:cNvPr>
          <p:cNvSpPr txBox="1"/>
          <p:nvPr/>
        </p:nvSpPr>
        <p:spPr>
          <a:xfrm>
            <a:off x="152399" y="133350"/>
            <a:ext cx="8804275" cy="7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Results on </a:t>
            </a:r>
            <a:r>
              <a:rPr lang="en-US" sz="2994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UIUCTex</a:t>
            </a: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and Oxford Flowers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F3202E-CD08-2A47-83BE-2CDA44F81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82" y="879348"/>
            <a:ext cx="58104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64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633" y="2248585"/>
            <a:ext cx="480073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/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3647975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Shape 1">
            <a:extLst>
              <a:ext uri="{FF2B5EF4-FFF2-40B4-BE49-F238E27FC236}">
                <a16:creationId xmlns:a16="http://schemas.microsoft.com/office/drawing/2014/main" id="{FC87CC83-BA1B-2343-BC99-03991C80E956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Hierarchical Clustering</a:t>
            </a:r>
          </a:p>
        </p:txBody>
      </p:sp>
      <p:sp>
        <p:nvSpPr>
          <p:cNvPr id="28" name="TextShape 2">
            <a:extLst>
              <a:ext uri="{FF2B5EF4-FFF2-40B4-BE49-F238E27FC236}">
                <a16:creationId xmlns:a16="http://schemas.microsoft.com/office/drawing/2014/main" id="{AAA5E988-9544-2A4C-8EA5-186F3D49B878}"/>
              </a:ext>
            </a:extLst>
          </p:cNvPr>
          <p:cNvSpPr txBox="1"/>
          <p:nvPr/>
        </p:nvSpPr>
        <p:spPr>
          <a:xfrm>
            <a:off x="257177" y="1123950"/>
            <a:ext cx="8582023" cy="3886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Hierarchical Clustering is a set of clustering methods that aim at building a hierarchy of clusters</a:t>
            </a:r>
          </a:p>
          <a:p>
            <a:pPr marL="594000" indent="-34290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cluster is composed of smaller clusters</a:t>
            </a: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are two strategies for building the hierarchy of clusters:</a:t>
            </a:r>
          </a:p>
          <a:p>
            <a:pPr marL="594000" indent="-34290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Agglomerative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(bottom-up): we start with each point in its own cluster and we merge pairs of clusters until only one cluster is formed</a:t>
            </a:r>
          </a:p>
          <a:p>
            <a:pPr marL="594000" indent="-34290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Divisive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(top-down): we start with a single cluster containing the entire set of points and we recursively split until each points is in its own cluster</a:t>
            </a:r>
          </a:p>
          <a:p>
            <a:pPr marL="122450" indent="-342900">
              <a:spcAft>
                <a:spcPts val="1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most popular strategy in practical use is bottom-up (agglomerative)!</a:t>
            </a:r>
          </a:p>
          <a:p>
            <a:pPr indent="-220450">
              <a:spcAft>
                <a:spcPts val="1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20450">
              <a:spcAft>
                <a:spcPts val="1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endParaRPr lang="en-US" sz="20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40000" indent="-220450">
              <a:spcAft>
                <a:spcPts val="1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96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06929" y="22974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19">
                <a:moveTo>
                  <a:pt x="219456" y="0"/>
                </a:moveTo>
                <a:lnTo>
                  <a:pt x="175240" y="4460"/>
                </a:lnTo>
                <a:lnTo>
                  <a:pt x="134052" y="17252"/>
                </a:lnTo>
                <a:lnTo>
                  <a:pt x="96775" y="37491"/>
                </a:lnTo>
                <a:lnTo>
                  <a:pt x="64293" y="64293"/>
                </a:lnTo>
                <a:lnTo>
                  <a:pt x="37491" y="96775"/>
                </a:lnTo>
                <a:lnTo>
                  <a:pt x="17252" y="134052"/>
                </a:lnTo>
                <a:lnTo>
                  <a:pt x="4460" y="175240"/>
                </a:lnTo>
                <a:lnTo>
                  <a:pt x="0" y="219456"/>
                </a:lnTo>
                <a:lnTo>
                  <a:pt x="4460" y="263671"/>
                </a:lnTo>
                <a:lnTo>
                  <a:pt x="17252" y="304859"/>
                </a:lnTo>
                <a:lnTo>
                  <a:pt x="37491" y="342136"/>
                </a:lnTo>
                <a:lnTo>
                  <a:pt x="64293" y="374618"/>
                </a:lnTo>
                <a:lnTo>
                  <a:pt x="96775" y="401420"/>
                </a:lnTo>
                <a:lnTo>
                  <a:pt x="134052" y="421659"/>
                </a:lnTo>
                <a:lnTo>
                  <a:pt x="175240" y="434451"/>
                </a:lnTo>
                <a:lnTo>
                  <a:pt x="219456" y="438912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2" y="219456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6929" y="22974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19">
                <a:moveTo>
                  <a:pt x="0" y="219456"/>
                </a:moveTo>
                <a:lnTo>
                  <a:pt x="4460" y="175240"/>
                </a:lnTo>
                <a:lnTo>
                  <a:pt x="17252" y="134052"/>
                </a:lnTo>
                <a:lnTo>
                  <a:pt x="37491" y="96775"/>
                </a:lnTo>
                <a:lnTo>
                  <a:pt x="64293" y="64293"/>
                </a:lnTo>
                <a:lnTo>
                  <a:pt x="96775" y="37491"/>
                </a:lnTo>
                <a:lnTo>
                  <a:pt x="134052" y="17252"/>
                </a:lnTo>
                <a:lnTo>
                  <a:pt x="175240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2" y="219456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2"/>
                </a:lnTo>
                <a:lnTo>
                  <a:pt x="175240" y="434451"/>
                </a:lnTo>
                <a:lnTo>
                  <a:pt x="134052" y="421659"/>
                </a:lnTo>
                <a:lnTo>
                  <a:pt x="96775" y="401420"/>
                </a:lnTo>
                <a:lnTo>
                  <a:pt x="64293" y="374618"/>
                </a:lnTo>
                <a:lnTo>
                  <a:pt x="37491" y="342136"/>
                </a:lnTo>
                <a:lnTo>
                  <a:pt x="17252" y="304859"/>
                </a:lnTo>
                <a:lnTo>
                  <a:pt x="4460" y="263671"/>
                </a:lnTo>
                <a:lnTo>
                  <a:pt x="0" y="219456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52217" y="2355164"/>
            <a:ext cx="295656" cy="356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4505" y="3324605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20">
                <a:moveTo>
                  <a:pt x="220218" y="0"/>
                </a:moveTo>
                <a:lnTo>
                  <a:pt x="175824" y="4460"/>
                </a:lnTo>
                <a:lnTo>
                  <a:pt x="134481" y="17252"/>
                </a:lnTo>
                <a:lnTo>
                  <a:pt x="97073" y="37491"/>
                </a:lnTo>
                <a:lnTo>
                  <a:pt x="64484" y="64293"/>
                </a:lnTo>
                <a:lnTo>
                  <a:pt x="37598" y="96775"/>
                </a:lnTo>
                <a:lnTo>
                  <a:pt x="17299" y="134052"/>
                </a:lnTo>
                <a:lnTo>
                  <a:pt x="4472" y="175240"/>
                </a:lnTo>
                <a:lnTo>
                  <a:pt x="0" y="219456"/>
                </a:lnTo>
                <a:lnTo>
                  <a:pt x="4472" y="263671"/>
                </a:lnTo>
                <a:lnTo>
                  <a:pt x="17299" y="304859"/>
                </a:lnTo>
                <a:lnTo>
                  <a:pt x="37598" y="342136"/>
                </a:lnTo>
                <a:lnTo>
                  <a:pt x="64484" y="374618"/>
                </a:lnTo>
                <a:lnTo>
                  <a:pt x="97073" y="401420"/>
                </a:lnTo>
                <a:lnTo>
                  <a:pt x="134481" y="421659"/>
                </a:lnTo>
                <a:lnTo>
                  <a:pt x="175824" y="434451"/>
                </a:lnTo>
                <a:lnTo>
                  <a:pt x="220218" y="438912"/>
                </a:lnTo>
                <a:lnTo>
                  <a:pt x="264611" y="434451"/>
                </a:lnTo>
                <a:lnTo>
                  <a:pt x="305954" y="421659"/>
                </a:lnTo>
                <a:lnTo>
                  <a:pt x="343362" y="401420"/>
                </a:lnTo>
                <a:lnTo>
                  <a:pt x="375951" y="374618"/>
                </a:lnTo>
                <a:lnTo>
                  <a:pt x="402837" y="342136"/>
                </a:lnTo>
                <a:lnTo>
                  <a:pt x="423136" y="304859"/>
                </a:lnTo>
                <a:lnTo>
                  <a:pt x="435963" y="263671"/>
                </a:lnTo>
                <a:lnTo>
                  <a:pt x="440436" y="219456"/>
                </a:lnTo>
                <a:lnTo>
                  <a:pt x="435963" y="175240"/>
                </a:lnTo>
                <a:lnTo>
                  <a:pt x="423136" y="134052"/>
                </a:lnTo>
                <a:lnTo>
                  <a:pt x="402837" y="96775"/>
                </a:lnTo>
                <a:lnTo>
                  <a:pt x="375951" y="64293"/>
                </a:lnTo>
                <a:lnTo>
                  <a:pt x="343362" y="37491"/>
                </a:lnTo>
                <a:lnTo>
                  <a:pt x="305954" y="17252"/>
                </a:lnTo>
                <a:lnTo>
                  <a:pt x="26461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4505" y="3324605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20">
                <a:moveTo>
                  <a:pt x="0" y="219456"/>
                </a:moveTo>
                <a:lnTo>
                  <a:pt x="4472" y="175240"/>
                </a:lnTo>
                <a:lnTo>
                  <a:pt x="17299" y="134052"/>
                </a:lnTo>
                <a:lnTo>
                  <a:pt x="37598" y="96775"/>
                </a:lnTo>
                <a:lnTo>
                  <a:pt x="64484" y="64293"/>
                </a:lnTo>
                <a:lnTo>
                  <a:pt x="97073" y="37491"/>
                </a:lnTo>
                <a:lnTo>
                  <a:pt x="134481" y="17252"/>
                </a:lnTo>
                <a:lnTo>
                  <a:pt x="175824" y="4460"/>
                </a:lnTo>
                <a:lnTo>
                  <a:pt x="220218" y="0"/>
                </a:lnTo>
                <a:lnTo>
                  <a:pt x="264611" y="4460"/>
                </a:lnTo>
                <a:lnTo>
                  <a:pt x="305954" y="17252"/>
                </a:lnTo>
                <a:lnTo>
                  <a:pt x="343362" y="37491"/>
                </a:lnTo>
                <a:lnTo>
                  <a:pt x="375951" y="64293"/>
                </a:lnTo>
                <a:lnTo>
                  <a:pt x="402837" y="96775"/>
                </a:lnTo>
                <a:lnTo>
                  <a:pt x="423136" y="134052"/>
                </a:lnTo>
                <a:lnTo>
                  <a:pt x="435963" y="175240"/>
                </a:lnTo>
                <a:lnTo>
                  <a:pt x="440436" y="219456"/>
                </a:lnTo>
                <a:lnTo>
                  <a:pt x="435963" y="263671"/>
                </a:lnTo>
                <a:lnTo>
                  <a:pt x="423136" y="304859"/>
                </a:lnTo>
                <a:lnTo>
                  <a:pt x="402837" y="342136"/>
                </a:lnTo>
                <a:lnTo>
                  <a:pt x="375951" y="374618"/>
                </a:lnTo>
                <a:lnTo>
                  <a:pt x="343362" y="401420"/>
                </a:lnTo>
                <a:lnTo>
                  <a:pt x="305954" y="421659"/>
                </a:lnTo>
                <a:lnTo>
                  <a:pt x="264611" y="434451"/>
                </a:lnTo>
                <a:lnTo>
                  <a:pt x="220218" y="438912"/>
                </a:lnTo>
                <a:lnTo>
                  <a:pt x="175824" y="434451"/>
                </a:lnTo>
                <a:lnTo>
                  <a:pt x="134481" y="421659"/>
                </a:lnTo>
                <a:lnTo>
                  <a:pt x="97073" y="401420"/>
                </a:lnTo>
                <a:lnTo>
                  <a:pt x="64484" y="374618"/>
                </a:lnTo>
                <a:lnTo>
                  <a:pt x="37598" y="342136"/>
                </a:lnTo>
                <a:lnTo>
                  <a:pt x="17299" y="304859"/>
                </a:lnTo>
                <a:lnTo>
                  <a:pt x="4472" y="263671"/>
                </a:lnTo>
                <a:lnTo>
                  <a:pt x="0" y="219456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88335" y="3382721"/>
            <a:ext cx="219456" cy="356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3997" y="227152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217" y="0"/>
                </a:move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7"/>
                </a:lnTo>
                <a:lnTo>
                  <a:pt x="4472" y="264611"/>
                </a:lnTo>
                <a:lnTo>
                  <a:pt x="17299" y="305954"/>
                </a:lnTo>
                <a:lnTo>
                  <a:pt x="37598" y="343362"/>
                </a:lnTo>
                <a:lnTo>
                  <a:pt x="64484" y="375951"/>
                </a:lnTo>
                <a:lnTo>
                  <a:pt x="97073" y="402837"/>
                </a:lnTo>
                <a:lnTo>
                  <a:pt x="134481" y="423136"/>
                </a:lnTo>
                <a:lnTo>
                  <a:pt x="175824" y="435963"/>
                </a:lnTo>
                <a:lnTo>
                  <a:pt x="220217" y="440435"/>
                </a:lnTo>
                <a:lnTo>
                  <a:pt x="264611" y="435963"/>
                </a:lnTo>
                <a:lnTo>
                  <a:pt x="305954" y="423136"/>
                </a:lnTo>
                <a:lnTo>
                  <a:pt x="343362" y="402837"/>
                </a:lnTo>
                <a:lnTo>
                  <a:pt x="375951" y="375951"/>
                </a:lnTo>
                <a:lnTo>
                  <a:pt x="402837" y="343362"/>
                </a:lnTo>
                <a:lnTo>
                  <a:pt x="423136" y="305954"/>
                </a:lnTo>
                <a:lnTo>
                  <a:pt x="435963" y="264611"/>
                </a:lnTo>
                <a:lnTo>
                  <a:pt x="440436" y="220217"/>
                </a:lnTo>
                <a:lnTo>
                  <a:pt x="435963" y="175824"/>
                </a:lnTo>
                <a:lnTo>
                  <a:pt x="423136" y="134481"/>
                </a:lnTo>
                <a:lnTo>
                  <a:pt x="402837" y="97073"/>
                </a:lnTo>
                <a:lnTo>
                  <a:pt x="375951" y="64484"/>
                </a:lnTo>
                <a:lnTo>
                  <a:pt x="343362" y="37598"/>
                </a:lnTo>
                <a:lnTo>
                  <a:pt x="305954" y="17299"/>
                </a:lnTo>
                <a:lnTo>
                  <a:pt x="264611" y="4472"/>
                </a:lnTo>
                <a:lnTo>
                  <a:pt x="220217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3997" y="227152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0" y="220217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264611" y="4472"/>
                </a:lnTo>
                <a:lnTo>
                  <a:pt x="305954" y="17299"/>
                </a:lnTo>
                <a:lnTo>
                  <a:pt x="343362" y="37598"/>
                </a:lnTo>
                <a:lnTo>
                  <a:pt x="375951" y="64484"/>
                </a:lnTo>
                <a:lnTo>
                  <a:pt x="402837" y="97073"/>
                </a:lnTo>
                <a:lnTo>
                  <a:pt x="423136" y="134481"/>
                </a:lnTo>
                <a:lnTo>
                  <a:pt x="435963" y="175824"/>
                </a:lnTo>
                <a:lnTo>
                  <a:pt x="440436" y="220217"/>
                </a:lnTo>
                <a:lnTo>
                  <a:pt x="435963" y="264611"/>
                </a:lnTo>
                <a:lnTo>
                  <a:pt x="423136" y="305954"/>
                </a:lnTo>
                <a:lnTo>
                  <a:pt x="402837" y="343362"/>
                </a:lnTo>
                <a:lnTo>
                  <a:pt x="375951" y="375951"/>
                </a:lnTo>
                <a:lnTo>
                  <a:pt x="343362" y="402837"/>
                </a:lnTo>
                <a:lnTo>
                  <a:pt x="305954" y="423136"/>
                </a:lnTo>
                <a:lnTo>
                  <a:pt x="264611" y="435963"/>
                </a:lnTo>
                <a:lnTo>
                  <a:pt x="220217" y="440435"/>
                </a:lnTo>
                <a:lnTo>
                  <a:pt x="175824" y="435963"/>
                </a:lnTo>
                <a:lnTo>
                  <a:pt x="134481" y="423136"/>
                </a:lnTo>
                <a:lnTo>
                  <a:pt x="97073" y="402837"/>
                </a:lnTo>
                <a:lnTo>
                  <a:pt x="64484" y="375951"/>
                </a:lnTo>
                <a:lnTo>
                  <a:pt x="37598" y="343362"/>
                </a:lnTo>
                <a:lnTo>
                  <a:pt x="17299" y="305954"/>
                </a:lnTo>
                <a:lnTo>
                  <a:pt x="4472" y="264611"/>
                </a:lnTo>
                <a:lnTo>
                  <a:pt x="0" y="220217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37127" y="2329637"/>
            <a:ext cx="307848" cy="356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65170" y="2588514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217" y="0"/>
                </a:move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8"/>
                </a:lnTo>
                <a:lnTo>
                  <a:pt x="4472" y="264611"/>
                </a:lnTo>
                <a:lnTo>
                  <a:pt x="17299" y="305954"/>
                </a:lnTo>
                <a:lnTo>
                  <a:pt x="37598" y="343362"/>
                </a:lnTo>
                <a:lnTo>
                  <a:pt x="64484" y="375951"/>
                </a:lnTo>
                <a:lnTo>
                  <a:pt x="97073" y="402837"/>
                </a:lnTo>
                <a:lnTo>
                  <a:pt x="134481" y="423136"/>
                </a:lnTo>
                <a:lnTo>
                  <a:pt x="175824" y="435963"/>
                </a:lnTo>
                <a:lnTo>
                  <a:pt x="220217" y="440436"/>
                </a:lnTo>
                <a:lnTo>
                  <a:pt x="264611" y="435963"/>
                </a:lnTo>
                <a:lnTo>
                  <a:pt x="305954" y="423136"/>
                </a:lnTo>
                <a:lnTo>
                  <a:pt x="343362" y="402837"/>
                </a:lnTo>
                <a:lnTo>
                  <a:pt x="375951" y="375951"/>
                </a:lnTo>
                <a:lnTo>
                  <a:pt x="402837" y="343362"/>
                </a:lnTo>
                <a:lnTo>
                  <a:pt x="423136" y="305954"/>
                </a:lnTo>
                <a:lnTo>
                  <a:pt x="435963" y="264611"/>
                </a:lnTo>
                <a:lnTo>
                  <a:pt x="440435" y="220218"/>
                </a:lnTo>
                <a:lnTo>
                  <a:pt x="435963" y="175824"/>
                </a:lnTo>
                <a:lnTo>
                  <a:pt x="423136" y="134481"/>
                </a:lnTo>
                <a:lnTo>
                  <a:pt x="402837" y="97073"/>
                </a:lnTo>
                <a:lnTo>
                  <a:pt x="375951" y="64484"/>
                </a:lnTo>
                <a:lnTo>
                  <a:pt x="343362" y="37598"/>
                </a:lnTo>
                <a:lnTo>
                  <a:pt x="305954" y="17299"/>
                </a:lnTo>
                <a:lnTo>
                  <a:pt x="264611" y="4472"/>
                </a:lnTo>
                <a:lnTo>
                  <a:pt x="220217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65170" y="2588514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0" y="220218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264611" y="4472"/>
                </a:lnTo>
                <a:lnTo>
                  <a:pt x="305954" y="17299"/>
                </a:lnTo>
                <a:lnTo>
                  <a:pt x="343362" y="37598"/>
                </a:lnTo>
                <a:lnTo>
                  <a:pt x="375951" y="64484"/>
                </a:lnTo>
                <a:lnTo>
                  <a:pt x="402837" y="97073"/>
                </a:lnTo>
                <a:lnTo>
                  <a:pt x="423136" y="134481"/>
                </a:lnTo>
                <a:lnTo>
                  <a:pt x="435963" y="175824"/>
                </a:lnTo>
                <a:lnTo>
                  <a:pt x="440435" y="220218"/>
                </a:lnTo>
                <a:lnTo>
                  <a:pt x="435963" y="264611"/>
                </a:lnTo>
                <a:lnTo>
                  <a:pt x="423136" y="305954"/>
                </a:lnTo>
                <a:lnTo>
                  <a:pt x="402837" y="343362"/>
                </a:lnTo>
                <a:lnTo>
                  <a:pt x="375951" y="375951"/>
                </a:lnTo>
                <a:lnTo>
                  <a:pt x="343362" y="402837"/>
                </a:lnTo>
                <a:lnTo>
                  <a:pt x="305954" y="423136"/>
                </a:lnTo>
                <a:lnTo>
                  <a:pt x="264611" y="435963"/>
                </a:lnTo>
                <a:lnTo>
                  <a:pt x="220217" y="440436"/>
                </a:lnTo>
                <a:lnTo>
                  <a:pt x="175824" y="435963"/>
                </a:lnTo>
                <a:lnTo>
                  <a:pt x="134481" y="423136"/>
                </a:lnTo>
                <a:lnTo>
                  <a:pt x="97073" y="402837"/>
                </a:lnTo>
                <a:lnTo>
                  <a:pt x="64484" y="375951"/>
                </a:lnTo>
                <a:lnTo>
                  <a:pt x="37598" y="343362"/>
                </a:lnTo>
                <a:lnTo>
                  <a:pt x="17299" y="305954"/>
                </a:lnTo>
                <a:lnTo>
                  <a:pt x="4472" y="264611"/>
                </a:lnTo>
                <a:lnTo>
                  <a:pt x="0" y="220218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9889" y="2647442"/>
            <a:ext cx="222503" cy="356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2779" y="2629789"/>
            <a:ext cx="299313" cy="356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219456" y="0"/>
                </a:moveTo>
                <a:lnTo>
                  <a:pt x="175229" y="4460"/>
                </a:lnTo>
                <a:lnTo>
                  <a:pt x="134036" y="17252"/>
                </a:lnTo>
                <a:lnTo>
                  <a:pt x="96758" y="37491"/>
                </a:lnTo>
                <a:lnTo>
                  <a:pt x="64279" y="64293"/>
                </a:lnTo>
                <a:lnTo>
                  <a:pt x="37481" y="96775"/>
                </a:lnTo>
                <a:lnTo>
                  <a:pt x="17246" y="134052"/>
                </a:lnTo>
                <a:lnTo>
                  <a:pt x="4458" y="175240"/>
                </a:lnTo>
                <a:lnTo>
                  <a:pt x="0" y="219455"/>
                </a:lnTo>
                <a:lnTo>
                  <a:pt x="4458" y="263671"/>
                </a:lnTo>
                <a:lnTo>
                  <a:pt x="17246" y="304859"/>
                </a:lnTo>
                <a:lnTo>
                  <a:pt x="37481" y="342136"/>
                </a:lnTo>
                <a:lnTo>
                  <a:pt x="64279" y="374618"/>
                </a:lnTo>
                <a:lnTo>
                  <a:pt x="96758" y="401420"/>
                </a:lnTo>
                <a:lnTo>
                  <a:pt x="134036" y="421659"/>
                </a:lnTo>
                <a:lnTo>
                  <a:pt x="175229" y="434451"/>
                </a:lnTo>
                <a:lnTo>
                  <a:pt x="219456" y="438911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1" y="219455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0" y="219455"/>
                </a:moveTo>
                <a:lnTo>
                  <a:pt x="4458" y="175240"/>
                </a:lnTo>
                <a:lnTo>
                  <a:pt x="17246" y="134052"/>
                </a:lnTo>
                <a:lnTo>
                  <a:pt x="37481" y="96775"/>
                </a:lnTo>
                <a:lnTo>
                  <a:pt x="64279" y="64293"/>
                </a:lnTo>
                <a:lnTo>
                  <a:pt x="96758" y="37491"/>
                </a:lnTo>
                <a:lnTo>
                  <a:pt x="134036" y="17252"/>
                </a:lnTo>
                <a:lnTo>
                  <a:pt x="175229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1" y="219455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1"/>
                </a:lnTo>
                <a:lnTo>
                  <a:pt x="175229" y="434451"/>
                </a:lnTo>
                <a:lnTo>
                  <a:pt x="134036" y="421659"/>
                </a:lnTo>
                <a:lnTo>
                  <a:pt x="96758" y="401420"/>
                </a:lnTo>
                <a:lnTo>
                  <a:pt x="64279" y="374618"/>
                </a:lnTo>
                <a:lnTo>
                  <a:pt x="37481" y="342136"/>
                </a:lnTo>
                <a:lnTo>
                  <a:pt x="17246" y="304859"/>
                </a:lnTo>
                <a:lnTo>
                  <a:pt x="4458" y="263671"/>
                </a:lnTo>
                <a:lnTo>
                  <a:pt x="0" y="21945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7168" y="3146297"/>
            <a:ext cx="268224" cy="35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Shape 1">
            <a:extLst>
              <a:ext uri="{FF2B5EF4-FFF2-40B4-BE49-F238E27FC236}">
                <a16:creationId xmlns:a16="http://schemas.microsoft.com/office/drawing/2014/main" id="{BD7FFB9B-9578-8D4A-AB8D-90AFA0DF14D3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Agglomerative Hierarchical Clustering</a:t>
            </a:r>
          </a:p>
        </p:txBody>
      </p:sp>
      <p:sp>
        <p:nvSpPr>
          <p:cNvPr id="20" name="object 20"/>
          <p:cNvSpPr/>
          <p:nvPr/>
        </p:nvSpPr>
        <p:spPr>
          <a:xfrm>
            <a:off x="1265513" y="3367537"/>
            <a:ext cx="308457" cy="356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981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29990" y="2207514"/>
            <a:ext cx="568960" cy="568960"/>
          </a:xfrm>
          <a:custGeom>
            <a:avLst/>
            <a:gdLst/>
            <a:ahLst/>
            <a:cxnLst/>
            <a:rect l="l" t="t" r="r" b="b"/>
            <a:pathLst>
              <a:path w="568960" h="568960">
                <a:moveTo>
                  <a:pt x="0" y="284225"/>
                </a:moveTo>
                <a:lnTo>
                  <a:pt x="3720" y="238123"/>
                </a:lnTo>
                <a:lnTo>
                  <a:pt x="14490" y="194389"/>
                </a:lnTo>
                <a:lnTo>
                  <a:pt x="31725" y="153608"/>
                </a:lnTo>
                <a:lnTo>
                  <a:pt x="54839" y="116366"/>
                </a:lnTo>
                <a:lnTo>
                  <a:pt x="83248" y="83248"/>
                </a:lnTo>
                <a:lnTo>
                  <a:pt x="116366" y="54839"/>
                </a:lnTo>
                <a:lnTo>
                  <a:pt x="153608" y="31725"/>
                </a:lnTo>
                <a:lnTo>
                  <a:pt x="194389" y="14490"/>
                </a:lnTo>
                <a:lnTo>
                  <a:pt x="238123" y="3720"/>
                </a:lnTo>
                <a:lnTo>
                  <a:pt x="284225" y="0"/>
                </a:lnTo>
                <a:lnTo>
                  <a:pt x="330328" y="3720"/>
                </a:lnTo>
                <a:lnTo>
                  <a:pt x="374062" y="14490"/>
                </a:lnTo>
                <a:lnTo>
                  <a:pt x="414843" y="31725"/>
                </a:lnTo>
                <a:lnTo>
                  <a:pt x="452085" y="54839"/>
                </a:lnTo>
                <a:lnTo>
                  <a:pt x="485203" y="83248"/>
                </a:lnTo>
                <a:lnTo>
                  <a:pt x="513612" y="116366"/>
                </a:lnTo>
                <a:lnTo>
                  <a:pt x="536726" y="153608"/>
                </a:lnTo>
                <a:lnTo>
                  <a:pt x="553961" y="194389"/>
                </a:lnTo>
                <a:lnTo>
                  <a:pt x="564731" y="238123"/>
                </a:lnTo>
                <a:lnTo>
                  <a:pt x="568451" y="284225"/>
                </a:lnTo>
                <a:lnTo>
                  <a:pt x="564731" y="330328"/>
                </a:lnTo>
                <a:lnTo>
                  <a:pt x="553961" y="374062"/>
                </a:lnTo>
                <a:lnTo>
                  <a:pt x="536726" y="414843"/>
                </a:lnTo>
                <a:lnTo>
                  <a:pt x="513612" y="452085"/>
                </a:lnTo>
                <a:lnTo>
                  <a:pt x="485203" y="485203"/>
                </a:lnTo>
                <a:lnTo>
                  <a:pt x="452085" y="513612"/>
                </a:lnTo>
                <a:lnTo>
                  <a:pt x="414843" y="536726"/>
                </a:lnTo>
                <a:lnTo>
                  <a:pt x="374062" y="553961"/>
                </a:lnTo>
                <a:lnTo>
                  <a:pt x="330328" y="564731"/>
                </a:lnTo>
                <a:lnTo>
                  <a:pt x="284225" y="568452"/>
                </a:lnTo>
                <a:lnTo>
                  <a:pt x="238123" y="564731"/>
                </a:lnTo>
                <a:lnTo>
                  <a:pt x="194389" y="553961"/>
                </a:lnTo>
                <a:lnTo>
                  <a:pt x="153608" y="536726"/>
                </a:lnTo>
                <a:lnTo>
                  <a:pt x="116366" y="513612"/>
                </a:lnTo>
                <a:lnTo>
                  <a:pt x="83248" y="485203"/>
                </a:lnTo>
                <a:lnTo>
                  <a:pt x="54839" y="452085"/>
                </a:lnTo>
                <a:lnTo>
                  <a:pt x="31725" y="414843"/>
                </a:lnTo>
                <a:lnTo>
                  <a:pt x="14490" y="374062"/>
                </a:lnTo>
                <a:lnTo>
                  <a:pt x="3720" y="330328"/>
                </a:lnTo>
                <a:lnTo>
                  <a:pt x="0" y="284225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1161" y="2524505"/>
            <a:ext cx="570230" cy="568960"/>
          </a:xfrm>
          <a:custGeom>
            <a:avLst/>
            <a:gdLst/>
            <a:ahLst/>
            <a:cxnLst/>
            <a:rect l="l" t="t" r="r" b="b"/>
            <a:pathLst>
              <a:path w="570229" h="568960">
                <a:moveTo>
                  <a:pt x="0" y="284225"/>
                </a:moveTo>
                <a:lnTo>
                  <a:pt x="3731" y="238123"/>
                </a:lnTo>
                <a:lnTo>
                  <a:pt x="14532" y="194389"/>
                </a:lnTo>
                <a:lnTo>
                  <a:pt x="31817" y="153608"/>
                </a:lnTo>
                <a:lnTo>
                  <a:pt x="54998" y="116366"/>
                </a:lnTo>
                <a:lnTo>
                  <a:pt x="83486" y="83248"/>
                </a:lnTo>
                <a:lnTo>
                  <a:pt x="116695" y="54839"/>
                </a:lnTo>
                <a:lnTo>
                  <a:pt x="154037" y="31725"/>
                </a:lnTo>
                <a:lnTo>
                  <a:pt x="194925" y="14490"/>
                </a:lnTo>
                <a:lnTo>
                  <a:pt x="238771" y="3720"/>
                </a:lnTo>
                <a:lnTo>
                  <a:pt x="284988" y="0"/>
                </a:lnTo>
                <a:lnTo>
                  <a:pt x="331204" y="3720"/>
                </a:lnTo>
                <a:lnTo>
                  <a:pt x="375050" y="14490"/>
                </a:lnTo>
                <a:lnTo>
                  <a:pt x="415938" y="31725"/>
                </a:lnTo>
                <a:lnTo>
                  <a:pt x="453280" y="54839"/>
                </a:lnTo>
                <a:lnTo>
                  <a:pt x="486489" y="83248"/>
                </a:lnTo>
                <a:lnTo>
                  <a:pt x="514977" y="116366"/>
                </a:lnTo>
                <a:lnTo>
                  <a:pt x="538158" y="153608"/>
                </a:lnTo>
                <a:lnTo>
                  <a:pt x="555443" y="194389"/>
                </a:lnTo>
                <a:lnTo>
                  <a:pt x="566244" y="238123"/>
                </a:lnTo>
                <a:lnTo>
                  <a:pt x="569976" y="284225"/>
                </a:lnTo>
                <a:lnTo>
                  <a:pt x="566244" y="330328"/>
                </a:lnTo>
                <a:lnTo>
                  <a:pt x="555443" y="374062"/>
                </a:lnTo>
                <a:lnTo>
                  <a:pt x="538158" y="414843"/>
                </a:lnTo>
                <a:lnTo>
                  <a:pt x="514977" y="452085"/>
                </a:lnTo>
                <a:lnTo>
                  <a:pt x="486489" y="485203"/>
                </a:lnTo>
                <a:lnTo>
                  <a:pt x="453280" y="513612"/>
                </a:lnTo>
                <a:lnTo>
                  <a:pt x="415938" y="536726"/>
                </a:lnTo>
                <a:lnTo>
                  <a:pt x="375050" y="553961"/>
                </a:lnTo>
                <a:lnTo>
                  <a:pt x="331204" y="564731"/>
                </a:lnTo>
                <a:lnTo>
                  <a:pt x="284988" y="568451"/>
                </a:lnTo>
                <a:lnTo>
                  <a:pt x="238771" y="564731"/>
                </a:lnTo>
                <a:lnTo>
                  <a:pt x="194925" y="553961"/>
                </a:lnTo>
                <a:lnTo>
                  <a:pt x="154037" y="536726"/>
                </a:lnTo>
                <a:lnTo>
                  <a:pt x="116695" y="513612"/>
                </a:lnTo>
                <a:lnTo>
                  <a:pt x="83486" y="485203"/>
                </a:lnTo>
                <a:lnTo>
                  <a:pt x="54998" y="452085"/>
                </a:lnTo>
                <a:lnTo>
                  <a:pt x="31817" y="414843"/>
                </a:lnTo>
                <a:lnTo>
                  <a:pt x="14532" y="374062"/>
                </a:lnTo>
                <a:lnTo>
                  <a:pt x="3731" y="330328"/>
                </a:lnTo>
                <a:lnTo>
                  <a:pt x="0" y="284225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311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311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0334" y="3987088"/>
            <a:ext cx="204215" cy="26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7934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30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30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7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7934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30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7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30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90615" y="3987088"/>
            <a:ext cx="185927" cy="268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427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4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3427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4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3878" y="3987088"/>
            <a:ext cx="235305" cy="268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9097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99097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14159" y="3987088"/>
            <a:ext cx="216407" cy="268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391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29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29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8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391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29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8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29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4855" y="3987088"/>
            <a:ext cx="155448" cy="268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3026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2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2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4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2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3026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2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4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2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60818" y="3987088"/>
            <a:ext cx="152400" cy="268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04936" y="3987088"/>
            <a:ext cx="237744" cy="268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6582" y="2506217"/>
            <a:ext cx="568960" cy="570230"/>
          </a:xfrm>
          <a:custGeom>
            <a:avLst/>
            <a:gdLst/>
            <a:ahLst/>
            <a:cxnLst/>
            <a:rect l="l" t="t" r="r" b="b"/>
            <a:pathLst>
              <a:path w="568960" h="570230">
                <a:moveTo>
                  <a:pt x="0" y="284988"/>
                </a:moveTo>
                <a:lnTo>
                  <a:pt x="3720" y="238771"/>
                </a:lnTo>
                <a:lnTo>
                  <a:pt x="14490" y="194925"/>
                </a:lnTo>
                <a:lnTo>
                  <a:pt x="31725" y="154037"/>
                </a:lnTo>
                <a:lnTo>
                  <a:pt x="54839" y="116695"/>
                </a:lnTo>
                <a:lnTo>
                  <a:pt x="83248" y="83486"/>
                </a:lnTo>
                <a:lnTo>
                  <a:pt x="116366" y="54998"/>
                </a:lnTo>
                <a:lnTo>
                  <a:pt x="153608" y="31817"/>
                </a:lnTo>
                <a:lnTo>
                  <a:pt x="194389" y="14532"/>
                </a:lnTo>
                <a:lnTo>
                  <a:pt x="238123" y="3731"/>
                </a:lnTo>
                <a:lnTo>
                  <a:pt x="284226" y="0"/>
                </a:lnTo>
                <a:lnTo>
                  <a:pt x="330328" y="3731"/>
                </a:lnTo>
                <a:lnTo>
                  <a:pt x="374062" y="14532"/>
                </a:lnTo>
                <a:lnTo>
                  <a:pt x="414843" y="31817"/>
                </a:lnTo>
                <a:lnTo>
                  <a:pt x="452085" y="54998"/>
                </a:lnTo>
                <a:lnTo>
                  <a:pt x="485203" y="83486"/>
                </a:lnTo>
                <a:lnTo>
                  <a:pt x="513612" y="116695"/>
                </a:lnTo>
                <a:lnTo>
                  <a:pt x="536726" y="154037"/>
                </a:lnTo>
                <a:lnTo>
                  <a:pt x="553961" y="194925"/>
                </a:lnTo>
                <a:lnTo>
                  <a:pt x="564731" y="238771"/>
                </a:lnTo>
                <a:lnTo>
                  <a:pt x="568452" y="284988"/>
                </a:lnTo>
                <a:lnTo>
                  <a:pt x="564731" y="331204"/>
                </a:lnTo>
                <a:lnTo>
                  <a:pt x="553961" y="375050"/>
                </a:lnTo>
                <a:lnTo>
                  <a:pt x="536726" y="415938"/>
                </a:lnTo>
                <a:lnTo>
                  <a:pt x="513612" y="453280"/>
                </a:lnTo>
                <a:lnTo>
                  <a:pt x="485203" y="486489"/>
                </a:lnTo>
                <a:lnTo>
                  <a:pt x="452085" y="514977"/>
                </a:lnTo>
                <a:lnTo>
                  <a:pt x="414843" y="538158"/>
                </a:lnTo>
                <a:lnTo>
                  <a:pt x="374062" y="555443"/>
                </a:lnTo>
                <a:lnTo>
                  <a:pt x="330328" y="566244"/>
                </a:lnTo>
                <a:lnTo>
                  <a:pt x="284226" y="569976"/>
                </a:lnTo>
                <a:lnTo>
                  <a:pt x="238123" y="566244"/>
                </a:lnTo>
                <a:lnTo>
                  <a:pt x="194389" y="555443"/>
                </a:lnTo>
                <a:lnTo>
                  <a:pt x="153608" y="538158"/>
                </a:lnTo>
                <a:lnTo>
                  <a:pt x="116366" y="514977"/>
                </a:lnTo>
                <a:lnTo>
                  <a:pt x="83248" y="486489"/>
                </a:lnTo>
                <a:lnTo>
                  <a:pt x="54839" y="453280"/>
                </a:lnTo>
                <a:lnTo>
                  <a:pt x="31725" y="415938"/>
                </a:lnTo>
                <a:lnTo>
                  <a:pt x="14490" y="375050"/>
                </a:lnTo>
                <a:lnTo>
                  <a:pt x="3720" y="331204"/>
                </a:lnTo>
                <a:lnTo>
                  <a:pt x="0" y="284988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3013" y="3018282"/>
            <a:ext cx="568960" cy="568960"/>
          </a:xfrm>
          <a:custGeom>
            <a:avLst/>
            <a:gdLst/>
            <a:ahLst/>
            <a:cxnLst/>
            <a:rect l="l" t="t" r="r" b="b"/>
            <a:pathLst>
              <a:path w="568960" h="568960">
                <a:moveTo>
                  <a:pt x="0" y="284225"/>
                </a:moveTo>
                <a:lnTo>
                  <a:pt x="3720" y="238123"/>
                </a:lnTo>
                <a:lnTo>
                  <a:pt x="14490" y="194389"/>
                </a:lnTo>
                <a:lnTo>
                  <a:pt x="31725" y="153608"/>
                </a:lnTo>
                <a:lnTo>
                  <a:pt x="54839" y="116366"/>
                </a:lnTo>
                <a:lnTo>
                  <a:pt x="83248" y="83248"/>
                </a:lnTo>
                <a:lnTo>
                  <a:pt x="116366" y="54839"/>
                </a:lnTo>
                <a:lnTo>
                  <a:pt x="153608" y="31725"/>
                </a:lnTo>
                <a:lnTo>
                  <a:pt x="194389" y="14490"/>
                </a:lnTo>
                <a:lnTo>
                  <a:pt x="238123" y="3720"/>
                </a:lnTo>
                <a:lnTo>
                  <a:pt x="284226" y="0"/>
                </a:lnTo>
                <a:lnTo>
                  <a:pt x="330328" y="3720"/>
                </a:lnTo>
                <a:lnTo>
                  <a:pt x="374062" y="14490"/>
                </a:lnTo>
                <a:lnTo>
                  <a:pt x="414843" y="31725"/>
                </a:lnTo>
                <a:lnTo>
                  <a:pt x="452085" y="54839"/>
                </a:lnTo>
                <a:lnTo>
                  <a:pt x="485203" y="83248"/>
                </a:lnTo>
                <a:lnTo>
                  <a:pt x="513612" y="116366"/>
                </a:lnTo>
                <a:lnTo>
                  <a:pt x="536726" y="153608"/>
                </a:lnTo>
                <a:lnTo>
                  <a:pt x="553961" y="194389"/>
                </a:lnTo>
                <a:lnTo>
                  <a:pt x="564731" y="238123"/>
                </a:lnTo>
                <a:lnTo>
                  <a:pt x="568452" y="284225"/>
                </a:lnTo>
                <a:lnTo>
                  <a:pt x="564731" y="330328"/>
                </a:lnTo>
                <a:lnTo>
                  <a:pt x="553961" y="374062"/>
                </a:lnTo>
                <a:lnTo>
                  <a:pt x="536726" y="414843"/>
                </a:lnTo>
                <a:lnTo>
                  <a:pt x="513612" y="452085"/>
                </a:lnTo>
                <a:lnTo>
                  <a:pt x="485203" y="485203"/>
                </a:lnTo>
                <a:lnTo>
                  <a:pt x="452085" y="513612"/>
                </a:lnTo>
                <a:lnTo>
                  <a:pt x="414843" y="536726"/>
                </a:lnTo>
                <a:lnTo>
                  <a:pt x="374062" y="553961"/>
                </a:lnTo>
                <a:lnTo>
                  <a:pt x="330328" y="564731"/>
                </a:lnTo>
                <a:lnTo>
                  <a:pt x="284226" y="568452"/>
                </a:lnTo>
                <a:lnTo>
                  <a:pt x="238123" y="564731"/>
                </a:lnTo>
                <a:lnTo>
                  <a:pt x="194389" y="553961"/>
                </a:lnTo>
                <a:lnTo>
                  <a:pt x="153608" y="536726"/>
                </a:lnTo>
                <a:lnTo>
                  <a:pt x="116366" y="513612"/>
                </a:lnTo>
                <a:lnTo>
                  <a:pt x="83248" y="485203"/>
                </a:lnTo>
                <a:lnTo>
                  <a:pt x="54839" y="452085"/>
                </a:lnTo>
                <a:lnTo>
                  <a:pt x="31725" y="414843"/>
                </a:lnTo>
                <a:lnTo>
                  <a:pt x="14490" y="374062"/>
                </a:lnTo>
                <a:lnTo>
                  <a:pt x="3720" y="330328"/>
                </a:lnTo>
                <a:lnTo>
                  <a:pt x="0" y="284225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41398" y="2231898"/>
            <a:ext cx="570230" cy="570230"/>
          </a:xfrm>
          <a:custGeom>
            <a:avLst/>
            <a:gdLst/>
            <a:ahLst/>
            <a:cxnLst/>
            <a:rect l="l" t="t" r="r" b="b"/>
            <a:pathLst>
              <a:path w="570230" h="570230">
                <a:moveTo>
                  <a:pt x="0" y="284988"/>
                </a:moveTo>
                <a:lnTo>
                  <a:pt x="3731" y="238771"/>
                </a:lnTo>
                <a:lnTo>
                  <a:pt x="14532" y="194925"/>
                </a:lnTo>
                <a:lnTo>
                  <a:pt x="31817" y="154037"/>
                </a:lnTo>
                <a:lnTo>
                  <a:pt x="54998" y="116695"/>
                </a:lnTo>
                <a:lnTo>
                  <a:pt x="83486" y="83486"/>
                </a:lnTo>
                <a:lnTo>
                  <a:pt x="116695" y="54998"/>
                </a:lnTo>
                <a:lnTo>
                  <a:pt x="154037" y="31817"/>
                </a:lnTo>
                <a:lnTo>
                  <a:pt x="194925" y="14532"/>
                </a:lnTo>
                <a:lnTo>
                  <a:pt x="238771" y="3731"/>
                </a:lnTo>
                <a:lnTo>
                  <a:pt x="284988" y="0"/>
                </a:lnTo>
                <a:lnTo>
                  <a:pt x="331204" y="3731"/>
                </a:lnTo>
                <a:lnTo>
                  <a:pt x="375050" y="14532"/>
                </a:lnTo>
                <a:lnTo>
                  <a:pt x="415938" y="31817"/>
                </a:lnTo>
                <a:lnTo>
                  <a:pt x="453280" y="54998"/>
                </a:lnTo>
                <a:lnTo>
                  <a:pt x="486489" y="83486"/>
                </a:lnTo>
                <a:lnTo>
                  <a:pt x="514977" y="116695"/>
                </a:lnTo>
                <a:lnTo>
                  <a:pt x="538158" y="154037"/>
                </a:lnTo>
                <a:lnTo>
                  <a:pt x="555443" y="194925"/>
                </a:lnTo>
                <a:lnTo>
                  <a:pt x="566244" y="238771"/>
                </a:lnTo>
                <a:lnTo>
                  <a:pt x="569976" y="284988"/>
                </a:lnTo>
                <a:lnTo>
                  <a:pt x="566244" y="331204"/>
                </a:lnTo>
                <a:lnTo>
                  <a:pt x="555443" y="375050"/>
                </a:lnTo>
                <a:lnTo>
                  <a:pt x="538158" y="415938"/>
                </a:lnTo>
                <a:lnTo>
                  <a:pt x="514977" y="453280"/>
                </a:lnTo>
                <a:lnTo>
                  <a:pt x="486489" y="486489"/>
                </a:lnTo>
                <a:lnTo>
                  <a:pt x="453280" y="514977"/>
                </a:lnTo>
                <a:lnTo>
                  <a:pt x="415938" y="538158"/>
                </a:lnTo>
                <a:lnTo>
                  <a:pt x="375050" y="555443"/>
                </a:lnTo>
                <a:lnTo>
                  <a:pt x="331204" y="566244"/>
                </a:lnTo>
                <a:lnTo>
                  <a:pt x="284988" y="569976"/>
                </a:lnTo>
                <a:lnTo>
                  <a:pt x="238771" y="566244"/>
                </a:lnTo>
                <a:lnTo>
                  <a:pt x="194925" y="555443"/>
                </a:lnTo>
                <a:lnTo>
                  <a:pt x="154037" y="538158"/>
                </a:lnTo>
                <a:lnTo>
                  <a:pt x="116695" y="514977"/>
                </a:lnTo>
                <a:lnTo>
                  <a:pt x="83486" y="486489"/>
                </a:lnTo>
                <a:lnTo>
                  <a:pt x="54998" y="453280"/>
                </a:lnTo>
                <a:lnTo>
                  <a:pt x="31817" y="415938"/>
                </a:lnTo>
                <a:lnTo>
                  <a:pt x="14532" y="375050"/>
                </a:lnTo>
                <a:lnTo>
                  <a:pt x="3731" y="331204"/>
                </a:lnTo>
                <a:lnTo>
                  <a:pt x="0" y="284988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60498" y="3259073"/>
            <a:ext cx="568960" cy="570230"/>
          </a:xfrm>
          <a:custGeom>
            <a:avLst/>
            <a:gdLst/>
            <a:ahLst/>
            <a:cxnLst/>
            <a:rect l="l" t="t" r="r" b="b"/>
            <a:pathLst>
              <a:path w="568960" h="570229">
                <a:moveTo>
                  <a:pt x="0" y="284988"/>
                </a:moveTo>
                <a:lnTo>
                  <a:pt x="3720" y="238771"/>
                </a:lnTo>
                <a:lnTo>
                  <a:pt x="14490" y="194925"/>
                </a:lnTo>
                <a:lnTo>
                  <a:pt x="31725" y="154037"/>
                </a:lnTo>
                <a:lnTo>
                  <a:pt x="54839" y="116695"/>
                </a:lnTo>
                <a:lnTo>
                  <a:pt x="83248" y="83486"/>
                </a:lnTo>
                <a:lnTo>
                  <a:pt x="116366" y="54998"/>
                </a:lnTo>
                <a:lnTo>
                  <a:pt x="153608" y="31817"/>
                </a:lnTo>
                <a:lnTo>
                  <a:pt x="194389" y="14532"/>
                </a:lnTo>
                <a:lnTo>
                  <a:pt x="238123" y="3731"/>
                </a:lnTo>
                <a:lnTo>
                  <a:pt x="284225" y="0"/>
                </a:lnTo>
                <a:lnTo>
                  <a:pt x="330328" y="3731"/>
                </a:lnTo>
                <a:lnTo>
                  <a:pt x="374062" y="14532"/>
                </a:lnTo>
                <a:lnTo>
                  <a:pt x="414843" y="31817"/>
                </a:lnTo>
                <a:lnTo>
                  <a:pt x="452085" y="54998"/>
                </a:lnTo>
                <a:lnTo>
                  <a:pt x="485203" y="83486"/>
                </a:lnTo>
                <a:lnTo>
                  <a:pt x="513612" y="116695"/>
                </a:lnTo>
                <a:lnTo>
                  <a:pt x="536726" y="154037"/>
                </a:lnTo>
                <a:lnTo>
                  <a:pt x="553961" y="194925"/>
                </a:lnTo>
                <a:lnTo>
                  <a:pt x="564731" y="238771"/>
                </a:lnTo>
                <a:lnTo>
                  <a:pt x="568451" y="284988"/>
                </a:lnTo>
                <a:lnTo>
                  <a:pt x="564731" y="331204"/>
                </a:lnTo>
                <a:lnTo>
                  <a:pt x="553961" y="375050"/>
                </a:lnTo>
                <a:lnTo>
                  <a:pt x="536726" y="415938"/>
                </a:lnTo>
                <a:lnTo>
                  <a:pt x="513612" y="453280"/>
                </a:lnTo>
                <a:lnTo>
                  <a:pt x="485203" y="486489"/>
                </a:lnTo>
                <a:lnTo>
                  <a:pt x="452085" y="514977"/>
                </a:lnTo>
                <a:lnTo>
                  <a:pt x="414843" y="538158"/>
                </a:lnTo>
                <a:lnTo>
                  <a:pt x="374062" y="555443"/>
                </a:lnTo>
                <a:lnTo>
                  <a:pt x="330328" y="566244"/>
                </a:lnTo>
                <a:lnTo>
                  <a:pt x="284225" y="569976"/>
                </a:lnTo>
                <a:lnTo>
                  <a:pt x="238123" y="566244"/>
                </a:lnTo>
                <a:lnTo>
                  <a:pt x="194389" y="555443"/>
                </a:lnTo>
                <a:lnTo>
                  <a:pt x="153608" y="538158"/>
                </a:lnTo>
                <a:lnTo>
                  <a:pt x="116366" y="514977"/>
                </a:lnTo>
                <a:lnTo>
                  <a:pt x="83248" y="486489"/>
                </a:lnTo>
                <a:lnTo>
                  <a:pt x="54839" y="453280"/>
                </a:lnTo>
                <a:lnTo>
                  <a:pt x="31725" y="415938"/>
                </a:lnTo>
                <a:lnTo>
                  <a:pt x="14490" y="375050"/>
                </a:lnTo>
                <a:lnTo>
                  <a:pt x="3720" y="331204"/>
                </a:lnTo>
                <a:lnTo>
                  <a:pt x="0" y="284988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06929" y="22974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19">
                <a:moveTo>
                  <a:pt x="219456" y="0"/>
                </a:moveTo>
                <a:lnTo>
                  <a:pt x="175240" y="4460"/>
                </a:lnTo>
                <a:lnTo>
                  <a:pt x="134052" y="17252"/>
                </a:lnTo>
                <a:lnTo>
                  <a:pt x="96775" y="37491"/>
                </a:lnTo>
                <a:lnTo>
                  <a:pt x="64293" y="64293"/>
                </a:lnTo>
                <a:lnTo>
                  <a:pt x="37491" y="96775"/>
                </a:lnTo>
                <a:lnTo>
                  <a:pt x="17252" y="134052"/>
                </a:lnTo>
                <a:lnTo>
                  <a:pt x="4460" y="175240"/>
                </a:lnTo>
                <a:lnTo>
                  <a:pt x="0" y="219456"/>
                </a:lnTo>
                <a:lnTo>
                  <a:pt x="4460" y="263671"/>
                </a:lnTo>
                <a:lnTo>
                  <a:pt x="17252" y="304859"/>
                </a:lnTo>
                <a:lnTo>
                  <a:pt x="37491" y="342136"/>
                </a:lnTo>
                <a:lnTo>
                  <a:pt x="64293" y="374618"/>
                </a:lnTo>
                <a:lnTo>
                  <a:pt x="96775" y="401420"/>
                </a:lnTo>
                <a:lnTo>
                  <a:pt x="134052" y="421659"/>
                </a:lnTo>
                <a:lnTo>
                  <a:pt x="175240" y="434451"/>
                </a:lnTo>
                <a:lnTo>
                  <a:pt x="219456" y="438912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2" y="219456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06929" y="22974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19">
                <a:moveTo>
                  <a:pt x="0" y="219456"/>
                </a:moveTo>
                <a:lnTo>
                  <a:pt x="4460" y="175240"/>
                </a:lnTo>
                <a:lnTo>
                  <a:pt x="17252" y="134052"/>
                </a:lnTo>
                <a:lnTo>
                  <a:pt x="37491" y="96775"/>
                </a:lnTo>
                <a:lnTo>
                  <a:pt x="64293" y="64293"/>
                </a:lnTo>
                <a:lnTo>
                  <a:pt x="96775" y="37491"/>
                </a:lnTo>
                <a:lnTo>
                  <a:pt x="134052" y="17252"/>
                </a:lnTo>
                <a:lnTo>
                  <a:pt x="175240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2" y="219456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2"/>
                </a:lnTo>
                <a:lnTo>
                  <a:pt x="175240" y="434451"/>
                </a:lnTo>
                <a:lnTo>
                  <a:pt x="134052" y="421659"/>
                </a:lnTo>
                <a:lnTo>
                  <a:pt x="96775" y="401420"/>
                </a:lnTo>
                <a:lnTo>
                  <a:pt x="64293" y="374618"/>
                </a:lnTo>
                <a:lnTo>
                  <a:pt x="37491" y="342136"/>
                </a:lnTo>
                <a:lnTo>
                  <a:pt x="17252" y="304859"/>
                </a:lnTo>
                <a:lnTo>
                  <a:pt x="4460" y="263671"/>
                </a:lnTo>
                <a:lnTo>
                  <a:pt x="0" y="219456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52217" y="2355164"/>
            <a:ext cx="295656" cy="3569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24505" y="3324605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20">
                <a:moveTo>
                  <a:pt x="220218" y="0"/>
                </a:moveTo>
                <a:lnTo>
                  <a:pt x="175824" y="4460"/>
                </a:lnTo>
                <a:lnTo>
                  <a:pt x="134481" y="17252"/>
                </a:lnTo>
                <a:lnTo>
                  <a:pt x="97073" y="37491"/>
                </a:lnTo>
                <a:lnTo>
                  <a:pt x="64484" y="64293"/>
                </a:lnTo>
                <a:lnTo>
                  <a:pt x="37598" y="96775"/>
                </a:lnTo>
                <a:lnTo>
                  <a:pt x="17299" y="134052"/>
                </a:lnTo>
                <a:lnTo>
                  <a:pt x="4472" y="175240"/>
                </a:lnTo>
                <a:lnTo>
                  <a:pt x="0" y="219456"/>
                </a:lnTo>
                <a:lnTo>
                  <a:pt x="4472" y="263671"/>
                </a:lnTo>
                <a:lnTo>
                  <a:pt x="17299" y="304859"/>
                </a:lnTo>
                <a:lnTo>
                  <a:pt x="37598" y="342136"/>
                </a:lnTo>
                <a:lnTo>
                  <a:pt x="64484" y="374618"/>
                </a:lnTo>
                <a:lnTo>
                  <a:pt x="97073" y="401420"/>
                </a:lnTo>
                <a:lnTo>
                  <a:pt x="134481" y="421659"/>
                </a:lnTo>
                <a:lnTo>
                  <a:pt x="175824" y="434451"/>
                </a:lnTo>
                <a:lnTo>
                  <a:pt x="220218" y="438912"/>
                </a:lnTo>
                <a:lnTo>
                  <a:pt x="264611" y="434451"/>
                </a:lnTo>
                <a:lnTo>
                  <a:pt x="305954" y="421659"/>
                </a:lnTo>
                <a:lnTo>
                  <a:pt x="343362" y="401420"/>
                </a:lnTo>
                <a:lnTo>
                  <a:pt x="375951" y="374618"/>
                </a:lnTo>
                <a:lnTo>
                  <a:pt x="402837" y="342136"/>
                </a:lnTo>
                <a:lnTo>
                  <a:pt x="423136" y="304859"/>
                </a:lnTo>
                <a:lnTo>
                  <a:pt x="435963" y="263671"/>
                </a:lnTo>
                <a:lnTo>
                  <a:pt x="440436" y="219456"/>
                </a:lnTo>
                <a:lnTo>
                  <a:pt x="435963" y="175240"/>
                </a:lnTo>
                <a:lnTo>
                  <a:pt x="423136" y="134052"/>
                </a:lnTo>
                <a:lnTo>
                  <a:pt x="402837" y="96775"/>
                </a:lnTo>
                <a:lnTo>
                  <a:pt x="375951" y="64293"/>
                </a:lnTo>
                <a:lnTo>
                  <a:pt x="343362" y="37491"/>
                </a:lnTo>
                <a:lnTo>
                  <a:pt x="305954" y="17252"/>
                </a:lnTo>
                <a:lnTo>
                  <a:pt x="26461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24505" y="3324605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20">
                <a:moveTo>
                  <a:pt x="0" y="219456"/>
                </a:moveTo>
                <a:lnTo>
                  <a:pt x="4472" y="175240"/>
                </a:lnTo>
                <a:lnTo>
                  <a:pt x="17299" y="134052"/>
                </a:lnTo>
                <a:lnTo>
                  <a:pt x="37598" y="96775"/>
                </a:lnTo>
                <a:lnTo>
                  <a:pt x="64484" y="64293"/>
                </a:lnTo>
                <a:lnTo>
                  <a:pt x="97073" y="37491"/>
                </a:lnTo>
                <a:lnTo>
                  <a:pt x="134481" y="17252"/>
                </a:lnTo>
                <a:lnTo>
                  <a:pt x="175824" y="4460"/>
                </a:lnTo>
                <a:lnTo>
                  <a:pt x="220218" y="0"/>
                </a:lnTo>
                <a:lnTo>
                  <a:pt x="264611" y="4460"/>
                </a:lnTo>
                <a:lnTo>
                  <a:pt x="305954" y="17252"/>
                </a:lnTo>
                <a:lnTo>
                  <a:pt x="343362" y="37491"/>
                </a:lnTo>
                <a:lnTo>
                  <a:pt x="375951" y="64293"/>
                </a:lnTo>
                <a:lnTo>
                  <a:pt x="402837" y="96775"/>
                </a:lnTo>
                <a:lnTo>
                  <a:pt x="423136" y="134052"/>
                </a:lnTo>
                <a:lnTo>
                  <a:pt x="435963" y="175240"/>
                </a:lnTo>
                <a:lnTo>
                  <a:pt x="440436" y="219456"/>
                </a:lnTo>
                <a:lnTo>
                  <a:pt x="435963" y="263671"/>
                </a:lnTo>
                <a:lnTo>
                  <a:pt x="423136" y="304859"/>
                </a:lnTo>
                <a:lnTo>
                  <a:pt x="402837" y="342136"/>
                </a:lnTo>
                <a:lnTo>
                  <a:pt x="375951" y="374618"/>
                </a:lnTo>
                <a:lnTo>
                  <a:pt x="343362" y="401420"/>
                </a:lnTo>
                <a:lnTo>
                  <a:pt x="305954" y="421659"/>
                </a:lnTo>
                <a:lnTo>
                  <a:pt x="264611" y="434451"/>
                </a:lnTo>
                <a:lnTo>
                  <a:pt x="220218" y="438912"/>
                </a:lnTo>
                <a:lnTo>
                  <a:pt x="175824" y="434451"/>
                </a:lnTo>
                <a:lnTo>
                  <a:pt x="134481" y="421659"/>
                </a:lnTo>
                <a:lnTo>
                  <a:pt x="97073" y="401420"/>
                </a:lnTo>
                <a:lnTo>
                  <a:pt x="64484" y="374618"/>
                </a:lnTo>
                <a:lnTo>
                  <a:pt x="37598" y="342136"/>
                </a:lnTo>
                <a:lnTo>
                  <a:pt x="17299" y="304859"/>
                </a:lnTo>
                <a:lnTo>
                  <a:pt x="4472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88335" y="3382721"/>
            <a:ext cx="219456" cy="356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93997" y="227152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217" y="0"/>
                </a:move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7"/>
                </a:lnTo>
                <a:lnTo>
                  <a:pt x="4472" y="264611"/>
                </a:lnTo>
                <a:lnTo>
                  <a:pt x="17299" y="305954"/>
                </a:lnTo>
                <a:lnTo>
                  <a:pt x="37598" y="343362"/>
                </a:lnTo>
                <a:lnTo>
                  <a:pt x="64484" y="375951"/>
                </a:lnTo>
                <a:lnTo>
                  <a:pt x="97073" y="402837"/>
                </a:lnTo>
                <a:lnTo>
                  <a:pt x="134481" y="423136"/>
                </a:lnTo>
                <a:lnTo>
                  <a:pt x="175824" y="435963"/>
                </a:lnTo>
                <a:lnTo>
                  <a:pt x="220217" y="440435"/>
                </a:lnTo>
                <a:lnTo>
                  <a:pt x="264611" y="435963"/>
                </a:lnTo>
                <a:lnTo>
                  <a:pt x="305954" y="423136"/>
                </a:lnTo>
                <a:lnTo>
                  <a:pt x="343362" y="402837"/>
                </a:lnTo>
                <a:lnTo>
                  <a:pt x="375951" y="375951"/>
                </a:lnTo>
                <a:lnTo>
                  <a:pt x="402837" y="343362"/>
                </a:lnTo>
                <a:lnTo>
                  <a:pt x="423136" y="305954"/>
                </a:lnTo>
                <a:lnTo>
                  <a:pt x="435963" y="264611"/>
                </a:lnTo>
                <a:lnTo>
                  <a:pt x="440436" y="220217"/>
                </a:lnTo>
                <a:lnTo>
                  <a:pt x="435963" y="175824"/>
                </a:lnTo>
                <a:lnTo>
                  <a:pt x="423136" y="134481"/>
                </a:lnTo>
                <a:lnTo>
                  <a:pt x="402837" y="97073"/>
                </a:lnTo>
                <a:lnTo>
                  <a:pt x="375951" y="64484"/>
                </a:lnTo>
                <a:lnTo>
                  <a:pt x="343362" y="37598"/>
                </a:lnTo>
                <a:lnTo>
                  <a:pt x="305954" y="17299"/>
                </a:lnTo>
                <a:lnTo>
                  <a:pt x="264611" y="4472"/>
                </a:lnTo>
                <a:lnTo>
                  <a:pt x="220217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93997" y="227152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0" y="220217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264611" y="4472"/>
                </a:lnTo>
                <a:lnTo>
                  <a:pt x="305954" y="17299"/>
                </a:lnTo>
                <a:lnTo>
                  <a:pt x="343362" y="37598"/>
                </a:lnTo>
                <a:lnTo>
                  <a:pt x="375951" y="64484"/>
                </a:lnTo>
                <a:lnTo>
                  <a:pt x="402837" y="97073"/>
                </a:lnTo>
                <a:lnTo>
                  <a:pt x="423136" y="134481"/>
                </a:lnTo>
                <a:lnTo>
                  <a:pt x="435963" y="175824"/>
                </a:lnTo>
                <a:lnTo>
                  <a:pt x="440436" y="220217"/>
                </a:lnTo>
                <a:lnTo>
                  <a:pt x="435963" y="264611"/>
                </a:lnTo>
                <a:lnTo>
                  <a:pt x="423136" y="305954"/>
                </a:lnTo>
                <a:lnTo>
                  <a:pt x="402837" y="343362"/>
                </a:lnTo>
                <a:lnTo>
                  <a:pt x="375951" y="375951"/>
                </a:lnTo>
                <a:lnTo>
                  <a:pt x="343362" y="402837"/>
                </a:lnTo>
                <a:lnTo>
                  <a:pt x="305954" y="423136"/>
                </a:lnTo>
                <a:lnTo>
                  <a:pt x="264611" y="435963"/>
                </a:lnTo>
                <a:lnTo>
                  <a:pt x="220217" y="440435"/>
                </a:lnTo>
                <a:lnTo>
                  <a:pt x="175824" y="435963"/>
                </a:lnTo>
                <a:lnTo>
                  <a:pt x="134481" y="423136"/>
                </a:lnTo>
                <a:lnTo>
                  <a:pt x="97073" y="402837"/>
                </a:lnTo>
                <a:lnTo>
                  <a:pt x="64484" y="375951"/>
                </a:lnTo>
                <a:lnTo>
                  <a:pt x="37598" y="343362"/>
                </a:lnTo>
                <a:lnTo>
                  <a:pt x="17299" y="305954"/>
                </a:lnTo>
                <a:lnTo>
                  <a:pt x="4472" y="264611"/>
                </a:lnTo>
                <a:lnTo>
                  <a:pt x="0" y="220217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37127" y="2329637"/>
            <a:ext cx="307848" cy="356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65170" y="2588514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217" y="0"/>
                </a:move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8"/>
                </a:lnTo>
                <a:lnTo>
                  <a:pt x="4472" y="264611"/>
                </a:lnTo>
                <a:lnTo>
                  <a:pt x="17299" y="305954"/>
                </a:lnTo>
                <a:lnTo>
                  <a:pt x="37598" y="343362"/>
                </a:lnTo>
                <a:lnTo>
                  <a:pt x="64484" y="375951"/>
                </a:lnTo>
                <a:lnTo>
                  <a:pt x="97073" y="402837"/>
                </a:lnTo>
                <a:lnTo>
                  <a:pt x="134481" y="423136"/>
                </a:lnTo>
                <a:lnTo>
                  <a:pt x="175824" y="435963"/>
                </a:lnTo>
                <a:lnTo>
                  <a:pt x="220217" y="440436"/>
                </a:lnTo>
                <a:lnTo>
                  <a:pt x="264611" y="435963"/>
                </a:lnTo>
                <a:lnTo>
                  <a:pt x="305954" y="423136"/>
                </a:lnTo>
                <a:lnTo>
                  <a:pt x="343362" y="402837"/>
                </a:lnTo>
                <a:lnTo>
                  <a:pt x="375951" y="375951"/>
                </a:lnTo>
                <a:lnTo>
                  <a:pt x="402837" y="343362"/>
                </a:lnTo>
                <a:lnTo>
                  <a:pt x="423136" y="305954"/>
                </a:lnTo>
                <a:lnTo>
                  <a:pt x="435963" y="264611"/>
                </a:lnTo>
                <a:lnTo>
                  <a:pt x="440435" y="220218"/>
                </a:lnTo>
                <a:lnTo>
                  <a:pt x="435963" y="175824"/>
                </a:lnTo>
                <a:lnTo>
                  <a:pt x="423136" y="134481"/>
                </a:lnTo>
                <a:lnTo>
                  <a:pt x="402837" y="97073"/>
                </a:lnTo>
                <a:lnTo>
                  <a:pt x="375951" y="64484"/>
                </a:lnTo>
                <a:lnTo>
                  <a:pt x="343362" y="37598"/>
                </a:lnTo>
                <a:lnTo>
                  <a:pt x="305954" y="17299"/>
                </a:lnTo>
                <a:lnTo>
                  <a:pt x="264611" y="4472"/>
                </a:lnTo>
                <a:lnTo>
                  <a:pt x="220217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65170" y="2588514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0" y="220218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264611" y="4472"/>
                </a:lnTo>
                <a:lnTo>
                  <a:pt x="305954" y="17299"/>
                </a:lnTo>
                <a:lnTo>
                  <a:pt x="343362" y="37598"/>
                </a:lnTo>
                <a:lnTo>
                  <a:pt x="375951" y="64484"/>
                </a:lnTo>
                <a:lnTo>
                  <a:pt x="402837" y="97073"/>
                </a:lnTo>
                <a:lnTo>
                  <a:pt x="423136" y="134481"/>
                </a:lnTo>
                <a:lnTo>
                  <a:pt x="435963" y="175824"/>
                </a:lnTo>
                <a:lnTo>
                  <a:pt x="440435" y="220218"/>
                </a:lnTo>
                <a:lnTo>
                  <a:pt x="435963" y="264611"/>
                </a:lnTo>
                <a:lnTo>
                  <a:pt x="423136" y="305954"/>
                </a:lnTo>
                <a:lnTo>
                  <a:pt x="402837" y="343362"/>
                </a:lnTo>
                <a:lnTo>
                  <a:pt x="375951" y="375951"/>
                </a:lnTo>
                <a:lnTo>
                  <a:pt x="343362" y="402837"/>
                </a:lnTo>
                <a:lnTo>
                  <a:pt x="305954" y="423136"/>
                </a:lnTo>
                <a:lnTo>
                  <a:pt x="264611" y="435963"/>
                </a:lnTo>
                <a:lnTo>
                  <a:pt x="220217" y="440436"/>
                </a:lnTo>
                <a:lnTo>
                  <a:pt x="175824" y="435963"/>
                </a:lnTo>
                <a:lnTo>
                  <a:pt x="134481" y="423136"/>
                </a:lnTo>
                <a:lnTo>
                  <a:pt x="97073" y="402837"/>
                </a:lnTo>
                <a:lnTo>
                  <a:pt x="64484" y="375951"/>
                </a:lnTo>
                <a:lnTo>
                  <a:pt x="37598" y="343362"/>
                </a:lnTo>
                <a:lnTo>
                  <a:pt x="17299" y="305954"/>
                </a:lnTo>
                <a:lnTo>
                  <a:pt x="4472" y="264611"/>
                </a:lnTo>
                <a:lnTo>
                  <a:pt x="0" y="22021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29889" y="2647442"/>
            <a:ext cx="222503" cy="3566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55369" y="3240785"/>
            <a:ext cx="570230" cy="570230"/>
          </a:xfrm>
          <a:custGeom>
            <a:avLst/>
            <a:gdLst/>
            <a:ahLst/>
            <a:cxnLst/>
            <a:rect l="l" t="t" r="r" b="b"/>
            <a:pathLst>
              <a:path w="570230" h="570229">
                <a:moveTo>
                  <a:pt x="0" y="284988"/>
                </a:moveTo>
                <a:lnTo>
                  <a:pt x="3730" y="238771"/>
                </a:lnTo>
                <a:lnTo>
                  <a:pt x="14529" y="194925"/>
                </a:lnTo>
                <a:lnTo>
                  <a:pt x="31810" y="154037"/>
                </a:lnTo>
                <a:lnTo>
                  <a:pt x="54987" y="116695"/>
                </a:lnTo>
                <a:lnTo>
                  <a:pt x="83472" y="83486"/>
                </a:lnTo>
                <a:lnTo>
                  <a:pt x="116679" y="54998"/>
                </a:lnTo>
                <a:lnTo>
                  <a:pt x="154021" y="31817"/>
                </a:lnTo>
                <a:lnTo>
                  <a:pt x="194911" y="14532"/>
                </a:lnTo>
                <a:lnTo>
                  <a:pt x="238762" y="3731"/>
                </a:lnTo>
                <a:lnTo>
                  <a:pt x="284988" y="0"/>
                </a:lnTo>
                <a:lnTo>
                  <a:pt x="331204" y="3731"/>
                </a:lnTo>
                <a:lnTo>
                  <a:pt x="375050" y="14532"/>
                </a:lnTo>
                <a:lnTo>
                  <a:pt x="415938" y="31817"/>
                </a:lnTo>
                <a:lnTo>
                  <a:pt x="453280" y="54998"/>
                </a:lnTo>
                <a:lnTo>
                  <a:pt x="486489" y="83486"/>
                </a:lnTo>
                <a:lnTo>
                  <a:pt x="514977" y="116695"/>
                </a:lnTo>
                <a:lnTo>
                  <a:pt x="538158" y="154037"/>
                </a:lnTo>
                <a:lnTo>
                  <a:pt x="555443" y="194925"/>
                </a:lnTo>
                <a:lnTo>
                  <a:pt x="566244" y="238771"/>
                </a:lnTo>
                <a:lnTo>
                  <a:pt x="569976" y="284988"/>
                </a:lnTo>
                <a:lnTo>
                  <a:pt x="566244" y="331204"/>
                </a:lnTo>
                <a:lnTo>
                  <a:pt x="555443" y="375050"/>
                </a:lnTo>
                <a:lnTo>
                  <a:pt x="538158" y="415938"/>
                </a:lnTo>
                <a:lnTo>
                  <a:pt x="514977" y="453280"/>
                </a:lnTo>
                <a:lnTo>
                  <a:pt x="486489" y="486489"/>
                </a:lnTo>
                <a:lnTo>
                  <a:pt x="453280" y="514977"/>
                </a:lnTo>
                <a:lnTo>
                  <a:pt x="415938" y="538158"/>
                </a:lnTo>
                <a:lnTo>
                  <a:pt x="375050" y="555443"/>
                </a:lnTo>
                <a:lnTo>
                  <a:pt x="331204" y="566244"/>
                </a:lnTo>
                <a:lnTo>
                  <a:pt x="284988" y="569976"/>
                </a:lnTo>
                <a:lnTo>
                  <a:pt x="238762" y="566244"/>
                </a:lnTo>
                <a:lnTo>
                  <a:pt x="194911" y="555443"/>
                </a:lnTo>
                <a:lnTo>
                  <a:pt x="154021" y="538158"/>
                </a:lnTo>
                <a:lnTo>
                  <a:pt x="116679" y="514977"/>
                </a:lnTo>
                <a:lnTo>
                  <a:pt x="83472" y="486489"/>
                </a:lnTo>
                <a:lnTo>
                  <a:pt x="54987" y="453280"/>
                </a:lnTo>
                <a:lnTo>
                  <a:pt x="31810" y="415938"/>
                </a:lnTo>
                <a:lnTo>
                  <a:pt x="14529" y="375050"/>
                </a:lnTo>
                <a:lnTo>
                  <a:pt x="3730" y="331204"/>
                </a:lnTo>
                <a:lnTo>
                  <a:pt x="0" y="284988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2779" y="2629789"/>
            <a:ext cx="299313" cy="3566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219456" y="0"/>
                </a:moveTo>
                <a:lnTo>
                  <a:pt x="175229" y="4460"/>
                </a:lnTo>
                <a:lnTo>
                  <a:pt x="134036" y="17252"/>
                </a:lnTo>
                <a:lnTo>
                  <a:pt x="96758" y="37491"/>
                </a:lnTo>
                <a:lnTo>
                  <a:pt x="64279" y="64293"/>
                </a:lnTo>
                <a:lnTo>
                  <a:pt x="37481" y="96775"/>
                </a:lnTo>
                <a:lnTo>
                  <a:pt x="17246" y="134052"/>
                </a:lnTo>
                <a:lnTo>
                  <a:pt x="4458" y="175240"/>
                </a:lnTo>
                <a:lnTo>
                  <a:pt x="0" y="219455"/>
                </a:lnTo>
                <a:lnTo>
                  <a:pt x="4458" y="263671"/>
                </a:lnTo>
                <a:lnTo>
                  <a:pt x="17246" y="304859"/>
                </a:lnTo>
                <a:lnTo>
                  <a:pt x="37481" y="342136"/>
                </a:lnTo>
                <a:lnTo>
                  <a:pt x="64279" y="374618"/>
                </a:lnTo>
                <a:lnTo>
                  <a:pt x="96758" y="401420"/>
                </a:lnTo>
                <a:lnTo>
                  <a:pt x="134036" y="421659"/>
                </a:lnTo>
                <a:lnTo>
                  <a:pt x="175229" y="434451"/>
                </a:lnTo>
                <a:lnTo>
                  <a:pt x="219456" y="438911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1" y="219455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0" y="219455"/>
                </a:moveTo>
                <a:lnTo>
                  <a:pt x="4458" y="175240"/>
                </a:lnTo>
                <a:lnTo>
                  <a:pt x="17246" y="134052"/>
                </a:lnTo>
                <a:lnTo>
                  <a:pt x="37481" y="96775"/>
                </a:lnTo>
                <a:lnTo>
                  <a:pt x="64279" y="64293"/>
                </a:lnTo>
                <a:lnTo>
                  <a:pt x="96758" y="37491"/>
                </a:lnTo>
                <a:lnTo>
                  <a:pt x="134036" y="17252"/>
                </a:lnTo>
                <a:lnTo>
                  <a:pt x="175229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1" y="219455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1"/>
                </a:lnTo>
                <a:lnTo>
                  <a:pt x="175229" y="434451"/>
                </a:lnTo>
                <a:lnTo>
                  <a:pt x="134036" y="421659"/>
                </a:lnTo>
                <a:lnTo>
                  <a:pt x="96758" y="401420"/>
                </a:lnTo>
                <a:lnTo>
                  <a:pt x="64279" y="374618"/>
                </a:lnTo>
                <a:lnTo>
                  <a:pt x="37481" y="342136"/>
                </a:lnTo>
                <a:lnTo>
                  <a:pt x="17246" y="304859"/>
                </a:lnTo>
                <a:lnTo>
                  <a:pt x="4458" y="263671"/>
                </a:lnTo>
                <a:lnTo>
                  <a:pt x="0" y="21945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TextShape 1">
            <a:extLst>
              <a:ext uri="{FF2B5EF4-FFF2-40B4-BE49-F238E27FC236}">
                <a16:creationId xmlns:a16="http://schemas.microsoft.com/office/drawing/2014/main" id="{C2FD6A16-4D22-5247-A022-AEA39B102053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Agglomerative Hierarchical Clustering</a:t>
            </a:r>
          </a:p>
        </p:txBody>
      </p:sp>
      <p:sp>
        <p:nvSpPr>
          <p:cNvPr id="56" name="TextShape 2">
            <a:extLst>
              <a:ext uri="{FF2B5EF4-FFF2-40B4-BE49-F238E27FC236}">
                <a16:creationId xmlns:a16="http://schemas.microsoft.com/office/drawing/2014/main" id="{94EAA57C-9BEE-624D-82CC-1FB42FD2BCB4}"/>
              </a:ext>
            </a:extLst>
          </p:cNvPr>
          <p:cNvSpPr txBox="1"/>
          <p:nvPr/>
        </p:nvSpPr>
        <p:spPr>
          <a:xfrm>
            <a:off x="4889753" y="992107"/>
            <a:ext cx="4066921" cy="1884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 point starts as its own cluster</a:t>
            </a:r>
          </a:p>
        </p:txBody>
      </p:sp>
      <p:sp>
        <p:nvSpPr>
          <p:cNvPr id="58" name="object 23">
            <a:extLst>
              <a:ext uri="{FF2B5EF4-FFF2-40B4-BE49-F238E27FC236}">
                <a16:creationId xmlns:a16="http://schemas.microsoft.com/office/drawing/2014/main" id="{3D37D492-A3D4-A24A-940D-A1EEF99B26B6}"/>
              </a:ext>
            </a:extLst>
          </p:cNvPr>
          <p:cNvSpPr/>
          <p:nvPr/>
        </p:nvSpPr>
        <p:spPr>
          <a:xfrm>
            <a:off x="707168" y="3146297"/>
            <a:ext cx="268224" cy="3566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0">
            <a:extLst>
              <a:ext uri="{FF2B5EF4-FFF2-40B4-BE49-F238E27FC236}">
                <a16:creationId xmlns:a16="http://schemas.microsoft.com/office/drawing/2014/main" id="{240430FB-2630-2E49-AB39-1A227FA1A865}"/>
              </a:ext>
            </a:extLst>
          </p:cNvPr>
          <p:cNvSpPr/>
          <p:nvPr/>
        </p:nvSpPr>
        <p:spPr>
          <a:xfrm>
            <a:off x="1265513" y="3367537"/>
            <a:ext cx="308457" cy="356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376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6582" y="2506217"/>
            <a:ext cx="568960" cy="570230"/>
          </a:xfrm>
          <a:custGeom>
            <a:avLst/>
            <a:gdLst/>
            <a:ahLst/>
            <a:cxnLst/>
            <a:rect l="l" t="t" r="r" b="b"/>
            <a:pathLst>
              <a:path w="568960" h="570230">
                <a:moveTo>
                  <a:pt x="0" y="284988"/>
                </a:moveTo>
                <a:lnTo>
                  <a:pt x="3720" y="238771"/>
                </a:lnTo>
                <a:lnTo>
                  <a:pt x="14490" y="194925"/>
                </a:lnTo>
                <a:lnTo>
                  <a:pt x="31725" y="154037"/>
                </a:lnTo>
                <a:lnTo>
                  <a:pt x="54839" y="116695"/>
                </a:lnTo>
                <a:lnTo>
                  <a:pt x="83248" y="83486"/>
                </a:lnTo>
                <a:lnTo>
                  <a:pt x="116366" y="54998"/>
                </a:lnTo>
                <a:lnTo>
                  <a:pt x="153608" y="31817"/>
                </a:lnTo>
                <a:lnTo>
                  <a:pt x="194389" y="14532"/>
                </a:lnTo>
                <a:lnTo>
                  <a:pt x="238123" y="3731"/>
                </a:lnTo>
                <a:lnTo>
                  <a:pt x="284226" y="0"/>
                </a:lnTo>
                <a:lnTo>
                  <a:pt x="330328" y="3731"/>
                </a:lnTo>
                <a:lnTo>
                  <a:pt x="374062" y="14532"/>
                </a:lnTo>
                <a:lnTo>
                  <a:pt x="414843" y="31817"/>
                </a:lnTo>
                <a:lnTo>
                  <a:pt x="452085" y="54998"/>
                </a:lnTo>
                <a:lnTo>
                  <a:pt x="485203" y="83486"/>
                </a:lnTo>
                <a:lnTo>
                  <a:pt x="513612" y="116695"/>
                </a:lnTo>
                <a:lnTo>
                  <a:pt x="536726" y="154037"/>
                </a:lnTo>
                <a:lnTo>
                  <a:pt x="553961" y="194925"/>
                </a:lnTo>
                <a:lnTo>
                  <a:pt x="564731" y="238771"/>
                </a:lnTo>
                <a:lnTo>
                  <a:pt x="568452" y="284988"/>
                </a:lnTo>
                <a:lnTo>
                  <a:pt x="564731" y="331204"/>
                </a:lnTo>
                <a:lnTo>
                  <a:pt x="553961" y="375050"/>
                </a:lnTo>
                <a:lnTo>
                  <a:pt x="536726" y="415938"/>
                </a:lnTo>
                <a:lnTo>
                  <a:pt x="513612" y="453280"/>
                </a:lnTo>
                <a:lnTo>
                  <a:pt x="485203" y="486489"/>
                </a:lnTo>
                <a:lnTo>
                  <a:pt x="452085" y="514977"/>
                </a:lnTo>
                <a:lnTo>
                  <a:pt x="414843" y="538158"/>
                </a:lnTo>
                <a:lnTo>
                  <a:pt x="374062" y="555443"/>
                </a:lnTo>
                <a:lnTo>
                  <a:pt x="330328" y="566244"/>
                </a:lnTo>
                <a:lnTo>
                  <a:pt x="284226" y="569976"/>
                </a:lnTo>
                <a:lnTo>
                  <a:pt x="238123" y="566244"/>
                </a:lnTo>
                <a:lnTo>
                  <a:pt x="194389" y="555443"/>
                </a:lnTo>
                <a:lnTo>
                  <a:pt x="153608" y="538158"/>
                </a:lnTo>
                <a:lnTo>
                  <a:pt x="116366" y="514977"/>
                </a:lnTo>
                <a:lnTo>
                  <a:pt x="83248" y="486489"/>
                </a:lnTo>
                <a:lnTo>
                  <a:pt x="54839" y="453280"/>
                </a:lnTo>
                <a:lnTo>
                  <a:pt x="31725" y="415938"/>
                </a:lnTo>
                <a:lnTo>
                  <a:pt x="14490" y="375050"/>
                </a:lnTo>
                <a:lnTo>
                  <a:pt x="3720" y="331204"/>
                </a:lnTo>
                <a:lnTo>
                  <a:pt x="0" y="284988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3013" y="3018282"/>
            <a:ext cx="568960" cy="568960"/>
          </a:xfrm>
          <a:custGeom>
            <a:avLst/>
            <a:gdLst/>
            <a:ahLst/>
            <a:cxnLst/>
            <a:rect l="l" t="t" r="r" b="b"/>
            <a:pathLst>
              <a:path w="568960" h="568960">
                <a:moveTo>
                  <a:pt x="0" y="284225"/>
                </a:moveTo>
                <a:lnTo>
                  <a:pt x="3720" y="238123"/>
                </a:lnTo>
                <a:lnTo>
                  <a:pt x="14490" y="194389"/>
                </a:lnTo>
                <a:lnTo>
                  <a:pt x="31725" y="153608"/>
                </a:lnTo>
                <a:lnTo>
                  <a:pt x="54839" y="116366"/>
                </a:lnTo>
                <a:lnTo>
                  <a:pt x="83248" y="83248"/>
                </a:lnTo>
                <a:lnTo>
                  <a:pt x="116366" y="54839"/>
                </a:lnTo>
                <a:lnTo>
                  <a:pt x="153608" y="31725"/>
                </a:lnTo>
                <a:lnTo>
                  <a:pt x="194389" y="14490"/>
                </a:lnTo>
                <a:lnTo>
                  <a:pt x="238123" y="3720"/>
                </a:lnTo>
                <a:lnTo>
                  <a:pt x="284226" y="0"/>
                </a:lnTo>
                <a:lnTo>
                  <a:pt x="330328" y="3720"/>
                </a:lnTo>
                <a:lnTo>
                  <a:pt x="374062" y="14490"/>
                </a:lnTo>
                <a:lnTo>
                  <a:pt x="414843" y="31725"/>
                </a:lnTo>
                <a:lnTo>
                  <a:pt x="452085" y="54839"/>
                </a:lnTo>
                <a:lnTo>
                  <a:pt x="485203" y="83248"/>
                </a:lnTo>
                <a:lnTo>
                  <a:pt x="513612" y="116366"/>
                </a:lnTo>
                <a:lnTo>
                  <a:pt x="536726" y="153608"/>
                </a:lnTo>
                <a:lnTo>
                  <a:pt x="553961" y="194389"/>
                </a:lnTo>
                <a:lnTo>
                  <a:pt x="564731" y="238123"/>
                </a:lnTo>
                <a:lnTo>
                  <a:pt x="568452" y="284225"/>
                </a:lnTo>
                <a:lnTo>
                  <a:pt x="564731" y="330328"/>
                </a:lnTo>
                <a:lnTo>
                  <a:pt x="553961" y="374062"/>
                </a:lnTo>
                <a:lnTo>
                  <a:pt x="536726" y="414843"/>
                </a:lnTo>
                <a:lnTo>
                  <a:pt x="513612" y="452085"/>
                </a:lnTo>
                <a:lnTo>
                  <a:pt x="485203" y="485203"/>
                </a:lnTo>
                <a:lnTo>
                  <a:pt x="452085" y="513612"/>
                </a:lnTo>
                <a:lnTo>
                  <a:pt x="414843" y="536726"/>
                </a:lnTo>
                <a:lnTo>
                  <a:pt x="374062" y="553961"/>
                </a:lnTo>
                <a:lnTo>
                  <a:pt x="330328" y="564731"/>
                </a:lnTo>
                <a:lnTo>
                  <a:pt x="284226" y="568452"/>
                </a:lnTo>
                <a:lnTo>
                  <a:pt x="238123" y="564731"/>
                </a:lnTo>
                <a:lnTo>
                  <a:pt x="194389" y="553961"/>
                </a:lnTo>
                <a:lnTo>
                  <a:pt x="153608" y="536726"/>
                </a:lnTo>
                <a:lnTo>
                  <a:pt x="116366" y="513612"/>
                </a:lnTo>
                <a:lnTo>
                  <a:pt x="83248" y="485203"/>
                </a:lnTo>
                <a:lnTo>
                  <a:pt x="54839" y="452085"/>
                </a:lnTo>
                <a:lnTo>
                  <a:pt x="31725" y="414843"/>
                </a:lnTo>
                <a:lnTo>
                  <a:pt x="14490" y="374062"/>
                </a:lnTo>
                <a:lnTo>
                  <a:pt x="3720" y="330328"/>
                </a:lnTo>
                <a:lnTo>
                  <a:pt x="0" y="284225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311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311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0334" y="3987088"/>
            <a:ext cx="204215" cy="26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7934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30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30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7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7934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30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7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30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90615" y="3987088"/>
            <a:ext cx="185927" cy="268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427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4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3427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4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3878" y="3987088"/>
            <a:ext cx="235305" cy="268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9097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99097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14159" y="3987088"/>
            <a:ext cx="216407" cy="268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391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29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29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8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391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29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8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29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4855" y="3987088"/>
            <a:ext cx="155448" cy="268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3026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2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2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4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2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3026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2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4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2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60818" y="3987088"/>
            <a:ext cx="152400" cy="268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04936" y="3987088"/>
            <a:ext cx="237744" cy="268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05521" y="3713734"/>
            <a:ext cx="465455" cy="228600"/>
          </a:xfrm>
          <a:custGeom>
            <a:avLst/>
            <a:gdLst/>
            <a:ahLst/>
            <a:cxnLst/>
            <a:rect l="l" t="t" r="r" b="b"/>
            <a:pathLst>
              <a:path w="465454" h="228600">
                <a:moveTo>
                  <a:pt x="0" y="228599"/>
                </a:moveTo>
                <a:lnTo>
                  <a:pt x="0" y="0"/>
                </a:lnTo>
                <a:lnTo>
                  <a:pt x="465327" y="0"/>
                </a:lnTo>
                <a:lnTo>
                  <a:pt x="465327" y="2158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41398" y="2231898"/>
            <a:ext cx="570230" cy="570230"/>
          </a:xfrm>
          <a:custGeom>
            <a:avLst/>
            <a:gdLst/>
            <a:ahLst/>
            <a:cxnLst/>
            <a:rect l="l" t="t" r="r" b="b"/>
            <a:pathLst>
              <a:path w="570230" h="570230">
                <a:moveTo>
                  <a:pt x="0" y="284988"/>
                </a:moveTo>
                <a:lnTo>
                  <a:pt x="3731" y="238771"/>
                </a:lnTo>
                <a:lnTo>
                  <a:pt x="14532" y="194925"/>
                </a:lnTo>
                <a:lnTo>
                  <a:pt x="31817" y="154037"/>
                </a:lnTo>
                <a:lnTo>
                  <a:pt x="54998" y="116695"/>
                </a:lnTo>
                <a:lnTo>
                  <a:pt x="83486" y="83486"/>
                </a:lnTo>
                <a:lnTo>
                  <a:pt x="116695" y="54998"/>
                </a:lnTo>
                <a:lnTo>
                  <a:pt x="154037" y="31817"/>
                </a:lnTo>
                <a:lnTo>
                  <a:pt x="194925" y="14532"/>
                </a:lnTo>
                <a:lnTo>
                  <a:pt x="238771" y="3731"/>
                </a:lnTo>
                <a:lnTo>
                  <a:pt x="284988" y="0"/>
                </a:lnTo>
                <a:lnTo>
                  <a:pt x="331204" y="3731"/>
                </a:lnTo>
                <a:lnTo>
                  <a:pt x="375050" y="14532"/>
                </a:lnTo>
                <a:lnTo>
                  <a:pt x="415938" y="31817"/>
                </a:lnTo>
                <a:lnTo>
                  <a:pt x="453280" y="54998"/>
                </a:lnTo>
                <a:lnTo>
                  <a:pt x="486489" y="83486"/>
                </a:lnTo>
                <a:lnTo>
                  <a:pt x="514977" y="116695"/>
                </a:lnTo>
                <a:lnTo>
                  <a:pt x="538158" y="154037"/>
                </a:lnTo>
                <a:lnTo>
                  <a:pt x="555443" y="194925"/>
                </a:lnTo>
                <a:lnTo>
                  <a:pt x="566244" y="238771"/>
                </a:lnTo>
                <a:lnTo>
                  <a:pt x="569976" y="284988"/>
                </a:lnTo>
                <a:lnTo>
                  <a:pt x="566244" y="331204"/>
                </a:lnTo>
                <a:lnTo>
                  <a:pt x="555443" y="375050"/>
                </a:lnTo>
                <a:lnTo>
                  <a:pt x="538158" y="415938"/>
                </a:lnTo>
                <a:lnTo>
                  <a:pt x="514977" y="453280"/>
                </a:lnTo>
                <a:lnTo>
                  <a:pt x="486489" y="486489"/>
                </a:lnTo>
                <a:lnTo>
                  <a:pt x="453280" y="514977"/>
                </a:lnTo>
                <a:lnTo>
                  <a:pt x="415938" y="538158"/>
                </a:lnTo>
                <a:lnTo>
                  <a:pt x="375050" y="555443"/>
                </a:lnTo>
                <a:lnTo>
                  <a:pt x="331204" y="566244"/>
                </a:lnTo>
                <a:lnTo>
                  <a:pt x="284988" y="569976"/>
                </a:lnTo>
                <a:lnTo>
                  <a:pt x="238771" y="566244"/>
                </a:lnTo>
                <a:lnTo>
                  <a:pt x="194925" y="555443"/>
                </a:lnTo>
                <a:lnTo>
                  <a:pt x="154037" y="538158"/>
                </a:lnTo>
                <a:lnTo>
                  <a:pt x="116695" y="514977"/>
                </a:lnTo>
                <a:lnTo>
                  <a:pt x="83486" y="486489"/>
                </a:lnTo>
                <a:lnTo>
                  <a:pt x="54998" y="453280"/>
                </a:lnTo>
                <a:lnTo>
                  <a:pt x="31817" y="415938"/>
                </a:lnTo>
                <a:lnTo>
                  <a:pt x="14532" y="375050"/>
                </a:lnTo>
                <a:lnTo>
                  <a:pt x="3731" y="331204"/>
                </a:lnTo>
                <a:lnTo>
                  <a:pt x="0" y="284988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60498" y="3259073"/>
            <a:ext cx="568960" cy="570230"/>
          </a:xfrm>
          <a:custGeom>
            <a:avLst/>
            <a:gdLst/>
            <a:ahLst/>
            <a:cxnLst/>
            <a:rect l="l" t="t" r="r" b="b"/>
            <a:pathLst>
              <a:path w="568960" h="570229">
                <a:moveTo>
                  <a:pt x="0" y="284988"/>
                </a:moveTo>
                <a:lnTo>
                  <a:pt x="3720" y="238771"/>
                </a:lnTo>
                <a:lnTo>
                  <a:pt x="14490" y="194925"/>
                </a:lnTo>
                <a:lnTo>
                  <a:pt x="31725" y="154037"/>
                </a:lnTo>
                <a:lnTo>
                  <a:pt x="54839" y="116695"/>
                </a:lnTo>
                <a:lnTo>
                  <a:pt x="83248" y="83486"/>
                </a:lnTo>
                <a:lnTo>
                  <a:pt x="116366" y="54998"/>
                </a:lnTo>
                <a:lnTo>
                  <a:pt x="153608" y="31817"/>
                </a:lnTo>
                <a:lnTo>
                  <a:pt x="194389" y="14532"/>
                </a:lnTo>
                <a:lnTo>
                  <a:pt x="238123" y="3731"/>
                </a:lnTo>
                <a:lnTo>
                  <a:pt x="284225" y="0"/>
                </a:lnTo>
                <a:lnTo>
                  <a:pt x="330328" y="3731"/>
                </a:lnTo>
                <a:lnTo>
                  <a:pt x="374062" y="14532"/>
                </a:lnTo>
                <a:lnTo>
                  <a:pt x="414843" y="31817"/>
                </a:lnTo>
                <a:lnTo>
                  <a:pt x="452085" y="54998"/>
                </a:lnTo>
                <a:lnTo>
                  <a:pt x="485203" y="83486"/>
                </a:lnTo>
                <a:lnTo>
                  <a:pt x="513612" y="116695"/>
                </a:lnTo>
                <a:lnTo>
                  <a:pt x="536726" y="154037"/>
                </a:lnTo>
                <a:lnTo>
                  <a:pt x="553961" y="194925"/>
                </a:lnTo>
                <a:lnTo>
                  <a:pt x="564731" y="238771"/>
                </a:lnTo>
                <a:lnTo>
                  <a:pt x="568451" y="284988"/>
                </a:lnTo>
                <a:lnTo>
                  <a:pt x="564731" y="331204"/>
                </a:lnTo>
                <a:lnTo>
                  <a:pt x="553961" y="375050"/>
                </a:lnTo>
                <a:lnTo>
                  <a:pt x="536726" y="415938"/>
                </a:lnTo>
                <a:lnTo>
                  <a:pt x="513612" y="453280"/>
                </a:lnTo>
                <a:lnTo>
                  <a:pt x="485203" y="486489"/>
                </a:lnTo>
                <a:lnTo>
                  <a:pt x="452085" y="514977"/>
                </a:lnTo>
                <a:lnTo>
                  <a:pt x="414843" y="538158"/>
                </a:lnTo>
                <a:lnTo>
                  <a:pt x="374062" y="555443"/>
                </a:lnTo>
                <a:lnTo>
                  <a:pt x="330328" y="566244"/>
                </a:lnTo>
                <a:lnTo>
                  <a:pt x="284225" y="569976"/>
                </a:lnTo>
                <a:lnTo>
                  <a:pt x="238123" y="566244"/>
                </a:lnTo>
                <a:lnTo>
                  <a:pt x="194389" y="555443"/>
                </a:lnTo>
                <a:lnTo>
                  <a:pt x="153608" y="538158"/>
                </a:lnTo>
                <a:lnTo>
                  <a:pt x="116366" y="514977"/>
                </a:lnTo>
                <a:lnTo>
                  <a:pt x="83248" y="486489"/>
                </a:lnTo>
                <a:lnTo>
                  <a:pt x="54839" y="453280"/>
                </a:lnTo>
                <a:lnTo>
                  <a:pt x="31725" y="415938"/>
                </a:lnTo>
                <a:lnTo>
                  <a:pt x="14490" y="375050"/>
                </a:lnTo>
                <a:lnTo>
                  <a:pt x="3720" y="331204"/>
                </a:lnTo>
                <a:lnTo>
                  <a:pt x="0" y="284988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71574" y="2170178"/>
            <a:ext cx="1151890" cy="955040"/>
          </a:xfrm>
          <a:custGeom>
            <a:avLst/>
            <a:gdLst/>
            <a:ahLst/>
            <a:cxnLst/>
            <a:rect l="l" t="t" r="r" b="b"/>
            <a:pathLst>
              <a:path w="1151889" h="955039">
                <a:moveTo>
                  <a:pt x="47113" y="824607"/>
                </a:moveTo>
                <a:lnTo>
                  <a:pt x="24537" y="783364"/>
                </a:lnTo>
                <a:lnTo>
                  <a:pt x="9274" y="740195"/>
                </a:lnTo>
                <a:lnTo>
                  <a:pt x="1151" y="695924"/>
                </a:lnTo>
                <a:lnTo>
                  <a:pt x="0" y="651375"/>
                </a:lnTo>
                <a:lnTo>
                  <a:pt x="5648" y="607374"/>
                </a:lnTo>
                <a:lnTo>
                  <a:pt x="17926" y="564744"/>
                </a:lnTo>
                <a:lnTo>
                  <a:pt x="36662" y="524310"/>
                </a:lnTo>
                <a:lnTo>
                  <a:pt x="61687" y="486897"/>
                </a:lnTo>
                <a:lnTo>
                  <a:pt x="92829" y="453329"/>
                </a:lnTo>
                <a:lnTo>
                  <a:pt x="129917" y="424430"/>
                </a:lnTo>
                <a:lnTo>
                  <a:pt x="704084" y="47113"/>
                </a:lnTo>
                <a:lnTo>
                  <a:pt x="745362" y="24537"/>
                </a:lnTo>
                <a:lnTo>
                  <a:pt x="788559" y="9274"/>
                </a:lnTo>
                <a:lnTo>
                  <a:pt x="832851" y="1151"/>
                </a:lnTo>
                <a:lnTo>
                  <a:pt x="877416" y="0"/>
                </a:lnTo>
                <a:lnTo>
                  <a:pt x="921429" y="5648"/>
                </a:lnTo>
                <a:lnTo>
                  <a:pt x="964067" y="17926"/>
                </a:lnTo>
                <a:lnTo>
                  <a:pt x="1004505" y="36662"/>
                </a:lnTo>
                <a:lnTo>
                  <a:pt x="1041921" y="61687"/>
                </a:lnTo>
                <a:lnTo>
                  <a:pt x="1075490" y="92829"/>
                </a:lnTo>
                <a:lnTo>
                  <a:pt x="1104388" y="129917"/>
                </a:lnTo>
                <a:lnTo>
                  <a:pt x="1126964" y="171160"/>
                </a:lnTo>
                <a:lnTo>
                  <a:pt x="1142228" y="214330"/>
                </a:lnTo>
                <a:lnTo>
                  <a:pt x="1150351" y="258601"/>
                </a:lnTo>
                <a:lnTo>
                  <a:pt x="1151502" y="303150"/>
                </a:lnTo>
                <a:lnTo>
                  <a:pt x="1145854" y="347151"/>
                </a:lnTo>
                <a:lnTo>
                  <a:pt x="1133576" y="389781"/>
                </a:lnTo>
                <a:lnTo>
                  <a:pt x="1114840" y="430215"/>
                </a:lnTo>
                <a:lnTo>
                  <a:pt x="1089815" y="467628"/>
                </a:lnTo>
                <a:lnTo>
                  <a:pt x="1058673" y="501196"/>
                </a:lnTo>
                <a:lnTo>
                  <a:pt x="1021584" y="530094"/>
                </a:lnTo>
                <a:lnTo>
                  <a:pt x="447290" y="907538"/>
                </a:lnTo>
                <a:lnTo>
                  <a:pt x="406047" y="930114"/>
                </a:lnTo>
                <a:lnTo>
                  <a:pt x="362878" y="945377"/>
                </a:lnTo>
                <a:lnTo>
                  <a:pt x="318607" y="953497"/>
                </a:lnTo>
                <a:lnTo>
                  <a:pt x="274058" y="954644"/>
                </a:lnTo>
                <a:lnTo>
                  <a:pt x="230057" y="948988"/>
                </a:lnTo>
                <a:lnTo>
                  <a:pt x="187427" y="936699"/>
                </a:lnTo>
                <a:lnTo>
                  <a:pt x="146993" y="917946"/>
                </a:lnTo>
                <a:lnTo>
                  <a:pt x="109580" y="892900"/>
                </a:lnTo>
                <a:lnTo>
                  <a:pt x="76012" y="861730"/>
                </a:lnTo>
                <a:lnTo>
                  <a:pt x="47113" y="824607"/>
                </a:lnTo>
                <a:close/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06929" y="22974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19">
                <a:moveTo>
                  <a:pt x="219456" y="0"/>
                </a:moveTo>
                <a:lnTo>
                  <a:pt x="175240" y="4460"/>
                </a:lnTo>
                <a:lnTo>
                  <a:pt x="134052" y="17252"/>
                </a:lnTo>
                <a:lnTo>
                  <a:pt x="96775" y="37491"/>
                </a:lnTo>
                <a:lnTo>
                  <a:pt x="64293" y="64293"/>
                </a:lnTo>
                <a:lnTo>
                  <a:pt x="37491" y="96775"/>
                </a:lnTo>
                <a:lnTo>
                  <a:pt x="17252" y="134052"/>
                </a:lnTo>
                <a:lnTo>
                  <a:pt x="4460" y="175240"/>
                </a:lnTo>
                <a:lnTo>
                  <a:pt x="0" y="219456"/>
                </a:lnTo>
                <a:lnTo>
                  <a:pt x="4460" y="263671"/>
                </a:lnTo>
                <a:lnTo>
                  <a:pt x="17252" y="304859"/>
                </a:lnTo>
                <a:lnTo>
                  <a:pt x="37491" y="342136"/>
                </a:lnTo>
                <a:lnTo>
                  <a:pt x="64293" y="374618"/>
                </a:lnTo>
                <a:lnTo>
                  <a:pt x="96775" y="401420"/>
                </a:lnTo>
                <a:lnTo>
                  <a:pt x="134052" y="421659"/>
                </a:lnTo>
                <a:lnTo>
                  <a:pt x="175240" y="434451"/>
                </a:lnTo>
                <a:lnTo>
                  <a:pt x="219456" y="438912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2" y="219456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06929" y="22974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19">
                <a:moveTo>
                  <a:pt x="0" y="219456"/>
                </a:moveTo>
                <a:lnTo>
                  <a:pt x="4460" y="175240"/>
                </a:lnTo>
                <a:lnTo>
                  <a:pt x="17252" y="134052"/>
                </a:lnTo>
                <a:lnTo>
                  <a:pt x="37491" y="96775"/>
                </a:lnTo>
                <a:lnTo>
                  <a:pt x="64293" y="64293"/>
                </a:lnTo>
                <a:lnTo>
                  <a:pt x="96775" y="37491"/>
                </a:lnTo>
                <a:lnTo>
                  <a:pt x="134052" y="17252"/>
                </a:lnTo>
                <a:lnTo>
                  <a:pt x="175240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2" y="219456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2"/>
                </a:lnTo>
                <a:lnTo>
                  <a:pt x="175240" y="434451"/>
                </a:lnTo>
                <a:lnTo>
                  <a:pt x="134052" y="421659"/>
                </a:lnTo>
                <a:lnTo>
                  <a:pt x="96775" y="401420"/>
                </a:lnTo>
                <a:lnTo>
                  <a:pt x="64293" y="374618"/>
                </a:lnTo>
                <a:lnTo>
                  <a:pt x="37491" y="342136"/>
                </a:lnTo>
                <a:lnTo>
                  <a:pt x="17252" y="304859"/>
                </a:lnTo>
                <a:lnTo>
                  <a:pt x="4460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52217" y="2355164"/>
            <a:ext cx="295656" cy="3569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24505" y="3324605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20">
                <a:moveTo>
                  <a:pt x="220218" y="0"/>
                </a:moveTo>
                <a:lnTo>
                  <a:pt x="175824" y="4460"/>
                </a:lnTo>
                <a:lnTo>
                  <a:pt x="134481" y="17252"/>
                </a:lnTo>
                <a:lnTo>
                  <a:pt x="97073" y="37491"/>
                </a:lnTo>
                <a:lnTo>
                  <a:pt x="64484" y="64293"/>
                </a:lnTo>
                <a:lnTo>
                  <a:pt x="37598" y="96775"/>
                </a:lnTo>
                <a:lnTo>
                  <a:pt x="17299" y="134052"/>
                </a:lnTo>
                <a:lnTo>
                  <a:pt x="4472" y="175240"/>
                </a:lnTo>
                <a:lnTo>
                  <a:pt x="0" y="219456"/>
                </a:lnTo>
                <a:lnTo>
                  <a:pt x="4472" y="263671"/>
                </a:lnTo>
                <a:lnTo>
                  <a:pt x="17299" y="304859"/>
                </a:lnTo>
                <a:lnTo>
                  <a:pt x="37598" y="342136"/>
                </a:lnTo>
                <a:lnTo>
                  <a:pt x="64484" y="374618"/>
                </a:lnTo>
                <a:lnTo>
                  <a:pt x="97073" y="401420"/>
                </a:lnTo>
                <a:lnTo>
                  <a:pt x="134481" y="421659"/>
                </a:lnTo>
                <a:lnTo>
                  <a:pt x="175824" y="434451"/>
                </a:lnTo>
                <a:lnTo>
                  <a:pt x="220218" y="438912"/>
                </a:lnTo>
                <a:lnTo>
                  <a:pt x="264611" y="434451"/>
                </a:lnTo>
                <a:lnTo>
                  <a:pt x="305954" y="421659"/>
                </a:lnTo>
                <a:lnTo>
                  <a:pt x="343362" y="401420"/>
                </a:lnTo>
                <a:lnTo>
                  <a:pt x="375951" y="374618"/>
                </a:lnTo>
                <a:lnTo>
                  <a:pt x="402837" y="342136"/>
                </a:lnTo>
                <a:lnTo>
                  <a:pt x="423136" y="304859"/>
                </a:lnTo>
                <a:lnTo>
                  <a:pt x="435963" y="263671"/>
                </a:lnTo>
                <a:lnTo>
                  <a:pt x="440436" y="219456"/>
                </a:lnTo>
                <a:lnTo>
                  <a:pt x="435963" y="175240"/>
                </a:lnTo>
                <a:lnTo>
                  <a:pt x="423136" y="134052"/>
                </a:lnTo>
                <a:lnTo>
                  <a:pt x="402837" y="96775"/>
                </a:lnTo>
                <a:lnTo>
                  <a:pt x="375951" y="64293"/>
                </a:lnTo>
                <a:lnTo>
                  <a:pt x="343362" y="37491"/>
                </a:lnTo>
                <a:lnTo>
                  <a:pt x="305954" y="17252"/>
                </a:lnTo>
                <a:lnTo>
                  <a:pt x="26461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24505" y="3324605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20">
                <a:moveTo>
                  <a:pt x="0" y="219456"/>
                </a:moveTo>
                <a:lnTo>
                  <a:pt x="4472" y="175240"/>
                </a:lnTo>
                <a:lnTo>
                  <a:pt x="17299" y="134052"/>
                </a:lnTo>
                <a:lnTo>
                  <a:pt x="37598" y="96775"/>
                </a:lnTo>
                <a:lnTo>
                  <a:pt x="64484" y="64293"/>
                </a:lnTo>
                <a:lnTo>
                  <a:pt x="97073" y="37491"/>
                </a:lnTo>
                <a:lnTo>
                  <a:pt x="134481" y="17252"/>
                </a:lnTo>
                <a:lnTo>
                  <a:pt x="175824" y="4460"/>
                </a:lnTo>
                <a:lnTo>
                  <a:pt x="220218" y="0"/>
                </a:lnTo>
                <a:lnTo>
                  <a:pt x="264611" y="4460"/>
                </a:lnTo>
                <a:lnTo>
                  <a:pt x="305954" y="17252"/>
                </a:lnTo>
                <a:lnTo>
                  <a:pt x="343362" y="37491"/>
                </a:lnTo>
                <a:lnTo>
                  <a:pt x="375951" y="64293"/>
                </a:lnTo>
                <a:lnTo>
                  <a:pt x="402837" y="96775"/>
                </a:lnTo>
                <a:lnTo>
                  <a:pt x="423136" y="134052"/>
                </a:lnTo>
                <a:lnTo>
                  <a:pt x="435963" y="175240"/>
                </a:lnTo>
                <a:lnTo>
                  <a:pt x="440436" y="219456"/>
                </a:lnTo>
                <a:lnTo>
                  <a:pt x="435963" y="263671"/>
                </a:lnTo>
                <a:lnTo>
                  <a:pt x="423136" y="304859"/>
                </a:lnTo>
                <a:lnTo>
                  <a:pt x="402837" y="342136"/>
                </a:lnTo>
                <a:lnTo>
                  <a:pt x="375951" y="374618"/>
                </a:lnTo>
                <a:lnTo>
                  <a:pt x="343362" y="401420"/>
                </a:lnTo>
                <a:lnTo>
                  <a:pt x="305954" y="421659"/>
                </a:lnTo>
                <a:lnTo>
                  <a:pt x="264611" y="434451"/>
                </a:lnTo>
                <a:lnTo>
                  <a:pt x="220218" y="438912"/>
                </a:lnTo>
                <a:lnTo>
                  <a:pt x="175824" y="434451"/>
                </a:lnTo>
                <a:lnTo>
                  <a:pt x="134481" y="421659"/>
                </a:lnTo>
                <a:lnTo>
                  <a:pt x="97073" y="401420"/>
                </a:lnTo>
                <a:lnTo>
                  <a:pt x="64484" y="374618"/>
                </a:lnTo>
                <a:lnTo>
                  <a:pt x="37598" y="342136"/>
                </a:lnTo>
                <a:lnTo>
                  <a:pt x="17299" y="304859"/>
                </a:lnTo>
                <a:lnTo>
                  <a:pt x="4472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88335" y="3382721"/>
            <a:ext cx="219456" cy="356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93997" y="227152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217" y="0"/>
                </a:move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7"/>
                </a:lnTo>
                <a:lnTo>
                  <a:pt x="4472" y="264611"/>
                </a:lnTo>
                <a:lnTo>
                  <a:pt x="17299" y="305954"/>
                </a:lnTo>
                <a:lnTo>
                  <a:pt x="37598" y="343362"/>
                </a:lnTo>
                <a:lnTo>
                  <a:pt x="64484" y="375951"/>
                </a:lnTo>
                <a:lnTo>
                  <a:pt x="97073" y="402837"/>
                </a:lnTo>
                <a:lnTo>
                  <a:pt x="134481" y="423136"/>
                </a:lnTo>
                <a:lnTo>
                  <a:pt x="175824" y="435963"/>
                </a:lnTo>
                <a:lnTo>
                  <a:pt x="220217" y="440435"/>
                </a:lnTo>
                <a:lnTo>
                  <a:pt x="264611" y="435963"/>
                </a:lnTo>
                <a:lnTo>
                  <a:pt x="305954" y="423136"/>
                </a:lnTo>
                <a:lnTo>
                  <a:pt x="343362" y="402837"/>
                </a:lnTo>
                <a:lnTo>
                  <a:pt x="375951" y="375951"/>
                </a:lnTo>
                <a:lnTo>
                  <a:pt x="402837" y="343362"/>
                </a:lnTo>
                <a:lnTo>
                  <a:pt x="423136" y="305954"/>
                </a:lnTo>
                <a:lnTo>
                  <a:pt x="435963" y="264611"/>
                </a:lnTo>
                <a:lnTo>
                  <a:pt x="440436" y="220217"/>
                </a:lnTo>
                <a:lnTo>
                  <a:pt x="435963" y="175824"/>
                </a:lnTo>
                <a:lnTo>
                  <a:pt x="423136" y="134481"/>
                </a:lnTo>
                <a:lnTo>
                  <a:pt x="402837" y="97073"/>
                </a:lnTo>
                <a:lnTo>
                  <a:pt x="375951" y="64484"/>
                </a:lnTo>
                <a:lnTo>
                  <a:pt x="343362" y="37598"/>
                </a:lnTo>
                <a:lnTo>
                  <a:pt x="305954" y="17299"/>
                </a:lnTo>
                <a:lnTo>
                  <a:pt x="264611" y="4472"/>
                </a:lnTo>
                <a:lnTo>
                  <a:pt x="220217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93997" y="227152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0" y="220217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264611" y="4472"/>
                </a:lnTo>
                <a:lnTo>
                  <a:pt x="305954" y="17299"/>
                </a:lnTo>
                <a:lnTo>
                  <a:pt x="343362" y="37598"/>
                </a:lnTo>
                <a:lnTo>
                  <a:pt x="375951" y="64484"/>
                </a:lnTo>
                <a:lnTo>
                  <a:pt x="402837" y="97073"/>
                </a:lnTo>
                <a:lnTo>
                  <a:pt x="423136" y="134481"/>
                </a:lnTo>
                <a:lnTo>
                  <a:pt x="435963" y="175824"/>
                </a:lnTo>
                <a:lnTo>
                  <a:pt x="440436" y="220217"/>
                </a:lnTo>
                <a:lnTo>
                  <a:pt x="435963" y="264611"/>
                </a:lnTo>
                <a:lnTo>
                  <a:pt x="423136" y="305954"/>
                </a:lnTo>
                <a:lnTo>
                  <a:pt x="402837" y="343362"/>
                </a:lnTo>
                <a:lnTo>
                  <a:pt x="375951" y="375951"/>
                </a:lnTo>
                <a:lnTo>
                  <a:pt x="343362" y="402837"/>
                </a:lnTo>
                <a:lnTo>
                  <a:pt x="305954" y="423136"/>
                </a:lnTo>
                <a:lnTo>
                  <a:pt x="264611" y="435963"/>
                </a:lnTo>
                <a:lnTo>
                  <a:pt x="220217" y="440435"/>
                </a:lnTo>
                <a:lnTo>
                  <a:pt x="175824" y="435963"/>
                </a:lnTo>
                <a:lnTo>
                  <a:pt x="134481" y="423136"/>
                </a:lnTo>
                <a:lnTo>
                  <a:pt x="97073" y="402837"/>
                </a:lnTo>
                <a:lnTo>
                  <a:pt x="64484" y="375951"/>
                </a:lnTo>
                <a:lnTo>
                  <a:pt x="37598" y="343362"/>
                </a:lnTo>
                <a:lnTo>
                  <a:pt x="17299" y="305954"/>
                </a:lnTo>
                <a:lnTo>
                  <a:pt x="4472" y="264611"/>
                </a:lnTo>
                <a:lnTo>
                  <a:pt x="0" y="220217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37127" y="2329637"/>
            <a:ext cx="307848" cy="356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65170" y="2588514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217" y="0"/>
                </a:move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8"/>
                </a:lnTo>
                <a:lnTo>
                  <a:pt x="4472" y="264611"/>
                </a:lnTo>
                <a:lnTo>
                  <a:pt x="17299" y="305954"/>
                </a:lnTo>
                <a:lnTo>
                  <a:pt x="37598" y="343362"/>
                </a:lnTo>
                <a:lnTo>
                  <a:pt x="64484" y="375951"/>
                </a:lnTo>
                <a:lnTo>
                  <a:pt x="97073" y="402837"/>
                </a:lnTo>
                <a:lnTo>
                  <a:pt x="134481" y="423136"/>
                </a:lnTo>
                <a:lnTo>
                  <a:pt x="175824" y="435963"/>
                </a:lnTo>
                <a:lnTo>
                  <a:pt x="220217" y="440436"/>
                </a:lnTo>
                <a:lnTo>
                  <a:pt x="264611" y="435963"/>
                </a:lnTo>
                <a:lnTo>
                  <a:pt x="305954" y="423136"/>
                </a:lnTo>
                <a:lnTo>
                  <a:pt x="343362" y="402837"/>
                </a:lnTo>
                <a:lnTo>
                  <a:pt x="375951" y="375951"/>
                </a:lnTo>
                <a:lnTo>
                  <a:pt x="402837" y="343362"/>
                </a:lnTo>
                <a:lnTo>
                  <a:pt x="423136" y="305954"/>
                </a:lnTo>
                <a:lnTo>
                  <a:pt x="435963" y="264611"/>
                </a:lnTo>
                <a:lnTo>
                  <a:pt x="440435" y="220218"/>
                </a:lnTo>
                <a:lnTo>
                  <a:pt x="435963" y="175824"/>
                </a:lnTo>
                <a:lnTo>
                  <a:pt x="423136" y="134481"/>
                </a:lnTo>
                <a:lnTo>
                  <a:pt x="402837" y="97073"/>
                </a:lnTo>
                <a:lnTo>
                  <a:pt x="375951" y="64484"/>
                </a:lnTo>
                <a:lnTo>
                  <a:pt x="343362" y="37598"/>
                </a:lnTo>
                <a:lnTo>
                  <a:pt x="305954" y="17299"/>
                </a:lnTo>
                <a:lnTo>
                  <a:pt x="264611" y="4472"/>
                </a:lnTo>
                <a:lnTo>
                  <a:pt x="220217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65170" y="2588514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0" y="220218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264611" y="4472"/>
                </a:lnTo>
                <a:lnTo>
                  <a:pt x="305954" y="17299"/>
                </a:lnTo>
                <a:lnTo>
                  <a:pt x="343362" y="37598"/>
                </a:lnTo>
                <a:lnTo>
                  <a:pt x="375951" y="64484"/>
                </a:lnTo>
                <a:lnTo>
                  <a:pt x="402837" y="97073"/>
                </a:lnTo>
                <a:lnTo>
                  <a:pt x="423136" y="134481"/>
                </a:lnTo>
                <a:lnTo>
                  <a:pt x="435963" y="175824"/>
                </a:lnTo>
                <a:lnTo>
                  <a:pt x="440435" y="220218"/>
                </a:lnTo>
                <a:lnTo>
                  <a:pt x="435963" y="264611"/>
                </a:lnTo>
                <a:lnTo>
                  <a:pt x="423136" y="305954"/>
                </a:lnTo>
                <a:lnTo>
                  <a:pt x="402837" y="343362"/>
                </a:lnTo>
                <a:lnTo>
                  <a:pt x="375951" y="375951"/>
                </a:lnTo>
                <a:lnTo>
                  <a:pt x="343362" y="402837"/>
                </a:lnTo>
                <a:lnTo>
                  <a:pt x="305954" y="423136"/>
                </a:lnTo>
                <a:lnTo>
                  <a:pt x="264611" y="435963"/>
                </a:lnTo>
                <a:lnTo>
                  <a:pt x="220217" y="440436"/>
                </a:lnTo>
                <a:lnTo>
                  <a:pt x="175824" y="435963"/>
                </a:lnTo>
                <a:lnTo>
                  <a:pt x="134481" y="423136"/>
                </a:lnTo>
                <a:lnTo>
                  <a:pt x="97073" y="402837"/>
                </a:lnTo>
                <a:lnTo>
                  <a:pt x="64484" y="375951"/>
                </a:lnTo>
                <a:lnTo>
                  <a:pt x="37598" y="343362"/>
                </a:lnTo>
                <a:lnTo>
                  <a:pt x="17299" y="305954"/>
                </a:lnTo>
                <a:lnTo>
                  <a:pt x="4472" y="264611"/>
                </a:lnTo>
                <a:lnTo>
                  <a:pt x="0" y="22021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29889" y="2647442"/>
            <a:ext cx="222503" cy="3566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55369" y="3240785"/>
            <a:ext cx="570230" cy="570230"/>
          </a:xfrm>
          <a:custGeom>
            <a:avLst/>
            <a:gdLst/>
            <a:ahLst/>
            <a:cxnLst/>
            <a:rect l="l" t="t" r="r" b="b"/>
            <a:pathLst>
              <a:path w="570230" h="570229">
                <a:moveTo>
                  <a:pt x="0" y="284988"/>
                </a:moveTo>
                <a:lnTo>
                  <a:pt x="3730" y="238771"/>
                </a:lnTo>
                <a:lnTo>
                  <a:pt x="14529" y="194925"/>
                </a:lnTo>
                <a:lnTo>
                  <a:pt x="31810" y="154037"/>
                </a:lnTo>
                <a:lnTo>
                  <a:pt x="54987" y="116695"/>
                </a:lnTo>
                <a:lnTo>
                  <a:pt x="83472" y="83486"/>
                </a:lnTo>
                <a:lnTo>
                  <a:pt x="116679" y="54998"/>
                </a:lnTo>
                <a:lnTo>
                  <a:pt x="154021" y="31817"/>
                </a:lnTo>
                <a:lnTo>
                  <a:pt x="194911" y="14532"/>
                </a:lnTo>
                <a:lnTo>
                  <a:pt x="238762" y="3731"/>
                </a:lnTo>
                <a:lnTo>
                  <a:pt x="284988" y="0"/>
                </a:lnTo>
                <a:lnTo>
                  <a:pt x="331204" y="3731"/>
                </a:lnTo>
                <a:lnTo>
                  <a:pt x="375050" y="14532"/>
                </a:lnTo>
                <a:lnTo>
                  <a:pt x="415938" y="31817"/>
                </a:lnTo>
                <a:lnTo>
                  <a:pt x="453280" y="54998"/>
                </a:lnTo>
                <a:lnTo>
                  <a:pt x="486489" y="83486"/>
                </a:lnTo>
                <a:lnTo>
                  <a:pt x="514977" y="116695"/>
                </a:lnTo>
                <a:lnTo>
                  <a:pt x="538158" y="154037"/>
                </a:lnTo>
                <a:lnTo>
                  <a:pt x="555443" y="194925"/>
                </a:lnTo>
                <a:lnTo>
                  <a:pt x="566244" y="238771"/>
                </a:lnTo>
                <a:lnTo>
                  <a:pt x="569976" y="284988"/>
                </a:lnTo>
                <a:lnTo>
                  <a:pt x="566244" y="331204"/>
                </a:lnTo>
                <a:lnTo>
                  <a:pt x="555443" y="375050"/>
                </a:lnTo>
                <a:lnTo>
                  <a:pt x="538158" y="415938"/>
                </a:lnTo>
                <a:lnTo>
                  <a:pt x="514977" y="453280"/>
                </a:lnTo>
                <a:lnTo>
                  <a:pt x="486489" y="486489"/>
                </a:lnTo>
                <a:lnTo>
                  <a:pt x="453280" y="514977"/>
                </a:lnTo>
                <a:lnTo>
                  <a:pt x="415938" y="538158"/>
                </a:lnTo>
                <a:lnTo>
                  <a:pt x="375050" y="555443"/>
                </a:lnTo>
                <a:lnTo>
                  <a:pt x="331204" y="566244"/>
                </a:lnTo>
                <a:lnTo>
                  <a:pt x="284988" y="569976"/>
                </a:lnTo>
                <a:lnTo>
                  <a:pt x="238762" y="566244"/>
                </a:lnTo>
                <a:lnTo>
                  <a:pt x="194911" y="555443"/>
                </a:lnTo>
                <a:lnTo>
                  <a:pt x="154021" y="538158"/>
                </a:lnTo>
                <a:lnTo>
                  <a:pt x="116679" y="514977"/>
                </a:lnTo>
                <a:lnTo>
                  <a:pt x="83472" y="486489"/>
                </a:lnTo>
                <a:lnTo>
                  <a:pt x="54987" y="453280"/>
                </a:lnTo>
                <a:lnTo>
                  <a:pt x="31810" y="415938"/>
                </a:lnTo>
                <a:lnTo>
                  <a:pt x="14529" y="375050"/>
                </a:lnTo>
                <a:lnTo>
                  <a:pt x="3730" y="331204"/>
                </a:lnTo>
                <a:lnTo>
                  <a:pt x="0" y="284988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2779" y="2629789"/>
            <a:ext cx="299313" cy="3566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219456" y="0"/>
                </a:moveTo>
                <a:lnTo>
                  <a:pt x="175229" y="4460"/>
                </a:lnTo>
                <a:lnTo>
                  <a:pt x="134036" y="17252"/>
                </a:lnTo>
                <a:lnTo>
                  <a:pt x="96758" y="37491"/>
                </a:lnTo>
                <a:lnTo>
                  <a:pt x="64279" y="64293"/>
                </a:lnTo>
                <a:lnTo>
                  <a:pt x="37481" y="96775"/>
                </a:lnTo>
                <a:lnTo>
                  <a:pt x="17246" y="134052"/>
                </a:lnTo>
                <a:lnTo>
                  <a:pt x="4458" y="175240"/>
                </a:lnTo>
                <a:lnTo>
                  <a:pt x="0" y="219455"/>
                </a:lnTo>
                <a:lnTo>
                  <a:pt x="4458" y="263671"/>
                </a:lnTo>
                <a:lnTo>
                  <a:pt x="17246" y="304859"/>
                </a:lnTo>
                <a:lnTo>
                  <a:pt x="37481" y="342136"/>
                </a:lnTo>
                <a:lnTo>
                  <a:pt x="64279" y="374618"/>
                </a:lnTo>
                <a:lnTo>
                  <a:pt x="96758" y="401420"/>
                </a:lnTo>
                <a:lnTo>
                  <a:pt x="134036" y="421659"/>
                </a:lnTo>
                <a:lnTo>
                  <a:pt x="175229" y="434451"/>
                </a:lnTo>
                <a:lnTo>
                  <a:pt x="219456" y="438911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1" y="219455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0" y="219455"/>
                </a:moveTo>
                <a:lnTo>
                  <a:pt x="4458" y="175240"/>
                </a:lnTo>
                <a:lnTo>
                  <a:pt x="17246" y="134052"/>
                </a:lnTo>
                <a:lnTo>
                  <a:pt x="37481" y="96775"/>
                </a:lnTo>
                <a:lnTo>
                  <a:pt x="64279" y="64293"/>
                </a:lnTo>
                <a:lnTo>
                  <a:pt x="96758" y="37491"/>
                </a:lnTo>
                <a:lnTo>
                  <a:pt x="134036" y="17252"/>
                </a:lnTo>
                <a:lnTo>
                  <a:pt x="175229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1" y="219455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1"/>
                </a:lnTo>
                <a:lnTo>
                  <a:pt x="175229" y="434451"/>
                </a:lnTo>
                <a:lnTo>
                  <a:pt x="134036" y="421659"/>
                </a:lnTo>
                <a:lnTo>
                  <a:pt x="96758" y="401420"/>
                </a:lnTo>
                <a:lnTo>
                  <a:pt x="64279" y="374618"/>
                </a:lnTo>
                <a:lnTo>
                  <a:pt x="37481" y="342136"/>
                </a:lnTo>
                <a:lnTo>
                  <a:pt x="17246" y="304859"/>
                </a:lnTo>
                <a:lnTo>
                  <a:pt x="4458" y="263671"/>
                </a:lnTo>
                <a:lnTo>
                  <a:pt x="0" y="21945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extShape 1">
            <a:extLst>
              <a:ext uri="{FF2B5EF4-FFF2-40B4-BE49-F238E27FC236}">
                <a16:creationId xmlns:a16="http://schemas.microsoft.com/office/drawing/2014/main" id="{0F6581AD-0360-2244-AF02-12A24E48E038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Agglomerative Hierarchical Clustering</a:t>
            </a:r>
          </a:p>
        </p:txBody>
      </p:sp>
      <p:sp>
        <p:nvSpPr>
          <p:cNvPr id="59" name="TextShape 2">
            <a:extLst>
              <a:ext uri="{FF2B5EF4-FFF2-40B4-BE49-F238E27FC236}">
                <a16:creationId xmlns:a16="http://schemas.microsoft.com/office/drawing/2014/main" id="{F0142CF0-EB31-A445-A0B8-EC2DDD038494}"/>
              </a:ext>
            </a:extLst>
          </p:cNvPr>
          <p:cNvSpPr txBox="1"/>
          <p:nvPr/>
        </p:nvSpPr>
        <p:spPr>
          <a:xfrm>
            <a:off x="4889753" y="992107"/>
            <a:ext cx="4155058" cy="1884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 point starts as its own cluster</a:t>
            </a:r>
          </a:p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each step, the two most similar clusters are merged</a:t>
            </a:r>
          </a:p>
        </p:txBody>
      </p:sp>
      <p:sp>
        <p:nvSpPr>
          <p:cNvPr id="56" name="object 23">
            <a:extLst>
              <a:ext uri="{FF2B5EF4-FFF2-40B4-BE49-F238E27FC236}">
                <a16:creationId xmlns:a16="http://schemas.microsoft.com/office/drawing/2014/main" id="{34F55750-4478-A148-8DD7-9C74E297D843}"/>
              </a:ext>
            </a:extLst>
          </p:cNvPr>
          <p:cNvSpPr/>
          <p:nvPr/>
        </p:nvSpPr>
        <p:spPr>
          <a:xfrm>
            <a:off x="707168" y="3146297"/>
            <a:ext cx="268224" cy="3566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0">
            <a:extLst>
              <a:ext uri="{FF2B5EF4-FFF2-40B4-BE49-F238E27FC236}">
                <a16:creationId xmlns:a16="http://schemas.microsoft.com/office/drawing/2014/main" id="{0E48128A-EE5E-604E-9A39-45AF7A88210D}"/>
              </a:ext>
            </a:extLst>
          </p:cNvPr>
          <p:cNvSpPr/>
          <p:nvPr/>
        </p:nvSpPr>
        <p:spPr>
          <a:xfrm>
            <a:off x="1265513" y="3367537"/>
            <a:ext cx="308457" cy="356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633" y="2248585"/>
            <a:ext cx="480073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/>
              <a:t>DBSCAN</a:t>
            </a:r>
          </a:p>
        </p:txBody>
      </p:sp>
    </p:spTree>
    <p:extLst>
      <p:ext uri="{BB962C8B-B14F-4D97-AF65-F5344CB8AC3E}">
        <p14:creationId xmlns:p14="http://schemas.microsoft.com/office/powerpoint/2010/main" val="3989106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0729" y="2461432"/>
            <a:ext cx="961390" cy="1147445"/>
          </a:xfrm>
          <a:custGeom>
            <a:avLst/>
            <a:gdLst/>
            <a:ahLst/>
            <a:cxnLst/>
            <a:rect l="l" t="t" r="r" b="b"/>
            <a:pathLst>
              <a:path w="961390" h="1147445">
                <a:moveTo>
                  <a:pt x="126749" y="1097869"/>
                </a:moveTo>
                <a:lnTo>
                  <a:pt x="90129" y="1068600"/>
                </a:lnTo>
                <a:lnTo>
                  <a:pt x="59493" y="1034758"/>
                </a:lnTo>
                <a:lnTo>
                  <a:pt x="35003" y="997164"/>
                </a:lnTo>
                <a:lnTo>
                  <a:pt x="16817" y="956639"/>
                </a:lnTo>
                <a:lnTo>
                  <a:pt x="5096" y="914005"/>
                </a:lnTo>
                <a:lnTo>
                  <a:pt x="0" y="870083"/>
                </a:lnTo>
                <a:lnTo>
                  <a:pt x="1688" y="825694"/>
                </a:lnTo>
                <a:lnTo>
                  <a:pt x="10322" y="781661"/>
                </a:lnTo>
                <a:lnTo>
                  <a:pt x="26060" y="738804"/>
                </a:lnTo>
                <a:lnTo>
                  <a:pt x="49063" y="697946"/>
                </a:lnTo>
                <a:lnTo>
                  <a:pt x="434432" y="126827"/>
                </a:lnTo>
                <a:lnTo>
                  <a:pt x="463682" y="90182"/>
                </a:lnTo>
                <a:lnTo>
                  <a:pt x="497514" y="59527"/>
                </a:lnTo>
                <a:lnTo>
                  <a:pt x="535102" y="35021"/>
                </a:lnTo>
                <a:lnTo>
                  <a:pt x="575625" y="16824"/>
                </a:lnTo>
                <a:lnTo>
                  <a:pt x="618257" y="5097"/>
                </a:lnTo>
                <a:lnTo>
                  <a:pt x="662174" y="0"/>
                </a:lnTo>
                <a:lnTo>
                  <a:pt x="706554" y="1691"/>
                </a:lnTo>
                <a:lnTo>
                  <a:pt x="750572" y="10332"/>
                </a:lnTo>
                <a:lnTo>
                  <a:pt x="793405" y="26083"/>
                </a:lnTo>
                <a:lnTo>
                  <a:pt x="834228" y="49103"/>
                </a:lnTo>
                <a:lnTo>
                  <a:pt x="870873" y="78340"/>
                </a:lnTo>
                <a:lnTo>
                  <a:pt x="901528" y="112164"/>
                </a:lnTo>
                <a:lnTo>
                  <a:pt x="926034" y="149749"/>
                </a:lnTo>
                <a:lnTo>
                  <a:pt x="944230" y="190270"/>
                </a:lnTo>
                <a:lnTo>
                  <a:pt x="955957" y="232904"/>
                </a:lnTo>
                <a:lnTo>
                  <a:pt x="961055" y="276825"/>
                </a:lnTo>
                <a:lnTo>
                  <a:pt x="959364" y="321210"/>
                </a:lnTo>
                <a:lnTo>
                  <a:pt x="950723" y="365233"/>
                </a:lnTo>
                <a:lnTo>
                  <a:pt x="934972" y="408071"/>
                </a:lnTo>
                <a:lnTo>
                  <a:pt x="911952" y="448899"/>
                </a:lnTo>
                <a:lnTo>
                  <a:pt x="526609" y="1020145"/>
                </a:lnTo>
                <a:lnTo>
                  <a:pt x="497355" y="1056786"/>
                </a:lnTo>
                <a:lnTo>
                  <a:pt x="463521" y="1087432"/>
                </a:lnTo>
                <a:lnTo>
                  <a:pt x="425931" y="1111927"/>
                </a:lnTo>
                <a:lnTo>
                  <a:pt x="385406" y="1130111"/>
                </a:lnTo>
                <a:lnTo>
                  <a:pt x="342771" y="1141827"/>
                </a:lnTo>
                <a:lnTo>
                  <a:pt x="298849" y="1146917"/>
                </a:lnTo>
                <a:lnTo>
                  <a:pt x="254462" y="1145224"/>
                </a:lnTo>
                <a:lnTo>
                  <a:pt x="210435" y="1136591"/>
                </a:lnTo>
                <a:lnTo>
                  <a:pt x="167589" y="1120858"/>
                </a:lnTo>
                <a:lnTo>
                  <a:pt x="126749" y="1097869"/>
                </a:lnTo>
                <a:close/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5369" y="3240785"/>
            <a:ext cx="570230" cy="570230"/>
          </a:xfrm>
          <a:custGeom>
            <a:avLst/>
            <a:gdLst/>
            <a:ahLst/>
            <a:cxnLst/>
            <a:rect l="l" t="t" r="r" b="b"/>
            <a:pathLst>
              <a:path w="570230" h="570229">
                <a:moveTo>
                  <a:pt x="0" y="284988"/>
                </a:moveTo>
                <a:lnTo>
                  <a:pt x="3730" y="238771"/>
                </a:lnTo>
                <a:lnTo>
                  <a:pt x="14529" y="194925"/>
                </a:lnTo>
                <a:lnTo>
                  <a:pt x="31810" y="154037"/>
                </a:lnTo>
                <a:lnTo>
                  <a:pt x="54987" y="116695"/>
                </a:lnTo>
                <a:lnTo>
                  <a:pt x="83472" y="83486"/>
                </a:lnTo>
                <a:lnTo>
                  <a:pt x="116679" y="54998"/>
                </a:lnTo>
                <a:lnTo>
                  <a:pt x="154021" y="31817"/>
                </a:lnTo>
                <a:lnTo>
                  <a:pt x="194911" y="14532"/>
                </a:lnTo>
                <a:lnTo>
                  <a:pt x="238762" y="3731"/>
                </a:lnTo>
                <a:lnTo>
                  <a:pt x="284988" y="0"/>
                </a:lnTo>
                <a:lnTo>
                  <a:pt x="331204" y="3731"/>
                </a:lnTo>
                <a:lnTo>
                  <a:pt x="375050" y="14532"/>
                </a:lnTo>
                <a:lnTo>
                  <a:pt x="415938" y="31817"/>
                </a:lnTo>
                <a:lnTo>
                  <a:pt x="453280" y="54998"/>
                </a:lnTo>
                <a:lnTo>
                  <a:pt x="486489" y="83486"/>
                </a:lnTo>
                <a:lnTo>
                  <a:pt x="514977" y="116695"/>
                </a:lnTo>
                <a:lnTo>
                  <a:pt x="538158" y="154037"/>
                </a:lnTo>
                <a:lnTo>
                  <a:pt x="555443" y="194925"/>
                </a:lnTo>
                <a:lnTo>
                  <a:pt x="566244" y="238771"/>
                </a:lnTo>
                <a:lnTo>
                  <a:pt x="569976" y="284988"/>
                </a:lnTo>
                <a:lnTo>
                  <a:pt x="566244" y="331204"/>
                </a:lnTo>
                <a:lnTo>
                  <a:pt x="555443" y="375050"/>
                </a:lnTo>
                <a:lnTo>
                  <a:pt x="538158" y="415938"/>
                </a:lnTo>
                <a:lnTo>
                  <a:pt x="514977" y="453280"/>
                </a:lnTo>
                <a:lnTo>
                  <a:pt x="486489" y="486489"/>
                </a:lnTo>
                <a:lnTo>
                  <a:pt x="453280" y="514977"/>
                </a:lnTo>
                <a:lnTo>
                  <a:pt x="415938" y="538158"/>
                </a:lnTo>
                <a:lnTo>
                  <a:pt x="375050" y="555443"/>
                </a:lnTo>
                <a:lnTo>
                  <a:pt x="331204" y="566244"/>
                </a:lnTo>
                <a:lnTo>
                  <a:pt x="284988" y="569976"/>
                </a:lnTo>
                <a:lnTo>
                  <a:pt x="238762" y="566244"/>
                </a:lnTo>
                <a:lnTo>
                  <a:pt x="194911" y="555443"/>
                </a:lnTo>
                <a:lnTo>
                  <a:pt x="154021" y="538158"/>
                </a:lnTo>
                <a:lnTo>
                  <a:pt x="116679" y="514977"/>
                </a:lnTo>
                <a:lnTo>
                  <a:pt x="83472" y="486489"/>
                </a:lnTo>
                <a:lnTo>
                  <a:pt x="54987" y="453280"/>
                </a:lnTo>
                <a:lnTo>
                  <a:pt x="31810" y="415938"/>
                </a:lnTo>
                <a:lnTo>
                  <a:pt x="14529" y="375050"/>
                </a:lnTo>
                <a:lnTo>
                  <a:pt x="3730" y="331204"/>
                </a:lnTo>
                <a:lnTo>
                  <a:pt x="0" y="284988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311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311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0334" y="3987088"/>
            <a:ext cx="204215" cy="26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7934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30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30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7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7934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30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7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30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90615" y="3987088"/>
            <a:ext cx="185927" cy="268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427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4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3427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4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3878" y="3987088"/>
            <a:ext cx="235305" cy="268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9097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99097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14159" y="3987088"/>
            <a:ext cx="216407" cy="268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391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29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29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8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391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29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8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29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4855" y="3987088"/>
            <a:ext cx="155448" cy="268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3026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2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2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4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2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3026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2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4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2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60818" y="3987088"/>
            <a:ext cx="152400" cy="268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04936" y="3987088"/>
            <a:ext cx="237744" cy="268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05521" y="3713734"/>
            <a:ext cx="465455" cy="228600"/>
          </a:xfrm>
          <a:custGeom>
            <a:avLst/>
            <a:gdLst/>
            <a:ahLst/>
            <a:cxnLst/>
            <a:rect l="l" t="t" r="r" b="b"/>
            <a:pathLst>
              <a:path w="465454" h="228600">
                <a:moveTo>
                  <a:pt x="0" y="228599"/>
                </a:moveTo>
                <a:lnTo>
                  <a:pt x="0" y="0"/>
                </a:lnTo>
                <a:lnTo>
                  <a:pt x="465327" y="0"/>
                </a:lnTo>
                <a:lnTo>
                  <a:pt x="465327" y="2158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78373" y="3414521"/>
            <a:ext cx="465455" cy="528320"/>
          </a:xfrm>
          <a:custGeom>
            <a:avLst/>
            <a:gdLst/>
            <a:ahLst/>
            <a:cxnLst/>
            <a:rect l="l" t="t" r="r" b="b"/>
            <a:pathLst>
              <a:path w="465454" h="528320">
                <a:moveTo>
                  <a:pt x="0" y="527811"/>
                </a:moveTo>
                <a:lnTo>
                  <a:pt x="0" y="0"/>
                </a:lnTo>
                <a:lnTo>
                  <a:pt x="465327" y="0"/>
                </a:lnTo>
                <a:lnTo>
                  <a:pt x="465327" y="51511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41398" y="2231898"/>
            <a:ext cx="570230" cy="570230"/>
          </a:xfrm>
          <a:custGeom>
            <a:avLst/>
            <a:gdLst/>
            <a:ahLst/>
            <a:cxnLst/>
            <a:rect l="l" t="t" r="r" b="b"/>
            <a:pathLst>
              <a:path w="570230" h="570230">
                <a:moveTo>
                  <a:pt x="0" y="284988"/>
                </a:moveTo>
                <a:lnTo>
                  <a:pt x="3731" y="238771"/>
                </a:lnTo>
                <a:lnTo>
                  <a:pt x="14532" y="194925"/>
                </a:lnTo>
                <a:lnTo>
                  <a:pt x="31817" y="154037"/>
                </a:lnTo>
                <a:lnTo>
                  <a:pt x="54998" y="116695"/>
                </a:lnTo>
                <a:lnTo>
                  <a:pt x="83486" y="83486"/>
                </a:lnTo>
                <a:lnTo>
                  <a:pt x="116695" y="54998"/>
                </a:lnTo>
                <a:lnTo>
                  <a:pt x="154037" y="31817"/>
                </a:lnTo>
                <a:lnTo>
                  <a:pt x="194925" y="14532"/>
                </a:lnTo>
                <a:lnTo>
                  <a:pt x="238771" y="3731"/>
                </a:lnTo>
                <a:lnTo>
                  <a:pt x="284988" y="0"/>
                </a:lnTo>
                <a:lnTo>
                  <a:pt x="331204" y="3731"/>
                </a:lnTo>
                <a:lnTo>
                  <a:pt x="375050" y="14532"/>
                </a:lnTo>
                <a:lnTo>
                  <a:pt x="415938" y="31817"/>
                </a:lnTo>
                <a:lnTo>
                  <a:pt x="453280" y="54998"/>
                </a:lnTo>
                <a:lnTo>
                  <a:pt x="486489" y="83486"/>
                </a:lnTo>
                <a:lnTo>
                  <a:pt x="514977" y="116695"/>
                </a:lnTo>
                <a:lnTo>
                  <a:pt x="538158" y="154037"/>
                </a:lnTo>
                <a:lnTo>
                  <a:pt x="555443" y="194925"/>
                </a:lnTo>
                <a:lnTo>
                  <a:pt x="566244" y="238771"/>
                </a:lnTo>
                <a:lnTo>
                  <a:pt x="569976" y="284988"/>
                </a:lnTo>
                <a:lnTo>
                  <a:pt x="566244" y="331204"/>
                </a:lnTo>
                <a:lnTo>
                  <a:pt x="555443" y="375050"/>
                </a:lnTo>
                <a:lnTo>
                  <a:pt x="538158" y="415938"/>
                </a:lnTo>
                <a:lnTo>
                  <a:pt x="514977" y="453280"/>
                </a:lnTo>
                <a:lnTo>
                  <a:pt x="486489" y="486489"/>
                </a:lnTo>
                <a:lnTo>
                  <a:pt x="453280" y="514977"/>
                </a:lnTo>
                <a:lnTo>
                  <a:pt x="415938" y="538158"/>
                </a:lnTo>
                <a:lnTo>
                  <a:pt x="375050" y="555443"/>
                </a:lnTo>
                <a:lnTo>
                  <a:pt x="331204" y="566244"/>
                </a:lnTo>
                <a:lnTo>
                  <a:pt x="284988" y="569976"/>
                </a:lnTo>
                <a:lnTo>
                  <a:pt x="238771" y="566244"/>
                </a:lnTo>
                <a:lnTo>
                  <a:pt x="194925" y="555443"/>
                </a:lnTo>
                <a:lnTo>
                  <a:pt x="154037" y="538158"/>
                </a:lnTo>
                <a:lnTo>
                  <a:pt x="116695" y="514977"/>
                </a:lnTo>
                <a:lnTo>
                  <a:pt x="83486" y="486489"/>
                </a:lnTo>
                <a:lnTo>
                  <a:pt x="54998" y="453280"/>
                </a:lnTo>
                <a:lnTo>
                  <a:pt x="31817" y="415938"/>
                </a:lnTo>
                <a:lnTo>
                  <a:pt x="14532" y="375050"/>
                </a:lnTo>
                <a:lnTo>
                  <a:pt x="3731" y="331204"/>
                </a:lnTo>
                <a:lnTo>
                  <a:pt x="0" y="284988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60498" y="3259073"/>
            <a:ext cx="568960" cy="570230"/>
          </a:xfrm>
          <a:custGeom>
            <a:avLst/>
            <a:gdLst/>
            <a:ahLst/>
            <a:cxnLst/>
            <a:rect l="l" t="t" r="r" b="b"/>
            <a:pathLst>
              <a:path w="568960" h="570229">
                <a:moveTo>
                  <a:pt x="0" y="284988"/>
                </a:moveTo>
                <a:lnTo>
                  <a:pt x="3720" y="238771"/>
                </a:lnTo>
                <a:lnTo>
                  <a:pt x="14490" y="194925"/>
                </a:lnTo>
                <a:lnTo>
                  <a:pt x="31725" y="154037"/>
                </a:lnTo>
                <a:lnTo>
                  <a:pt x="54839" y="116695"/>
                </a:lnTo>
                <a:lnTo>
                  <a:pt x="83248" y="83486"/>
                </a:lnTo>
                <a:lnTo>
                  <a:pt x="116366" y="54998"/>
                </a:lnTo>
                <a:lnTo>
                  <a:pt x="153608" y="31817"/>
                </a:lnTo>
                <a:lnTo>
                  <a:pt x="194389" y="14532"/>
                </a:lnTo>
                <a:lnTo>
                  <a:pt x="238123" y="3731"/>
                </a:lnTo>
                <a:lnTo>
                  <a:pt x="284225" y="0"/>
                </a:lnTo>
                <a:lnTo>
                  <a:pt x="330328" y="3731"/>
                </a:lnTo>
                <a:lnTo>
                  <a:pt x="374062" y="14532"/>
                </a:lnTo>
                <a:lnTo>
                  <a:pt x="414843" y="31817"/>
                </a:lnTo>
                <a:lnTo>
                  <a:pt x="452085" y="54998"/>
                </a:lnTo>
                <a:lnTo>
                  <a:pt x="485203" y="83486"/>
                </a:lnTo>
                <a:lnTo>
                  <a:pt x="513612" y="116695"/>
                </a:lnTo>
                <a:lnTo>
                  <a:pt x="536726" y="154037"/>
                </a:lnTo>
                <a:lnTo>
                  <a:pt x="553961" y="194925"/>
                </a:lnTo>
                <a:lnTo>
                  <a:pt x="564731" y="238771"/>
                </a:lnTo>
                <a:lnTo>
                  <a:pt x="568451" y="284988"/>
                </a:lnTo>
                <a:lnTo>
                  <a:pt x="564731" y="331204"/>
                </a:lnTo>
                <a:lnTo>
                  <a:pt x="553961" y="375050"/>
                </a:lnTo>
                <a:lnTo>
                  <a:pt x="536726" y="415938"/>
                </a:lnTo>
                <a:lnTo>
                  <a:pt x="513612" y="453280"/>
                </a:lnTo>
                <a:lnTo>
                  <a:pt x="485203" y="486489"/>
                </a:lnTo>
                <a:lnTo>
                  <a:pt x="452085" y="514977"/>
                </a:lnTo>
                <a:lnTo>
                  <a:pt x="414843" y="538158"/>
                </a:lnTo>
                <a:lnTo>
                  <a:pt x="374062" y="555443"/>
                </a:lnTo>
                <a:lnTo>
                  <a:pt x="330328" y="566244"/>
                </a:lnTo>
                <a:lnTo>
                  <a:pt x="284225" y="569976"/>
                </a:lnTo>
                <a:lnTo>
                  <a:pt x="238123" y="566244"/>
                </a:lnTo>
                <a:lnTo>
                  <a:pt x="194389" y="555443"/>
                </a:lnTo>
                <a:lnTo>
                  <a:pt x="153608" y="538158"/>
                </a:lnTo>
                <a:lnTo>
                  <a:pt x="116366" y="514977"/>
                </a:lnTo>
                <a:lnTo>
                  <a:pt x="83248" y="486489"/>
                </a:lnTo>
                <a:lnTo>
                  <a:pt x="54839" y="453280"/>
                </a:lnTo>
                <a:lnTo>
                  <a:pt x="31725" y="415938"/>
                </a:lnTo>
                <a:lnTo>
                  <a:pt x="14490" y="375050"/>
                </a:lnTo>
                <a:lnTo>
                  <a:pt x="3720" y="331204"/>
                </a:lnTo>
                <a:lnTo>
                  <a:pt x="0" y="284988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71574" y="2170178"/>
            <a:ext cx="1151890" cy="955040"/>
          </a:xfrm>
          <a:custGeom>
            <a:avLst/>
            <a:gdLst/>
            <a:ahLst/>
            <a:cxnLst/>
            <a:rect l="l" t="t" r="r" b="b"/>
            <a:pathLst>
              <a:path w="1151889" h="955039">
                <a:moveTo>
                  <a:pt x="47113" y="824607"/>
                </a:moveTo>
                <a:lnTo>
                  <a:pt x="24537" y="783364"/>
                </a:lnTo>
                <a:lnTo>
                  <a:pt x="9274" y="740195"/>
                </a:lnTo>
                <a:lnTo>
                  <a:pt x="1151" y="695924"/>
                </a:lnTo>
                <a:lnTo>
                  <a:pt x="0" y="651375"/>
                </a:lnTo>
                <a:lnTo>
                  <a:pt x="5648" y="607374"/>
                </a:lnTo>
                <a:lnTo>
                  <a:pt x="17926" y="564744"/>
                </a:lnTo>
                <a:lnTo>
                  <a:pt x="36662" y="524310"/>
                </a:lnTo>
                <a:lnTo>
                  <a:pt x="61687" y="486897"/>
                </a:lnTo>
                <a:lnTo>
                  <a:pt x="92829" y="453329"/>
                </a:lnTo>
                <a:lnTo>
                  <a:pt x="129917" y="424430"/>
                </a:lnTo>
                <a:lnTo>
                  <a:pt x="704084" y="47113"/>
                </a:lnTo>
                <a:lnTo>
                  <a:pt x="745362" y="24537"/>
                </a:lnTo>
                <a:lnTo>
                  <a:pt x="788559" y="9274"/>
                </a:lnTo>
                <a:lnTo>
                  <a:pt x="832851" y="1151"/>
                </a:lnTo>
                <a:lnTo>
                  <a:pt x="877416" y="0"/>
                </a:lnTo>
                <a:lnTo>
                  <a:pt x="921429" y="5648"/>
                </a:lnTo>
                <a:lnTo>
                  <a:pt x="964067" y="17926"/>
                </a:lnTo>
                <a:lnTo>
                  <a:pt x="1004505" y="36662"/>
                </a:lnTo>
                <a:lnTo>
                  <a:pt x="1041921" y="61687"/>
                </a:lnTo>
                <a:lnTo>
                  <a:pt x="1075490" y="92829"/>
                </a:lnTo>
                <a:lnTo>
                  <a:pt x="1104388" y="129917"/>
                </a:lnTo>
                <a:lnTo>
                  <a:pt x="1126964" y="171160"/>
                </a:lnTo>
                <a:lnTo>
                  <a:pt x="1142228" y="214330"/>
                </a:lnTo>
                <a:lnTo>
                  <a:pt x="1150351" y="258601"/>
                </a:lnTo>
                <a:lnTo>
                  <a:pt x="1151502" y="303150"/>
                </a:lnTo>
                <a:lnTo>
                  <a:pt x="1145854" y="347151"/>
                </a:lnTo>
                <a:lnTo>
                  <a:pt x="1133576" y="389781"/>
                </a:lnTo>
                <a:lnTo>
                  <a:pt x="1114840" y="430215"/>
                </a:lnTo>
                <a:lnTo>
                  <a:pt x="1089815" y="467628"/>
                </a:lnTo>
                <a:lnTo>
                  <a:pt x="1058673" y="501196"/>
                </a:lnTo>
                <a:lnTo>
                  <a:pt x="1021584" y="530094"/>
                </a:lnTo>
                <a:lnTo>
                  <a:pt x="447290" y="907538"/>
                </a:lnTo>
                <a:lnTo>
                  <a:pt x="406047" y="930114"/>
                </a:lnTo>
                <a:lnTo>
                  <a:pt x="362878" y="945377"/>
                </a:lnTo>
                <a:lnTo>
                  <a:pt x="318607" y="953497"/>
                </a:lnTo>
                <a:lnTo>
                  <a:pt x="274058" y="954644"/>
                </a:lnTo>
                <a:lnTo>
                  <a:pt x="230057" y="948988"/>
                </a:lnTo>
                <a:lnTo>
                  <a:pt x="187427" y="936699"/>
                </a:lnTo>
                <a:lnTo>
                  <a:pt x="146993" y="917946"/>
                </a:lnTo>
                <a:lnTo>
                  <a:pt x="109580" y="892900"/>
                </a:lnTo>
                <a:lnTo>
                  <a:pt x="76012" y="861730"/>
                </a:lnTo>
                <a:lnTo>
                  <a:pt x="47113" y="824607"/>
                </a:lnTo>
                <a:close/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06929" y="22974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19">
                <a:moveTo>
                  <a:pt x="219456" y="0"/>
                </a:moveTo>
                <a:lnTo>
                  <a:pt x="175240" y="4460"/>
                </a:lnTo>
                <a:lnTo>
                  <a:pt x="134052" y="17252"/>
                </a:lnTo>
                <a:lnTo>
                  <a:pt x="96775" y="37491"/>
                </a:lnTo>
                <a:lnTo>
                  <a:pt x="64293" y="64293"/>
                </a:lnTo>
                <a:lnTo>
                  <a:pt x="37491" y="96775"/>
                </a:lnTo>
                <a:lnTo>
                  <a:pt x="17252" y="134052"/>
                </a:lnTo>
                <a:lnTo>
                  <a:pt x="4460" y="175240"/>
                </a:lnTo>
                <a:lnTo>
                  <a:pt x="0" y="219456"/>
                </a:lnTo>
                <a:lnTo>
                  <a:pt x="4460" y="263671"/>
                </a:lnTo>
                <a:lnTo>
                  <a:pt x="17252" y="304859"/>
                </a:lnTo>
                <a:lnTo>
                  <a:pt x="37491" y="342136"/>
                </a:lnTo>
                <a:lnTo>
                  <a:pt x="64293" y="374618"/>
                </a:lnTo>
                <a:lnTo>
                  <a:pt x="96775" y="401420"/>
                </a:lnTo>
                <a:lnTo>
                  <a:pt x="134052" y="421659"/>
                </a:lnTo>
                <a:lnTo>
                  <a:pt x="175240" y="434451"/>
                </a:lnTo>
                <a:lnTo>
                  <a:pt x="219456" y="438912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2" y="219456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06929" y="22974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19">
                <a:moveTo>
                  <a:pt x="0" y="219456"/>
                </a:moveTo>
                <a:lnTo>
                  <a:pt x="4460" y="175240"/>
                </a:lnTo>
                <a:lnTo>
                  <a:pt x="17252" y="134052"/>
                </a:lnTo>
                <a:lnTo>
                  <a:pt x="37491" y="96775"/>
                </a:lnTo>
                <a:lnTo>
                  <a:pt x="64293" y="64293"/>
                </a:lnTo>
                <a:lnTo>
                  <a:pt x="96775" y="37491"/>
                </a:lnTo>
                <a:lnTo>
                  <a:pt x="134052" y="17252"/>
                </a:lnTo>
                <a:lnTo>
                  <a:pt x="175240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2" y="219456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2"/>
                </a:lnTo>
                <a:lnTo>
                  <a:pt x="175240" y="434451"/>
                </a:lnTo>
                <a:lnTo>
                  <a:pt x="134052" y="421659"/>
                </a:lnTo>
                <a:lnTo>
                  <a:pt x="96775" y="401420"/>
                </a:lnTo>
                <a:lnTo>
                  <a:pt x="64293" y="374618"/>
                </a:lnTo>
                <a:lnTo>
                  <a:pt x="37491" y="342136"/>
                </a:lnTo>
                <a:lnTo>
                  <a:pt x="17252" y="304859"/>
                </a:lnTo>
                <a:lnTo>
                  <a:pt x="4460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52217" y="2355164"/>
            <a:ext cx="295656" cy="3569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24505" y="3324605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20">
                <a:moveTo>
                  <a:pt x="220218" y="0"/>
                </a:moveTo>
                <a:lnTo>
                  <a:pt x="175824" y="4460"/>
                </a:lnTo>
                <a:lnTo>
                  <a:pt x="134481" y="17252"/>
                </a:lnTo>
                <a:lnTo>
                  <a:pt x="97073" y="37491"/>
                </a:lnTo>
                <a:lnTo>
                  <a:pt x="64484" y="64293"/>
                </a:lnTo>
                <a:lnTo>
                  <a:pt x="37598" y="96775"/>
                </a:lnTo>
                <a:lnTo>
                  <a:pt x="17299" y="134052"/>
                </a:lnTo>
                <a:lnTo>
                  <a:pt x="4472" y="175240"/>
                </a:lnTo>
                <a:lnTo>
                  <a:pt x="0" y="219456"/>
                </a:lnTo>
                <a:lnTo>
                  <a:pt x="4472" y="263671"/>
                </a:lnTo>
                <a:lnTo>
                  <a:pt x="17299" y="304859"/>
                </a:lnTo>
                <a:lnTo>
                  <a:pt x="37598" y="342136"/>
                </a:lnTo>
                <a:lnTo>
                  <a:pt x="64484" y="374618"/>
                </a:lnTo>
                <a:lnTo>
                  <a:pt x="97073" y="401420"/>
                </a:lnTo>
                <a:lnTo>
                  <a:pt x="134481" y="421659"/>
                </a:lnTo>
                <a:lnTo>
                  <a:pt x="175824" y="434451"/>
                </a:lnTo>
                <a:lnTo>
                  <a:pt x="220218" y="438912"/>
                </a:lnTo>
                <a:lnTo>
                  <a:pt x="264611" y="434451"/>
                </a:lnTo>
                <a:lnTo>
                  <a:pt x="305954" y="421659"/>
                </a:lnTo>
                <a:lnTo>
                  <a:pt x="343362" y="401420"/>
                </a:lnTo>
                <a:lnTo>
                  <a:pt x="375951" y="374618"/>
                </a:lnTo>
                <a:lnTo>
                  <a:pt x="402837" y="342136"/>
                </a:lnTo>
                <a:lnTo>
                  <a:pt x="423136" y="304859"/>
                </a:lnTo>
                <a:lnTo>
                  <a:pt x="435963" y="263671"/>
                </a:lnTo>
                <a:lnTo>
                  <a:pt x="440436" y="219456"/>
                </a:lnTo>
                <a:lnTo>
                  <a:pt x="435963" y="175240"/>
                </a:lnTo>
                <a:lnTo>
                  <a:pt x="423136" y="134052"/>
                </a:lnTo>
                <a:lnTo>
                  <a:pt x="402837" y="96775"/>
                </a:lnTo>
                <a:lnTo>
                  <a:pt x="375951" y="64293"/>
                </a:lnTo>
                <a:lnTo>
                  <a:pt x="343362" y="37491"/>
                </a:lnTo>
                <a:lnTo>
                  <a:pt x="305954" y="17252"/>
                </a:lnTo>
                <a:lnTo>
                  <a:pt x="26461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4505" y="3324605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20">
                <a:moveTo>
                  <a:pt x="0" y="219456"/>
                </a:moveTo>
                <a:lnTo>
                  <a:pt x="4472" y="175240"/>
                </a:lnTo>
                <a:lnTo>
                  <a:pt x="17299" y="134052"/>
                </a:lnTo>
                <a:lnTo>
                  <a:pt x="37598" y="96775"/>
                </a:lnTo>
                <a:lnTo>
                  <a:pt x="64484" y="64293"/>
                </a:lnTo>
                <a:lnTo>
                  <a:pt x="97073" y="37491"/>
                </a:lnTo>
                <a:lnTo>
                  <a:pt x="134481" y="17252"/>
                </a:lnTo>
                <a:lnTo>
                  <a:pt x="175824" y="4460"/>
                </a:lnTo>
                <a:lnTo>
                  <a:pt x="220218" y="0"/>
                </a:lnTo>
                <a:lnTo>
                  <a:pt x="264611" y="4460"/>
                </a:lnTo>
                <a:lnTo>
                  <a:pt x="305954" y="17252"/>
                </a:lnTo>
                <a:lnTo>
                  <a:pt x="343362" y="37491"/>
                </a:lnTo>
                <a:lnTo>
                  <a:pt x="375951" y="64293"/>
                </a:lnTo>
                <a:lnTo>
                  <a:pt x="402837" y="96775"/>
                </a:lnTo>
                <a:lnTo>
                  <a:pt x="423136" y="134052"/>
                </a:lnTo>
                <a:lnTo>
                  <a:pt x="435963" y="175240"/>
                </a:lnTo>
                <a:lnTo>
                  <a:pt x="440436" y="219456"/>
                </a:lnTo>
                <a:lnTo>
                  <a:pt x="435963" y="263671"/>
                </a:lnTo>
                <a:lnTo>
                  <a:pt x="423136" y="304859"/>
                </a:lnTo>
                <a:lnTo>
                  <a:pt x="402837" y="342136"/>
                </a:lnTo>
                <a:lnTo>
                  <a:pt x="375951" y="374618"/>
                </a:lnTo>
                <a:lnTo>
                  <a:pt x="343362" y="401420"/>
                </a:lnTo>
                <a:lnTo>
                  <a:pt x="305954" y="421659"/>
                </a:lnTo>
                <a:lnTo>
                  <a:pt x="264611" y="434451"/>
                </a:lnTo>
                <a:lnTo>
                  <a:pt x="220218" y="438912"/>
                </a:lnTo>
                <a:lnTo>
                  <a:pt x="175824" y="434451"/>
                </a:lnTo>
                <a:lnTo>
                  <a:pt x="134481" y="421659"/>
                </a:lnTo>
                <a:lnTo>
                  <a:pt x="97073" y="401420"/>
                </a:lnTo>
                <a:lnTo>
                  <a:pt x="64484" y="374618"/>
                </a:lnTo>
                <a:lnTo>
                  <a:pt x="37598" y="342136"/>
                </a:lnTo>
                <a:lnTo>
                  <a:pt x="17299" y="304859"/>
                </a:lnTo>
                <a:lnTo>
                  <a:pt x="4472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88335" y="3382721"/>
            <a:ext cx="219456" cy="356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93997" y="227152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217" y="0"/>
                </a:move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7"/>
                </a:lnTo>
                <a:lnTo>
                  <a:pt x="4472" y="264611"/>
                </a:lnTo>
                <a:lnTo>
                  <a:pt x="17299" y="305954"/>
                </a:lnTo>
                <a:lnTo>
                  <a:pt x="37598" y="343362"/>
                </a:lnTo>
                <a:lnTo>
                  <a:pt x="64484" y="375951"/>
                </a:lnTo>
                <a:lnTo>
                  <a:pt x="97073" y="402837"/>
                </a:lnTo>
                <a:lnTo>
                  <a:pt x="134481" y="423136"/>
                </a:lnTo>
                <a:lnTo>
                  <a:pt x="175824" y="435963"/>
                </a:lnTo>
                <a:lnTo>
                  <a:pt x="220217" y="440435"/>
                </a:lnTo>
                <a:lnTo>
                  <a:pt x="264611" y="435963"/>
                </a:lnTo>
                <a:lnTo>
                  <a:pt x="305954" y="423136"/>
                </a:lnTo>
                <a:lnTo>
                  <a:pt x="343362" y="402837"/>
                </a:lnTo>
                <a:lnTo>
                  <a:pt x="375951" y="375951"/>
                </a:lnTo>
                <a:lnTo>
                  <a:pt x="402837" y="343362"/>
                </a:lnTo>
                <a:lnTo>
                  <a:pt x="423136" y="305954"/>
                </a:lnTo>
                <a:lnTo>
                  <a:pt x="435963" y="264611"/>
                </a:lnTo>
                <a:lnTo>
                  <a:pt x="440436" y="220217"/>
                </a:lnTo>
                <a:lnTo>
                  <a:pt x="435963" y="175824"/>
                </a:lnTo>
                <a:lnTo>
                  <a:pt x="423136" y="134481"/>
                </a:lnTo>
                <a:lnTo>
                  <a:pt x="402837" y="97073"/>
                </a:lnTo>
                <a:lnTo>
                  <a:pt x="375951" y="64484"/>
                </a:lnTo>
                <a:lnTo>
                  <a:pt x="343362" y="37598"/>
                </a:lnTo>
                <a:lnTo>
                  <a:pt x="305954" y="17299"/>
                </a:lnTo>
                <a:lnTo>
                  <a:pt x="264611" y="4472"/>
                </a:lnTo>
                <a:lnTo>
                  <a:pt x="220217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93997" y="227152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0" y="220217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264611" y="4472"/>
                </a:lnTo>
                <a:lnTo>
                  <a:pt x="305954" y="17299"/>
                </a:lnTo>
                <a:lnTo>
                  <a:pt x="343362" y="37598"/>
                </a:lnTo>
                <a:lnTo>
                  <a:pt x="375951" y="64484"/>
                </a:lnTo>
                <a:lnTo>
                  <a:pt x="402837" y="97073"/>
                </a:lnTo>
                <a:lnTo>
                  <a:pt x="423136" y="134481"/>
                </a:lnTo>
                <a:lnTo>
                  <a:pt x="435963" y="175824"/>
                </a:lnTo>
                <a:lnTo>
                  <a:pt x="440436" y="220217"/>
                </a:lnTo>
                <a:lnTo>
                  <a:pt x="435963" y="264611"/>
                </a:lnTo>
                <a:lnTo>
                  <a:pt x="423136" y="305954"/>
                </a:lnTo>
                <a:lnTo>
                  <a:pt x="402837" y="343362"/>
                </a:lnTo>
                <a:lnTo>
                  <a:pt x="375951" y="375951"/>
                </a:lnTo>
                <a:lnTo>
                  <a:pt x="343362" y="402837"/>
                </a:lnTo>
                <a:lnTo>
                  <a:pt x="305954" y="423136"/>
                </a:lnTo>
                <a:lnTo>
                  <a:pt x="264611" y="435963"/>
                </a:lnTo>
                <a:lnTo>
                  <a:pt x="220217" y="440435"/>
                </a:lnTo>
                <a:lnTo>
                  <a:pt x="175824" y="435963"/>
                </a:lnTo>
                <a:lnTo>
                  <a:pt x="134481" y="423136"/>
                </a:lnTo>
                <a:lnTo>
                  <a:pt x="97073" y="402837"/>
                </a:lnTo>
                <a:lnTo>
                  <a:pt x="64484" y="375951"/>
                </a:lnTo>
                <a:lnTo>
                  <a:pt x="37598" y="343362"/>
                </a:lnTo>
                <a:lnTo>
                  <a:pt x="17299" y="305954"/>
                </a:lnTo>
                <a:lnTo>
                  <a:pt x="4472" y="264611"/>
                </a:lnTo>
                <a:lnTo>
                  <a:pt x="0" y="220217"/>
                </a:lnTo>
                <a:close/>
              </a:path>
            </a:pathLst>
          </a:custGeom>
          <a:solidFill>
            <a:srgbClr val="0070C0"/>
          </a:solidFill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37127" y="2329637"/>
            <a:ext cx="307848" cy="356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65170" y="2588514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217" y="0"/>
                </a:move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8"/>
                </a:lnTo>
                <a:lnTo>
                  <a:pt x="4472" y="264611"/>
                </a:lnTo>
                <a:lnTo>
                  <a:pt x="17299" y="305954"/>
                </a:lnTo>
                <a:lnTo>
                  <a:pt x="37598" y="343362"/>
                </a:lnTo>
                <a:lnTo>
                  <a:pt x="64484" y="375951"/>
                </a:lnTo>
                <a:lnTo>
                  <a:pt x="97073" y="402837"/>
                </a:lnTo>
                <a:lnTo>
                  <a:pt x="134481" y="423136"/>
                </a:lnTo>
                <a:lnTo>
                  <a:pt x="175824" y="435963"/>
                </a:lnTo>
                <a:lnTo>
                  <a:pt x="220217" y="440436"/>
                </a:lnTo>
                <a:lnTo>
                  <a:pt x="264611" y="435963"/>
                </a:lnTo>
                <a:lnTo>
                  <a:pt x="305954" y="423136"/>
                </a:lnTo>
                <a:lnTo>
                  <a:pt x="343362" y="402837"/>
                </a:lnTo>
                <a:lnTo>
                  <a:pt x="375951" y="375951"/>
                </a:lnTo>
                <a:lnTo>
                  <a:pt x="402837" y="343362"/>
                </a:lnTo>
                <a:lnTo>
                  <a:pt x="423136" y="305954"/>
                </a:lnTo>
                <a:lnTo>
                  <a:pt x="435963" y="264611"/>
                </a:lnTo>
                <a:lnTo>
                  <a:pt x="440435" y="220218"/>
                </a:lnTo>
                <a:lnTo>
                  <a:pt x="435963" y="175824"/>
                </a:lnTo>
                <a:lnTo>
                  <a:pt x="423136" y="134481"/>
                </a:lnTo>
                <a:lnTo>
                  <a:pt x="402837" y="97073"/>
                </a:lnTo>
                <a:lnTo>
                  <a:pt x="375951" y="64484"/>
                </a:lnTo>
                <a:lnTo>
                  <a:pt x="343362" y="37598"/>
                </a:lnTo>
                <a:lnTo>
                  <a:pt x="305954" y="17299"/>
                </a:lnTo>
                <a:lnTo>
                  <a:pt x="264611" y="4472"/>
                </a:lnTo>
                <a:lnTo>
                  <a:pt x="220217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65170" y="2588514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0" y="220218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264611" y="4472"/>
                </a:lnTo>
                <a:lnTo>
                  <a:pt x="305954" y="17299"/>
                </a:lnTo>
                <a:lnTo>
                  <a:pt x="343362" y="37598"/>
                </a:lnTo>
                <a:lnTo>
                  <a:pt x="375951" y="64484"/>
                </a:lnTo>
                <a:lnTo>
                  <a:pt x="402837" y="97073"/>
                </a:lnTo>
                <a:lnTo>
                  <a:pt x="423136" y="134481"/>
                </a:lnTo>
                <a:lnTo>
                  <a:pt x="435963" y="175824"/>
                </a:lnTo>
                <a:lnTo>
                  <a:pt x="440435" y="220218"/>
                </a:lnTo>
                <a:lnTo>
                  <a:pt x="435963" y="264611"/>
                </a:lnTo>
                <a:lnTo>
                  <a:pt x="423136" y="305954"/>
                </a:lnTo>
                <a:lnTo>
                  <a:pt x="402837" y="343362"/>
                </a:lnTo>
                <a:lnTo>
                  <a:pt x="375951" y="375951"/>
                </a:lnTo>
                <a:lnTo>
                  <a:pt x="343362" y="402837"/>
                </a:lnTo>
                <a:lnTo>
                  <a:pt x="305954" y="423136"/>
                </a:lnTo>
                <a:lnTo>
                  <a:pt x="264611" y="435963"/>
                </a:lnTo>
                <a:lnTo>
                  <a:pt x="220217" y="440436"/>
                </a:lnTo>
                <a:lnTo>
                  <a:pt x="175824" y="435963"/>
                </a:lnTo>
                <a:lnTo>
                  <a:pt x="134481" y="423136"/>
                </a:lnTo>
                <a:lnTo>
                  <a:pt x="97073" y="402837"/>
                </a:lnTo>
                <a:lnTo>
                  <a:pt x="64484" y="375951"/>
                </a:lnTo>
                <a:lnTo>
                  <a:pt x="37598" y="343362"/>
                </a:lnTo>
                <a:lnTo>
                  <a:pt x="17299" y="305954"/>
                </a:lnTo>
                <a:lnTo>
                  <a:pt x="4472" y="264611"/>
                </a:lnTo>
                <a:lnTo>
                  <a:pt x="0" y="22021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29889" y="2647442"/>
            <a:ext cx="222503" cy="3566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2779" y="2629789"/>
            <a:ext cx="299313" cy="3566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219456" y="0"/>
                </a:moveTo>
                <a:lnTo>
                  <a:pt x="175229" y="4460"/>
                </a:lnTo>
                <a:lnTo>
                  <a:pt x="134036" y="17252"/>
                </a:lnTo>
                <a:lnTo>
                  <a:pt x="96758" y="37491"/>
                </a:lnTo>
                <a:lnTo>
                  <a:pt x="64279" y="64293"/>
                </a:lnTo>
                <a:lnTo>
                  <a:pt x="37481" y="96775"/>
                </a:lnTo>
                <a:lnTo>
                  <a:pt x="17246" y="134052"/>
                </a:lnTo>
                <a:lnTo>
                  <a:pt x="4458" y="175240"/>
                </a:lnTo>
                <a:lnTo>
                  <a:pt x="0" y="219455"/>
                </a:lnTo>
                <a:lnTo>
                  <a:pt x="4458" y="263671"/>
                </a:lnTo>
                <a:lnTo>
                  <a:pt x="17246" y="304859"/>
                </a:lnTo>
                <a:lnTo>
                  <a:pt x="37481" y="342136"/>
                </a:lnTo>
                <a:lnTo>
                  <a:pt x="64279" y="374618"/>
                </a:lnTo>
                <a:lnTo>
                  <a:pt x="96758" y="401420"/>
                </a:lnTo>
                <a:lnTo>
                  <a:pt x="134036" y="421659"/>
                </a:lnTo>
                <a:lnTo>
                  <a:pt x="175229" y="434451"/>
                </a:lnTo>
                <a:lnTo>
                  <a:pt x="219456" y="438911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1" y="219455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0" y="219455"/>
                </a:moveTo>
                <a:lnTo>
                  <a:pt x="4458" y="175240"/>
                </a:lnTo>
                <a:lnTo>
                  <a:pt x="17246" y="134052"/>
                </a:lnTo>
                <a:lnTo>
                  <a:pt x="37481" y="96775"/>
                </a:lnTo>
                <a:lnTo>
                  <a:pt x="64279" y="64293"/>
                </a:lnTo>
                <a:lnTo>
                  <a:pt x="96758" y="37491"/>
                </a:lnTo>
                <a:lnTo>
                  <a:pt x="134036" y="17252"/>
                </a:lnTo>
                <a:lnTo>
                  <a:pt x="175229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1" y="219455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1"/>
                </a:lnTo>
                <a:lnTo>
                  <a:pt x="175229" y="434451"/>
                </a:lnTo>
                <a:lnTo>
                  <a:pt x="134036" y="421659"/>
                </a:lnTo>
                <a:lnTo>
                  <a:pt x="96758" y="401420"/>
                </a:lnTo>
                <a:lnTo>
                  <a:pt x="64279" y="374618"/>
                </a:lnTo>
                <a:lnTo>
                  <a:pt x="37481" y="342136"/>
                </a:lnTo>
                <a:lnTo>
                  <a:pt x="17246" y="304859"/>
                </a:lnTo>
                <a:lnTo>
                  <a:pt x="4458" y="263671"/>
                </a:lnTo>
                <a:lnTo>
                  <a:pt x="0" y="21945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extShape 1">
            <a:extLst>
              <a:ext uri="{FF2B5EF4-FFF2-40B4-BE49-F238E27FC236}">
                <a16:creationId xmlns:a16="http://schemas.microsoft.com/office/drawing/2014/main" id="{BB90C421-BB3A-BB4E-9CEC-2D41D21B1A89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Agglomerative Hierarchical Clustering</a:t>
            </a:r>
          </a:p>
        </p:txBody>
      </p:sp>
      <p:sp>
        <p:nvSpPr>
          <p:cNvPr id="60" name="TextShape 2">
            <a:extLst>
              <a:ext uri="{FF2B5EF4-FFF2-40B4-BE49-F238E27FC236}">
                <a16:creationId xmlns:a16="http://schemas.microsoft.com/office/drawing/2014/main" id="{54B92A18-4204-C54E-AB2A-E4A0110F0B79}"/>
              </a:ext>
            </a:extLst>
          </p:cNvPr>
          <p:cNvSpPr txBox="1"/>
          <p:nvPr/>
        </p:nvSpPr>
        <p:spPr>
          <a:xfrm>
            <a:off x="4889753" y="992107"/>
            <a:ext cx="4155058" cy="1884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 point starts as its own cluster</a:t>
            </a:r>
          </a:p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each step, the two most similar clusters are merged</a:t>
            </a:r>
          </a:p>
        </p:txBody>
      </p:sp>
      <p:sp>
        <p:nvSpPr>
          <p:cNvPr id="56" name="object 23">
            <a:extLst>
              <a:ext uri="{FF2B5EF4-FFF2-40B4-BE49-F238E27FC236}">
                <a16:creationId xmlns:a16="http://schemas.microsoft.com/office/drawing/2014/main" id="{D85B61CB-4462-CE42-821E-3C7835CDD32C}"/>
              </a:ext>
            </a:extLst>
          </p:cNvPr>
          <p:cNvSpPr/>
          <p:nvPr/>
        </p:nvSpPr>
        <p:spPr>
          <a:xfrm>
            <a:off x="707168" y="3146297"/>
            <a:ext cx="268224" cy="3566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0">
            <a:extLst>
              <a:ext uri="{FF2B5EF4-FFF2-40B4-BE49-F238E27FC236}">
                <a16:creationId xmlns:a16="http://schemas.microsoft.com/office/drawing/2014/main" id="{B1269129-7FC4-C34F-B66F-2BF6A40D4DE3}"/>
              </a:ext>
            </a:extLst>
          </p:cNvPr>
          <p:cNvSpPr/>
          <p:nvPr/>
        </p:nvSpPr>
        <p:spPr>
          <a:xfrm>
            <a:off x="1265513" y="3367537"/>
            <a:ext cx="308457" cy="356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373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41398" y="2231898"/>
            <a:ext cx="570230" cy="570230"/>
          </a:xfrm>
          <a:custGeom>
            <a:avLst/>
            <a:gdLst/>
            <a:ahLst/>
            <a:cxnLst/>
            <a:rect l="l" t="t" r="r" b="b"/>
            <a:pathLst>
              <a:path w="570230" h="570230">
                <a:moveTo>
                  <a:pt x="0" y="284988"/>
                </a:moveTo>
                <a:lnTo>
                  <a:pt x="3731" y="238771"/>
                </a:lnTo>
                <a:lnTo>
                  <a:pt x="14532" y="194925"/>
                </a:lnTo>
                <a:lnTo>
                  <a:pt x="31817" y="154037"/>
                </a:lnTo>
                <a:lnTo>
                  <a:pt x="54998" y="116695"/>
                </a:lnTo>
                <a:lnTo>
                  <a:pt x="83486" y="83486"/>
                </a:lnTo>
                <a:lnTo>
                  <a:pt x="116695" y="54998"/>
                </a:lnTo>
                <a:lnTo>
                  <a:pt x="154037" y="31817"/>
                </a:lnTo>
                <a:lnTo>
                  <a:pt x="194925" y="14532"/>
                </a:lnTo>
                <a:lnTo>
                  <a:pt x="238771" y="3731"/>
                </a:lnTo>
                <a:lnTo>
                  <a:pt x="284988" y="0"/>
                </a:lnTo>
                <a:lnTo>
                  <a:pt x="331204" y="3731"/>
                </a:lnTo>
                <a:lnTo>
                  <a:pt x="375050" y="14532"/>
                </a:lnTo>
                <a:lnTo>
                  <a:pt x="415938" y="31817"/>
                </a:lnTo>
                <a:lnTo>
                  <a:pt x="453280" y="54998"/>
                </a:lnTo>
                <a:lnTo>
                  <a:pt x="486489" y="83486"/>
                </a:lnTo>
                <a:lnTo>
                  <a:pt x="514977" y="116695"/>
                </a:lnTo>
                <a:lnTo>
                  <a:pt x="538158" y="154037"/>
                </a:lnTo>
                <a:lnTo>
                  <a:pt x="555443" y="194925"/>
                </a:lnTo>
                <a:lnTo>
                  <a:pt x="566244" y="238771"/>
                </a:lnTo>
                <a:lnTo>
                  <a:pt x="569976" y="284988"/>
                </a:lnTo>
                <a:lnTo>
                  <a:pt x="566244" y="331204"/>
                </a:lnTo>
                <a:lnTo>
                  <a:pt x="555443" y="375050"/>
                </a:lnTo>
                <a:lnTo>
                  <a:pt x="538158" y="415938"/>
                </a:lnTo>
                <a:lnTo>
                  <a:pt x="514977" y="453280"/>
                </a:lnTo>
                <a:lnTo>
                  <a:pt x="486489" y="486489"/>
                </a:lnTo>
                <a:lnTo>
                  <a:pt x="453280" y="514977"/>
                </a:lnTo>
                <a:lnTo>
                  <a:pt x="415938" y="538158"/>
                </a:lnTo>
                <a:lnTo>
                  <a:pt x="375050" y="555443"/>
                </a:lnTo>
                <a:lnTo>
                  <a:pt x="331204" y="566244"/>
                </a:lnTo>
                <a:lnTo>
                  <a:pt x="284988" y="569976"/>
                </a:lnTo>
                <a:lnTo>
                  <a:pt x="238771" y="566244"/>
                </a:lnTo>
                <a:lnTo>
                  <a:pt x="194925" y="555443"/>
                </a:lnTo>
                <a:lnTo>
                  <a:pt x="154037" y="538158"/>
                </a:lnTo>
                <a:lnTo>
                  <a:pt x="116695" y="514977"/>
                </a:lnTo>
                <a:lnTo>
                  <a:pt x="83486" y="486489"/>
                </a:lnTo>
                <a:lnTo>
                  <a:pt x="54998" y="453280"/>
                </a:lnTo>
                <a:lnTo>
                  <a:pt x="31817" y="415938"/>
                </a:lnTo>
                <a:lnTo>
                  <a:pt x="14532" y="375050"/>
                </a:lnTo>
                <a:lnTo>
                  <a:pt x="3731" y="331204"/>
                </a:lnTo>
                <a:lnTo>
                  <a:pt x="0" y="284988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0498" y="3259073"/>
            <a:ext cx="568960" cy="570230"/>
          </a:xfrm>
          <a:custGeom>
            <a:avLst/>
            <a:gdLst/>
            <a:ahLst/>
            <a:cxnLst/>
            <a:rect l="l" t="t" r="r" b="b"/>
            <a:pathLst>
              <a:path w="568960" h="570229">
                <a:moveTo>
                  <a:pt x="0" y="284988"/>
                </a:moveTo>
                <a:lnTo>
                  <a:pt x="3720" y="238771"/>
                </a:lnTo>
                <a:lnTo>
                  <a:pt x="14490" y="194925"/>
                </a:lnTo>
                <a:lnTo>
                  <a:pt x="31725" y="154037"/>
                </a:lnTo>
                <a:lnTo>
                  <a:pt x="54839" y="116695"/>
                </a:lnTo>
                <a:lnTo>
                  <a:pt x="83248" y="83486"/>
                </a:lnTo>
                <a:lnTo>
                  <a:pt x="116366" y="54998"/>
                </a:lnTo>
                <a:lnTo>
                  <a:pt x="153608" y="31817"/>
                </a:lnTo>
                <a:lnTo>
                  <a:pt x="194389" y="14532"/>
                </a:lnTo>
                <a:lnTo>
                  <a:pt x="238123" y="3731"/>
                </a:lnTo>
                <a:lnTo>
                  <a:pt x="284225" y="0"/>
                </a:lnTo>
                <a:lnTo>
                  <a:pt x="330328" y="3731"/>
                </a:lnTo>
                <a:lnTo>
                  <a:pt x="374062" y="14532"/>
                </a:lnTo>
                <a:lnTo>
                  <a:pt x="414843" y="31817"/>
                </a:lnTo>
                <a:lnTo>
                  <a:pt x="452085" y="54998"/>
                </a:lnTo>
                <a:lnTo>
                  <a:pt x="485203" y="83486"/>
                </a:lnTo>
                <a:lnTo>
                  <a:pt x="513612" y="116695"/>
                </a:lnTo>
                <a:lnTo>
                  <a:pt x="536726" y="154037"/>
                </a:lnTo>
                <a:lnTo>
                  <a:pt x="553961" y="194925"/>
                </a:lnTo>
                <a:lnTo>
                  <a:pt x="564731" y="238771"/>
                </a:lnTo>
                <a:lnTo>
                  <a:pt x="568451" y="284988"/>
                </a:lnTo>
                <a:lnTo>
                  <a:pt x="564731" y="331204"/>
                </a:lnTo>
                <a:lnTo>
                  <a:pt x="553961" y="375050"/>
                </a:lnTo>
                <a:lnTo>
                  <a:pt x="536726" y="415938"/>
                </a:lnTo>
                <a:lnTo>
                  <a:pt x="513612" y="453280"/>
                </a:lnTo>
                <a:lnTo>
                  <a:pt x="485203" y="486489"/>
                </a:lnTo>
                <a:lnTo>
                  <a:pt x="452085" y="514977"/>
                </a:lnTo>
                <a:lnTo>
                  <a:pt x="414843" y="538158"/>
                </a:lnTo>
                <a:lnTo>
                  <a:pt x="374062" y="555443"/>
                </a:lnTo>
                <a:lnTo>
                  <a:pt x="330328" y="566244"/>
                </a:lnTo>
                <a:lnTo>
                  <a:pt x="284225" y="569976"/>
                </a:lnTo>
                <a:lnTo>
                  <a:pt x="238123" y="566244"/>
                </a:lnTo>
                <a:lnTo>
                  <a:pt x="194389" y="555443"/>
                </a:lnTo>
                <a:lnTo>
                  <a:pt x="153608" y="538158"/>
                </a:lnTo>
                <a:lnTo>
                  <a:pt x="116366" y="514977"/>
                </a:lnTo>
                <a:lnTo>
                  <a:pt x="83248" y="486489"/>
                </a:lnTo>
                <a:lnTo>
                  <a:pt x="54839" y="453280"/>
                </a:lnTo>
                <a:lnTo>
                  <a:pt x="31725" y="415938"/>
                </a:lnTo>
                <a:lnTo>
                  <a:pt x="14490" y="375050"/>
                </a:lnTo>
                <a:lnTo>
                  <a:pt x="3720" y="331204"/>
                </a:lnTo>
                <a:lnTo>
                  <a:pt x="0" y="284988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311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311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0334" y="3987088"/>
            <a:ext cx="204215" cy="26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7934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30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30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7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7934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30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7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30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90615" y="3987088"/>
            <a:ext cx="185927" cy="268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427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4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3427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4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3878" y="3987088"/>
            <a:ext cx="235305" cy="268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9097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99097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14159" y="3987088"/>
            <a:ext cx="216407" cy="268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391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29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29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8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391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29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8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29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4855" y="3987088"/>
            <a:ext cx="155448" cy="268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3026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2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2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4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2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3026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2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4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2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60818" y="3987088"/>
            <a:ext cx="152400" cy="268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04936" y="3987088"/>
            <a:ext cx="237744" cy="268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05521" y="3713734"/>
            <a:ext cx="465455" cy="228600"/>
          </a:xfrm>
          <a:custGeom>
            <a:avLst/>
            <a:gdLst/>
            <a:ahLst/>
            <a:cxnLst/>
            <a:rect l="l" t="t" r="r" b="b"/>
            <a:pathLst>
              <a:path w="465454" h="228600">
                <a:moveTo>
                  <a:pt x="0" y="228599"/>
                </a:moveTo>
                <a:lnTo>
                  <a:pt x="0" y="0"/>
                </a:lnTo>
                <a:lnTo>
                  <a:pt x="465327" y="0"/>
                </a:lnTo>
                <a:lnTo>
                  <a:pt x="465327" y="2158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78373" y="3414521"/>
            <a:ext cx="465455" cy="528320"/>
          </a:xfrm>
          <a:custGeom>
            <a:avLst/>
            <a:gdLst/>
            <a:ahLst/>
            <a:cxnLst/>
            <a:rect l="l" t="t" r="r" b="b"/>
            <a:pathLst>
              <a:path w="465454" h="528320">
                <a:moveTo>
                  <a:pt x="0" y="527811"/>
                </a:moveTo>
                <a:lnTo>
                  <a:pt x="0" y="0"/>
                </a:lnTo>
                <a:lnTo>
                  <a:pt x="465327" y="0"/>
                </a:lnTo>
                <a:lnTo>
                  <a:pt x="465327" y="51511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11546" y="3192017"/>
            <a:ext cx="692150" cy="744220"/>
          </a:xfrm>
          <a:custGeom>
            <a:avLst/>
            <a:gdLst/>
            <a:ahLst/>
            <a:cxnLst/>
            <a:rect l="l" t="t" r="r" b="b"/>
            <a:pathLst>
              <a:path w="692150" h="744220">
                <a:moveTo>
                  <a:pt x="0" y="228600"/>
                </a:moveTo>
                <a:lnTo>
                  <a:pt x="0" y="0"/>
                </a:lnTo>
                <a:lnTo>
                  <a:pt x="691641" y="0"/>
                </a:lnTo>
                <a:lnTo>
                  <a:pt x="691641" y="74416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86146" y="3443351"/>
            <a:ext cx="97536" cy="268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71574" y="2170178"/>
            <a:ext cx="1151890" cy="955040"/>
          </a:xfrm>
          <a:custGeom>
            <a:avLst/>
            <a:gdLst/>
            <a:ahLst/>
            <a:cxnLst/>
            <a:rect l="l" t="t" r="r" b="b"/>
            <a:pathLst>
              <a:path w="1151889" h="955039">
                <a:moveTo>
                  <a:pt x="47113" y="824607"/>
                </a:moveTo>
                <a:lnTo>
                  <a:pt x="24537" y="783364"/>
                </a:lnTo>
                <a:lnTo>
                  <a:pt x="9274" y="740195"/>
                </a:lnTo>
                <a:lnTo>
                  <a:pt x="1151" y="695924"/>
                </a:lnTo>
                <a:lnTo>
                  <a:pt x="0" y="651375"/>
                </a:lnTo>
                <a:lnTo>
                  <a:pt x="5648" y="607374"/>
                </a:lnTo>
                <a:lnTo>
                  <a:pt x="17926" y="564744"/>
                </a:lnTo>
                <a:lnTo>
                  <a:pt x="36662" y="524310"/>
                </a:lnTo>
                <a:lnTo>
                  <a:pt x="61687" y="486897"/>
                </a:lnTo>
                <a:lnTo>
                  <a:pt x="92829" y="453329"/>
                </a:lnTo>
                <a:lnTo>
                  <a:pt x="129917" y="424430"/>
                </a:lnTo>
                <a:lnTo>
                  <a:pt x="704084" y="47113"/>
                </a:lnTo>
                <a:lnTo>
                  <a:pt x="745362" y="24537"/>
                </a:lnTo>
                <a:lnTo>
                  <a:pt x="788559" y="9274"/>
                </a:lnTo>
                <a:lnTo>
                  <a:pt x="832851" y="1151"/>
                </a:lnTo>
                <a:lnTo>
                  <a:pt x="877416" y="0"/>
                </a:lnTo>
                <a:lnTo>
                  <a:pt x="921429" y="5648"/>
                </a:lnTo>
                <a:lnTo>
                  <a:pt x="964067" y="17926"/>
                </a:lnTo>
                <a:lnTo>
                  <a:pt x="1004505" y="36662"/>
                </a:lnTo>
                <a:lnTo>
                  <a:pt x="1041921" y="61687"/>
                </a:lnTo>
                <a:lnTo>
                  <a:pt x="1075490" y="92829"/>
                </a:lnTo>
                <a:lnTo>
                  <a:pt x="1104388" y="129917"/>
                </a:lnTo>
                <a:lnTo>
                  <a:pt x="1126964" y="171160"/>
                </a:lnTo>
                <a:lnTo>
                  <a:pt x="1142228" y="214330"/>
                </a:lnTo>
                <a:lnTo>
                  <a:pt x="1150351" y="258601"/>
                </a:lnTo>
                <a:lnTo>
                  <a:pt x="1151502" y="303150"/>
                </a:lnTo>
                <a:lnTo>
                  <a:pt x="1145854" y="347151"/>
                </a:lnTo>
                <a:lnTo>
                  <a:pt x="1133576" y="389781"/>
                </a:lnTo>
                <a:lnTo>
                  <a:pt x="1114840" y="430215"/>
                </a:lnTo>
                <a:lnTo>
                  <a:pt x="1089815" y="467628"/>
                </a:lnTo>
                <a:lnTo>
                  <a:pt x="1058673" y="501196"/>
                </a:lnTo>
                <a:lnTo>
                  <a:pt x="1021584" y="530094"/>
                </a:lnTo>
                <a:lnTo>
                  <a:pt x="447290" y="907538"/>
                </a:lnTo>
                <a:lnTo>
                  <a:pt x="406047" y="930114"/>
                </a:lnTo>
                <a:lnTo>
                  <a:pt x="362878" y="945377"/>
                </a:lnTo>
                <a:lnTo>
                  <a:pt x="318607" y="953497"/>
                </a:lnTo>
                <a:lnTo>
                  <a:pt x="274058" y="954644"/>
                </a:lnTo>
                <a:lnTo>
                  <a:pt x="230057" y="948988"/>
                </a:lnTo>
                <a:lnTo>
                  <a:pt x="187427" y="936699"/>
                </a:lnTo>
                <a:lnTo>
                  <a:pt x="146993" y="917946"/>
                </a:lnTo>
                <a:lnTo>
                  <a:pt x="109580" y="892900"/>
                </a:lnTo>
                <a:lnTo>
                  <a:pt x="76012" y="861730"/>
                </a:lnTo>
                <a:lnTo>
                  <a:pt x="47113" y="824607"/>
                </a:lnTo>
                <a:close/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06929" y="22974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19">
                <a:moveTo>
                  <a:pt x="219456" y="0"/>
                </a:moveTo>
                <a:lnTo>
                  <a:pt x="175240" y="4460"/>
                </a:lnTo>
                <a:lnTo>
                  <a:pt x="134052" y="17252"/>
                </a:lnTo>
                <a:lnTo>
                  <a:pt x="96775" y="37491"/>
                </a:lnTo>
                <a:lnTo>
                  <a:pt x="64293" y="64293"/>
                </a:lnTo>
                <a:lnTo>
                  <a:pt x="37491" y="96775"/>
                </a:lnTo>
                <a:lnTo>
                  <a:pt x="17252" y="134052"/>
                </a:lnTo>
                <a:lnTo>
                  <a:pt x="4460" y="175240"/>
                </a:lnTo>
                <a:lnTo>
                  <a:pt x="0" y="219456"/>
                </a:lnTo>
                <a:lnTo>
                  <a:pt x="4460" y="263671"/>
                </a:lnTo>
                <a:lnTo>
                  <a:pt x="17252" y="304859"/>
                </a:lnTo>
                <a:lnTo>
                  <a:pt x="37491" y="342136"/>
                </a:lnTo>
                <a:lnTo>
                  <a:pt x="64293" y="374618"/>
                </a:lnTo>
                <a:lnTo>
                  <a:pt x="96775" y="401420"/>
                </a:lnTo>
                <a:lnTo>
                  <a:pt x="134052" y="421659"/>
                </a:lnTo>
                <a:lnTo>
                  <a:pt x="175240" y="434451"/>
                </a:lnTo>
                <a:lnTo>
                  <a:pt x="219456" y="438912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2" y="219456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06929" y="22974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19">
                <a:moveTo>
                  <a:pt x="0" y="219456"/>
                </a:moveTo>
                <a:lnTo>
                  <a:pt x="4460" y="175240"/>
                </a:lnTo>
                <a:lnTo>
                  <a:pt x="17252" y="134052"/>
                </a:lnTo>
                <a:lnTo>
                  <a:pt x="37491" y="96775"/>
                </a:lnTo>
                <a:lnTo>
                  <a:pt x="64293" y="64293"/>
                </a:lnTo>
                <a:lnTo>
                  <a:pt x="96775" y="37491"/>
                </a:lnTo>
                <a:lnTo>
                  <a:pt x="134052" y="17252"/>
                </a:lnTo>
                <a:lnTo>
                  <a:pt x="175240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2" y="219456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2"/>
                </a:lnTo>
                <a:lnTo>
                  <a:pt x="175240" y="434451"/>
                </a:lnTo>
                <a:lnTo>
                  <a:pt x="134052" y="421659"/>
                </a:lnTo>
                <a:lnTo>
                  <a:pt x="96775" y="401420"/>
                </a:lnTo>
                <a:lnTo>
                  <a:pt x="64293" y="374618"/>
                </a:lnTo>
                <a:lnTo>
                  <a:pt x="37491" y="342136"/>
                </a:lnTo>
                <a:lnTo>
                  <a:pt x="17252" y="304859"/>
                </a:lnTo>
                <a:lnTo>
                  <a:pt x="4460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52217" y="2355164"/>
            <a:ext cx="295656" cy="356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24505" y="3324605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20">
                <a:moveTo>
                  <a:pt x="220218" y="0"/>
                </a:moveTo>
                <a:lnTo>
                  <a:pt x="175824" y="4460"/>
                </a:lnTo>
                <a:lnTo>
                  <a:pt x="134481" y="17252"/>
                </a:lnTo>
                <a:lnTo>
                  <a:pt x="97073" y="37491"/>
                </a:lnTo>
                <a:lnTo>
                  <a:pt x="64484" y="64293"/>
                </a:lnTo>
                <a:lnTo>
                  <a:pt x="37598" y="96775"/>
                </a:lnTo>
                <a:lnTo>
                  <a:pt x="17299" y="134052"/>
                </a:lnTo>
                <a:lnTo>
                  <a:pt x="4472" y="175240"/>
                </a:lnTo>
                <a:lnTo>
                  <a:pt x="0" y="219456"/>
                </a:lnTo>
                <a:lnTo>
                  <a:pt x="4472" y="263671"/>
                </a:lnTo>
                <a:lnTo>
                  <a:pt x="17299" y="304859"/>
                </a:lnTo>
                <a:lnTo>
                  <a:pt x="37598" y="342136"/>
                </a:lnTo>
                <a:lnTo>
                  <a:pt x="64484" y="374618"/>
                </a:lnTo>
                <a:lnTo>
                  <a:pt x="97073" y="401420"/>
                </a:lnTo>
                <a:lnTo>
                  <a:pt x="134481" y="421659"/>
                </a:lnTo>
                <a:lnTo>
                  <a:pt x="175824" y="434451"/>
                </a:lnTo>
                <a:lnTo>
                  <a:pt x="220218" y="438912"/>
                </a:lnTo>
                <a:lnTo>
                  <a:pt x="264611" y="434451"/>
                </a:lnTo>
                <a:lnTo>
                  <a:pt x="305954" y="421659"/>
                </a:lnTo>
                <a:lnTo>
                  <a:pt x="343362" y="401420"/>
                </a:lnTo>
                <a:lnTo>
                  <a:pt x="375951" y="374618"/>
                </a:lnTo>
                <a:lnTo>
                  <a:pt x="402837" y="342136"/>
                </a:lnTo>
                <a:lnTo>
                  <a:pt x="423136" y="304859"/>
                </a:lnTo>
                <a:lnTo>
                  <a:pt x="435963" y="263671"/>
                </a:lnTo>
                <a:lnTo>
                  <a:pt x="440436" y="219456"/>
                </a:lnTo>
                <a:lnTo>
                  <a:pt x="435963" y="175240"/>
                </a:lnTo>
                <a:lnTo>
                  <a:pt x="423136" y="134052"/>
                </a:lnTo>
                <a:lnTo>
                  <a:pt x="402837" y="96775"/>
                </a:lnTo>
                <a:lnTo>
                  <a:pt x="375951" y="64293"/>
                </a:lnTo>
                <a:lnTo>
                  <a:pt x="343362" y="37491"/>
                </a:lnTo>
                <a:lnTo>
                  <a:pt x="305954" y="17252"/>
                </a:lnTo>
                <a:lnTo>
                  <a:pt x="26461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4505" y="3324605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20">
                <a:moveTo>
                  <a:pt x="0" y="219456"/>
                </a:moveTo>
                <a:lnTo>
                  <a:pt x="4472" y="175240"/>
                </a:lnTo>
                <a:lnTo>
                  <a:pt x="17299" y="134052"/>
                </a:lnTo>
                <a:lnTo>
                  <a:pt x="37598" y="96775"/>
                </a:lnTo>
                <a:lnTo>
                  <a:pt x="64484" y="64293"/>
                </a:lnTo>
                <a:lnTo>
                  <a:pt x="97073" y="37491"/>
                </a:lnTo>
                <a:lnTo>
                  <a:pt x="134481" y="17252"/>
                </a:lnTo>
                <a:lnTo>
                  <a:pt x="175824" y="4460"/>
                </a:lnTo>
                <a:lnTo>
                  <a:pt x="220218" y="0"/>
                </a:lnTo>
                <a:lnTo>
                  <a:pt x="264611" y="4460"/>
                </a:lnTo>
                <a:lnTo>
                  <a:pt x="305954" y="17252"/>
                </a:lnTo>
                <a:lnTo>
                  <a:pt x="343362" y="37491"/>
                </a:lnTo>
                <a:lnTo>
                  <a:pt x="375951" y="64293"/>
                </a:lnTo>
                <a:lnTo>
                  <a:pt x="402837" y="96775"/>
                </a:lnTo>
                <a:lnTo>
                  <a:pt x="423136" y="134052"/>
                </a:lnTo>
                <a:lnTo>
                  <a:pt x="435963" y="175240"/>
                </a:lnTo>
                <a:lnTo>
                  <a:pt x="440436" y="219456"/>
                </a:lnTo>
                <a:lnTo>
                  <a:pt x="435963" y="263671"/>
                </a:lnTo>
                <a:lnTo>
                  <a:pt x="423136" y="304859"/>
                </a:lnTo>
                <a:lnTo>
                  <a:pt x="402837" y="342136"/>
                </a:lnTo>
                <a:lnTo>
                  <a:pt x="375951" y="374618"/>
                </a:lnTo>
                <a:lnTo>
                  <a:pt x="343362" y="401420"/>
                </a:lnTo>
                <a:lnTo>
                  <a:pt x="305954" y="421659"/>
                </a:lnTo>
                <a:lnTo>
                  <a:pt x="264611" y="434451"/>
                </a:lnTo>
                <a:lnTo>
                  <a:pt x="220218" y="438912"/>
                </a:lnTo>
                <a:lnTo>
                  <a:pt x="175824" y="434451"/>
                </a:lnTo>
                <a:lnTo>
                  <a:pt x="134481" y="421659"/>
                </a:lnTo>
                <a:lnTo>
                  <a:pt x="97073" y="401420"/>
                </a:lnTo>
                <a:lnTo>
                  <a:pt x="64484" y="374618"/>
                </a:lnTo>
                <a:lnTo>
                  <a:pt x="37598" y="342136"/>
                </a:lnTo>
                <a:lnTo>
                  <a:pt x="17299" y="304859"/>
                </a:lnTo>
                <a:lnTo>
                  <a:pt x="4472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88335" y="3382721"/>
            <a:ext cx="219456" cy="356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93997" y="227152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217" y="0"/>
                </a:move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7"/>
                </a:lnTo>
                <a:lnTo>
                  <a:pt x="4472" y="264611"/>
                </a:lnTo>
                <a:lnTo>
                  <a:pt x="17299" y="305954"/>
                </a:lnTo>
                <a:lnTo>
                  <a:pt x="37598" y="343362"/>
                </a:lnTo>
                <a:lnTo>
                  <a:pt x="64484" y="375951"/>
                </a:lnTo>
                <a:lnTo>
                  <a:pt x="97073" y="402837"/>
                </a:lnTo>
                <a:lnTo>
                  <a:pt x="134481" y="423136"/>
                </a:lnTo>
                <a:lnTo>
                  <a:pt x="175824" y="435963"/>
                </a:lnTo>
                <a:lnTo>
                  <a:pt x="220217" y="440435"/>
                </a:lnTo>
                <a:lnTo>
                  <a:pt x="264611" y="435963"/>
                </a:lnTo>
                <a:lnTo>
                  <a:pt x="305954" y="423136"/>
                </a:lnTo>
                <a:lnTo>
                  <a:pt x="343362" y="402837"/>
                </a:lnTo>
                <a:lnTo>
                  <a:pt x="375951" y="375951"/>
                </a:lnTo>
                <a:lnTo>
                  <a:pt x="402837" y="343362"/>
                </a:lnTo>
                <a:lnTo>
                  <a:pt x="423136" y="305954"/>
                </a:lnTo>
                <a:lnTo>
                  <a:pt x="435963" y="264611"/>
                </a:lnTo>
                <a:lnTo>
                  <a:pt x="440436" y="220217"/>
                </a:lnTo>
                <a:lnTo>
                  <a:pt x="435963" y="175824"/>
                </a:lnTo>
                <a:lnTo>
                  <a:pt x="423136" y="134481"/>
                </a:lnTo>
                <a:lnTo>
                  <a:pt x="402837" y="97073"/>
                </a:lnTo>
                <a:lnTo>
                  <a:pt x="375951" y="64484"/>
                </a:lnTo>
                <a:lnTo>
                  <a:pt x="343362" y="37598"/>
                </a:lnTo>
                <a:lnTo>
                  <a:pt x="305954" y="17299"/>
                </a:lnTo>
                <a:lnTo>
                  <a:pt x="264611" y="4472"/>
                </a:lnTo>
                <a:lnTo>
                  <a:pt x="220217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93997" y="227152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0" y="220217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264611" y="4472"/>
                </a:lnTo>
                <a:lnTo>
                  <a:pt x="305954" y="17299"/>
                </a:lnTo>
                <a:lnTo>
                  <a:pt x="343362" y="37598"/>
                </a:lnTo>
                <a:lnTo>
                  <a:pt x="375951" y="64484"/>
                </a:lnTo>
                <a:lnTo>
                  <a:pt x="402837" y="97073"/>
                </a:lnTo>
                <a:lnTo>
                  <a:pt x="423136" y="134481"/>
                </a:lnTo>
                <a:lnTo>
                  <a:pt x="435963" y="175824"/>
                </a:lnTo>
                <a:lnTo>
                  <a:pt x="440436" y="220217"/>
                </a:lnTo>
                <a:lnTo>
                  <a:pt x="435963" y="264611"/>
                </a:lnTo>
                <a:lnTo>
                  <a:pt x="423136" y="305954"/>
                </a:lnTo>
                <a:lnTo>
                  <a:pt x="402837" y="343362"/>
                </a:lnTo>
                <a:lnTo>
                  <a:pt x="375951" y="375951"/>
                </a:lnTo>
                <a:lnTo>
                  <a:pt x="343362" y="402837"/>
                </a:lnTo>
                <a:lnTo>
                  <a:pt x="305954" y="423136"/>
                </a:lnTo>
                <a:lnTo>
                  <a:pt x="264611" y="435963"/>
                </a:lnTo>
                <a:lnTo>
                  <a:pt x="220217" y="440435"/>
                </a:lnTo>
                <a:lnTo>
                  <a:pt x="175824" y="435963"/>
                </a:lnTo>
                <a:lnTo>
                  <a:pt x="134481" y="423136"/>
                </a:lnTo>
                <a:lnTo>
                  <a:pt x="97073" y="402837"/>
                </a:lnTo>
                <a:lnTo>
                  <a:pt x="64484" y="375951"/>
                </a:lnTo>
                <a:lnTo>
                  <a:pt x="37598" y="343362"/>
                </a:lnTo>
                <a:lnTo>
                  <a:pt x="17299" y="305954"/>
                </a:lnTo>
                <a:lnTo>
                  <a:pt x="4472" y="264611"/>
                </a:lnTo>
                <a:lnTo>
                  <a:pt x="0" y="220217"/>
                </a:lnTo>
                <a:close/>
              </a:path>
            </a:pathLst>
          </a:custGeom>
          <a:solidFill>
            <a:srgbClr val="0070C0"/>
          </a:solidFill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37127" y="2329637"/>
            <a:ext cx="307848" cy="3569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65170" y="2588514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217" y="0"/>
                </a:move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8"/>
                </a:lnTo>
                <a:lnTo>
                  <a:pt x="4472" y="264611"/>
                </a:lnTo>
                <a:lnTo>
                  <a:pt x="17299" y="305954"/>
                </a:lnTo>
                <a:lnTo>
                  <a:pt x="37598" y="343362"/>
                </a:lnTo>
                <a:lnTo>
                  <a:pt x="64484" y="375951"/>
                </a:lnTo>
                <a:lnTo>
                  <a:pt x="97073" y="402837"/>
                </a:lnTo>
                <a:lnTo>
                  <a:pt x="134481" y="423136"/>
                </a:lnTo>
                <a:lnTo>
                  <a:pt x="175824" y="435963"/>
                </a:lnTo>
                <a:lnTo>
                  <a:pt x="220217" y="440436"/>
                </a:lnTo>
                <a:lnTo>
                  <a:pt x="264611" y="435963"/>
                </a:lnTo>
                <a:lnTo>
                  <a:pt x="305954" y="423136"/>
                </a:lnTo>
                <a:lnTo>
                  <a:pt x="343362" y="402837"/>
                </a:lnTo>
                <a:lnTo>
                  <a:pt x="375951" y="375951"/>
                </a:lnTo>
                <a:lnTo>
                  <a:pt x="402837" y="343362"/>
                </a:lnTo>
                <a:lnTo>
                  <a:pt x="423136" y="305954"/>
                </a:lnTo>
                <a:lnTo>
                  <a:pt x="435963" y="264611"/>
                </a:lnTo>
                <a:lnTo>
                  <a:pt x="440435" y="220218"/>
                </a:lnTo>
                <a:lnTo>
                  <a:pt x="435963" y="175824"/>
                </a:lnTo>
                <a:lnTo>
                  <a:pt x="423136" y="134481"/>
                </a:lnTo>
                <a:lnTo>
                  <a:pt x="402837" y="97073"/>
                </a:lnTo>
                <a:lnTo>
                  <a:pt x="375951" y="64484"/>
                </a:lnTo>
                <a:lnTo>
                  <a:pt x="343362" y="37598"/>
                </a:lnTo>
                <a:lnTo>
                  <a:pt x="305954" y="17299"/>
                </a:lnTo>
                <a:lnTo>
                  <a:pt x="264611" y="4472"/>
                </a:lnTo>
                <a:lnTo>
                  <a:pt x="220217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65170" y="2588514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0" y="220218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264611" y="4472"/>
                </a:lnTo>
                <a:lnTo>
                  <a:pt x="305954" y="17299"/>
                </a:lnTo>
                <a:lnTo>
                  <a:pt x="343362" y="37598"/>
                </a:lnTo>
                <a:lnTo>
                  <a:pt x="375951" y="64484"/>
                </a:lnTo>
                <a:lnTo>
                  <a:pt x="402837" y="97073"/>
                </a:lnTo>
                <a:lnTo>
                  <a:pt x="423136" y="134481"/>
                </a:lnTo>
                <a:lnTo>
                  <a:pt x="435963" y="175824"/>
                </a:lnTo>
                <a:lnTo>
                  <a:pt x="440435" y="220218"/>
                </a:lnTo>
                <a:lnTo>
                  <a:pt x="435963" y="264611"/>
                </a:lnTo>
                <a:lnTo>
                  <a:pt x="423136" y="305954"/>
                </a:lnTo>
                <a:lnTo>
                  <a:pt x="402837" y="343362"/>
                </a:lnTo>
                <a:lnTo>
                  <a:pt x="375951" y="375951"/>
                </a:lnTo>
                <a:lnTo>
                  <a:pt x="343362" y="402837"/>
                </a:lnTo>
                <a:lnTo>
                  <a:pt x="305954" y="423136"/>
                </a:lnTo>
                <a:lnTo>
                  <a:pt x="264611" y="435963"/>
                </a:lnTo>
                <a:lnTo>
                  <a:pt x="220217" y="440436"/>
                </a:lnTo>
                <a:lnTo>
                  <a:pt x="175824" y="435963"/>
                </a:lnTo>
                <a:lnTo>
                  <a:pt x="134481" y="423136"/>
                </a:lnTo>
                <a:lnTo>
                  <a:pt x="97073" y="402837"/>
                </a:lnTo>
                <a:lnTo>
                  <a:pt x="64484" y="375951"/>
                </a:lnTo>
                <a:lnTo>
                  <a:pt x="37598" y="343362"/>
                </a:lnTo>
                <a:lnTo>
                  <a:pt x="17299" y="305954"/>
                </a:lnTo>
                <a:lnTo>
                  <a:pt x="4472" y="264611"/>
                </a:lnTo>
                <a:lnTo>
                  <a:pt x="0" y="220218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29889" y="2647442"/>
            <a:ext cx="222503" cy="3566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2779" y="2629789"/>
            <a:ext cx="299313" cy="3566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219456" y="0"/>
                </a:moveTo>
                <a:lnTo>
                  <a:pt x="175229" y="4460"/>
                </a:lnTo>
                <a:lnTo>
                  <a:pt x="134036" y="17252"/>
                </a:lnTo>
                <a:lnTo>
                  <a:pt x="96758" y="37491"/>
                </a:lnTo>
                <a:lnTo>
                  <a:pt x="64279" y="64293"/>
                </a:lnTo>
                <a:lnTo>
                  <a:pt x="37481" y="96775"/>
                </a:lnTo>
                <a:lnTo>
                  <a:pt x="17246" y="134052"/>
                </a:lnTo>
                <a:lnTo>
                  <a:pt x="4458" y="175240"/>
                </a:lnTo>
                <a:lnTo>
                  <a:pt x="0" y="219455"/>
                </a:lnTo>
                <a:lnTo>
                  <a:pt x="4458" y="263671"/>
                </a:lnTo>
                <a:lnTo>
                  <a:pt x="17246" y="304859"/>
                </a:lnTo>
                <a:lnTo>
                  <a:pt x="37481" y="342136"/>
                </a:lnTo>
                <a:lnTo>
                  <a:pt x="64279" y="374618"/>
                </a:lnTo>
                <a:lnTo>
                  <a:pt x="96758" y="401420"/>
                </a:lnTo>
                <a:lnTo>
                  <a:pt x="134036" y="421659"/>
                </a:lnTo>
                <a:lnTo>
                  <a:pt x="175229" y="434451"/>
                </a:lnTo>
                <a:lnTo>
                  <a:pt x="219456" y="438911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1" y="219455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0" y="219455"/>
                </a:moveTo>
                <a:lnTo>
                  <a:pt x="4458" y="175240"/>
                </a:lnTo>
                <a:lnTo>
                  <a:pt x="17246" y="134052"/>
                </a:lnTo>
                <a:lnTo>
                  <a:pt x="37481" y="96775"/>
                </a:lnTo>
                <a:lnTo>
                  <a:pt x="64279" y="64293"/>
                </a:lnTo>
                <a:lnTo>
                  <a:pt x="96758" y="37491"/>
                </a:lnTo>
                <a:lnTo>
                  <a:pt x="134036" y="17252"/>
                </a:lnTo>
                <a:lnTo>
                  <a:pt x="175229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1" y="219455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1"/>
                </a:lnTo>
                <a:lnTo>
                  <a:pt x="175229" y="434451"/>
                </a:lnTo>
                <a:lnTo>
                  <a:pt x="134036" y="421659"/>
                </a:lnTo>
                <a:lnTo>
                  <a:pt x="96758" y="401420"/>
                </a:lnTo>
                <a:lnTo>
                  <a:pt x="64279" y="374618"/>
                </a:lnTo>
                <a:lnTo>
                  <a:pt x="37481" y="342136"/>
                </a:lnTo>
                <a:lnTo>
                  <a:pt x="17246" y="304859"/>
                </a:lnTo>
                <a:lnTo>
                  <a:pt x="4458" y="263671"/>
                </a:lnTo>
                <a:lnTo>
                  <a:pt x="0" y="21945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8537" y="2483558"/>
            <a:ext cx="1223010" cy="1366520"/>
          </a:xfrm>
          <a:custGeom>
            <a:avLst/>
            <a:gdLst/>
            <a:ahLst/>
            <a:cxnLst/>
            <a:rect l="l" t="t" r="r" b="b"/>
            <a:pathLst>
              <a:path w="1223010" h="1366520">
                <a:moveTo>
                  <a:pt x="108799" y="1041707"/>
                </a:moveTo>
                <a:lnTo>
                  <a:pt x="69948" y="1003618"/>
                </a:lnTo>
                <a:lnTo>
                  <a:pt x="39979" y="963260"/>
                </a:lnTo>
                <a:lnTo>
                  <a:pt x="18556" y="921200"/>
                </a:lnTo>
                <a:lnTo>
                  <a:pt x="5341" y="878003"/>
                </a:lnTo>
                <a:lnTo>
                  <a:pt x="0" y="834237"/>
                </a:lnTo>
                <a:lnTo>
                  <a:pt x="2194" y="790467"/>
                </a:lnTo>
                <a:lnTo>
                  <a:pt x="11590" y="747259"/>
                </a:lnTo>
                <a:lnTo>
                  <a:pt x="27849" y="705180"/>
                </a:lnTo>
                <a:lnTo>
                  <a:pt x="50636" y="664795"/>
                </a:lnTo>
                <a:lnTo>
                  <a:pt x="79614" y="626671"/>
                </a:lnTo>
                <a:lnTo>
                  <a:pt x="506779" y="99113"/>
                </a:lnTo>
                <a:lnTo>
                  <a:pt x="538190" y="68363"/>
                </a:lnTo>
                <a:lnTo>
                  <a:pt x="573740" y="43123"/>
                </a:lnTo>
                <a:lnTo>
                  <a:pt x="612569" y="23528"/>
                </a:lnTo>
                <a:lnTo>
                  <a:pt x="653821" y="9718"/>
                </a:lnTo>
                <a:lnTo>
                  <a:pt x="696638" y="1830"/>
                </a:lnTo>
                <a:lnTo>
                  <a:pt x="740162" y="0"/>
                </a:lnTo>
                <a:lnTo>
                  <a:pt x="783535" y="4366"/>
                </a:lnTo>
                <a:lnTo>
                  <a:pt x="825899" y="15065"/>
                </a:lnTo>
                <a:lnTo>
                  <a:pt x="866397" y="32236"/>
                </a:lnTo>
                <a:lnTo>
                  <a:pt x="904171" y="56015"/>
                </a:lnTo>
                <a:lnTo>
                  <a:pt x="938363" y="86540"/>
                </a:lnTo>
                <a:lnTo>
                  <a:pt x="983021" y="147084"/>
                </a:lnTo>
                <a:lnTo>
                  <a:pt x="1003686" y="184561"/>
                </a:lnTo>
                <a:lnTo>
                  <a:pt x="1023418" y="226073"/>
                </a:lnTo>
                <a:lnTo>
                  <a:pt x="1042352" y="271043"/>
                </a:lnTo>
                <a:lnTo>
                  <a:pt x="1060620" y="318895"/>
                </a:lnTo>
                <a:lnTo>
                  <a:pt x="1078355" y="369053"/>
                </a:lnTo>
                <a:lnTo>
                  <a:pt x="1095690" y="420941"/>
                </a:lnTo>
                <a:lnTo>
                  <a:pt x="1112757" y="473981"/>
                </a:lnTo>
                <a:lnTo>
                  <a:pt x="1129691" y="527597"/>
                </a:lnTo>
                <a:lnTo>
                  <a:pt x="1146623" y="581214"/>
                </a:lnTo>
                <a:lnTo>
                  <a:pt x="1163687" y="634254"/>
                </a:lnTo>
                <a:lnTo>
                  <a:pt x="1181016" y="686141"/>
                </a:lnTo>
                <a:lnTo>
                  <a:pt x="1198743" y="736299"/>
                </a:lnTo>
                <a:lnTo>
                  <a:pt x="1217001" y="784151"/>
                </a:lnTo>
                <a:lnTo>
                  <a:pt x="1221931" y="838125"/>
                </a:lnTo>
                <a:lnTo>
                  <a:pt x="1222908" y="891539"/>
                </a:lnTo>
                <a:lnTo>
                  <a:pt x="1220089" y="944012"/>
                </a:lnTo>
                <a:lnTo>
                  <a:pt x="1213634" y="995162"/>
                </a:lnTo>
                <a:lnTo>
                  <a:pt x="1203699" y="1044610"/>
                </a:lnTo>
                <a:lnTo>
                  <a:pt x="1190443" y="1091973"/>
                </a:lnTo>
                <a:lnTo>
                  <a:pt x="1174023" y="1136871"/>
                </a:lnTo>
                <a:lnTo>
                  <a:pt x="1154599" y="1178924"/>
                </a:lnTo>
                <a:lnTo>
                  <a:pt x="1132327" y="1217751"/>
                </a:lnTo>
                <a:lnTo>
                  <a:pt x="1107367" y="1252969"/>
                </a:lnTo>
                <a:lnTo>
                  <a:pt x="1079875" y="1284200"/>
                </a:lnTo>
                <a:lnTo>
                  <a:pt x="1050011" y="1311061"/>
                </a:lnTo>
                <a:lnTo>
                  <a:pt x="1017932" y="1333172"/>
                </a:lnTo>
                <a:lnTo>
                  <a:pt x="983796" y="1350152"/>
                </a:lnTo>
                <a:lnTo>
                  <a:pt x="915997" y="1366097"/>
                </a:lnTo>
                <a:lnTo>
                  <a:pt x="879438" y="1366216"/>
                </a:lnTo>
                <a:lnTo>
                  <a:pt x="838686" y="1362329"/>
                </a:lnTo>
                <a:lnTo>
                  <a:pt x="794345" y="1354787"/>
                </a:lnTo>
                <a:lnTo>
                  <a:pt x="747017" y="1343942"/>
                </a:lnTo>
                <a:lnTo>
                  <a:pt x="697308" y="1330143"/>
                </a:lnTo>
                <a:lnTo>
                  <a:pt x="645819" y="1313742"/>
                </a:lnTo>
                <a:lnTo>
                  <a:pt x="593155" y="1295089"/>
                </a:lnTo>
                <a:lnTo>
                  <a:pt x="539918" y="1274537"/>
                </a:lnTo>
                <a:lnTo>
                  <a:pt x="486712" y="1252435"/>
                </a:lnTo>
                <a:lnTo>
                  <a:pt x="434140" y="1229134"/>
                </a:lnTo>
                <a:lnTo>
                  <a:pt x="382806" y="1204987"/>
                </a:lnTo>
                <a:lnTo>
                  <a:pt x="333312" y="1180343"/>
                </a:lnTo>
                <a:lnTo>
                  <a:pt x="286263" y="1155553"/>
                </a:lnTo>
                <a:lnTo>
                  <a:pt x="242262" y="1130969"/>
                </a:lnTo>
                <a:lnTo>
                  <a:pt x="201911" y="1106942"/>
                </a:lnTo>
                <a:lnTo>
                  <a:pt x="165815" y="1083821"/>
                </a:lnTo>
                <a:lnTo>
                  <a:pt x="134576" y="1061960"/>
                </a:lnTo>
                <a:lnTo>
                  <a:pt x="108799" y="1041707"/>
                </a:lnTo>
                <a:close/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TextShape 1">
            <a:extLst>
              <a:ext uri="{FF2B5EF4-FFF2-40B4-BE49-F238E27FC236}">
                <a16:creationId xmlns:a16="http://schemas.microsoft.com/office/drawing/2014/main" id="{3E9A6E00-7859-3544-B13F-EB8DC396EA8C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Agglomerative Hierarchical Clustering</a:t>
            </a:r>
          </a:p>
        </p:txBody>
      </p:sp>
      <p:sp>
        <p:nvSpPr>
          <p:cNvPr id="61" name="TextShape 2">
            <a:extLst>
              <a:ext uri="{FF2B5EF4-FFF2-40B4-BE49-F238E27FC236}">
                <a16:creationId xmlns:a16="http://schemas.microsoft.com/office/drawing/2014/main" id="{2B6FDA03-B158-A84B-A470-0F5E3E7CC284}"/>
              </a:ext>
            </a:extLst>
          </p:cNvPr>
          <p:cNvSpPr txBox="1"/>
          <p:nvPr/>
        </p:nvSpPr>
        <p:spPr>
          <a:xfrm>
            <a:off x="4889753" y="992107"/>
            <a:ext cx="4155058" cy="1884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 point starts as its own cluster</a:t>
            </a:r>
          </a:p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each step, the two most similar clusters are merged</a:t>
            </a:r>
          </a:p>
        </p:txBody>
      </p:sp>
      <p:sp>
        <p:nvSpPr>
          <p:cNvPr id="57" name="object 23">
            <a:extLst>
              <a:ext uri="{FF2B5EF4-FFF2-40B4-BE49-F238E27FC236}">
                <a16:creationId xmlns:a16="http://schemas.microsoft.com/office/drawing/2014/main" id="{A957309E-3165-D340-B74A-843B99C7B26A}"/>
              </a:ext>
            </a:extLst>
          </p:cNvPr>
          <p:cNvSpPr/>
          <p:nvPr/>
        </p:nvSpPr>
        <p:spPr>
          <a:xfrm>
            <a:off x="707168" y="3146297"/>
            <a:ext cx="268224" cy="3566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0">
            <a:extLst>
              <a:ext uri="{FF2B5EF4-FFF2-40B4-BE49-F238E27FC236}">
                <a16:creationId xmlns:a16="http://schemas.microsoft.com/office/drawing/2014/main" id="{B2098D90-3177-E445-88CC-6BF1FC8A06D8}"/>
              </a:ext>
            </a:extLst>
          </p:cNvPr>
          <p:cNvSpPr/>
          <p:nvPr/>
        </p:nvSpPr>
        <p:spPr>
          <a:xfrm>
            <a:off x="1265513" y="3367537"/>
            <a:ext cx="308457" cy="3566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973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71574" y="2170178"/>
            <a:ext cx="1151890" cy="955040"/>
          </a:xfrm>
          <a:custGeom>
            <a:avLst/>
            <a:gdLst/>
            <a:ahLst/>
            <a:cxnLst/>
            <a:rect l="l" t="t" r="r" b="b"/>
            <a:pathLst>
              <a:path w="1151889" h="955039">
                <a:moveTo>
                  <a:pt x="47113" y="824607"/>
                </a:moveTo>
                <a:lnTo>
                  <a:pt x="24537" y="783364"/>
                </a:lnTo>
                <a:lnTo>
                  <a:pt x="9274" y="740195"/>
                </a:lnTo>
                <a:lnTo>
                  <a:pt x="1151" y="695924"/>
                </a:lnTo>
                <a:lnTo>
                  <a:pt x="0" y="651375"/>
                </a:lnTo>
                <a:lnTo>
                  <a:pt x="5648" y="607374"/>
                </a:lnTo>
                <a:lnTo>
                  <a:pt x="17926" y="564744"/>
                </a:lnTo>
                <a:lnTo>
                  <a:pt x="36662" y="524310"/>
                </a:lnTo>
                <a:lnTo>
                  <a:pt x="61687" y="486897"/>
                </a:lnTo>
                <a:lnTo>
                  <a:pt x="92829" y="453329"/>
                </a:lnTo>
                <a:lnTo>
                  <a:pt x="129917" y="424430"/>
                </a:lnTo>
                <a:lnTo>
                  <a:pt x="704084" y="47113"/>
                </a:lnTo>
                <a:lnTo>
                  <a:pt x="745362" y="24537"/>
                </a:lnTo>
                <a:lnTo>
                  <a:pt x="788559" y="9274"/>
                </a:lnTo>
                <a:lnTo>
                  <a:pt x="832851" y="1151"/>
                </a:lnTo>
                <a:lnTo>
                  <a:pt x="877416" y="0"/>
                </a:lnTo>
                <a:lnTo>
                  <a:pt x="921429" y="5648"/>
                </a:lnTo>
                <a:lnTo>
                  <a:pt x="964067" y="17926"/>
                </a:lnTo>
                <a:lnTo>
                  <a:pt x="1004505" y="36662"/>
                </a:lnTo>
                <a:lnTo>
                  <a:pt x="1041921" y="61687"/>
                </a:lnTo>
                <a:lnTo>
                  <a:pt x="1075490" y="92829"/>
                </a:lnTo>
                <a:lnTo>
                  <a:pt x="1104388" y="129917"/>
                </a:lnTo>
                <a:lnTo>
                  <a:pt x="1126964" y="171160"/>
                </a:lnTo>
                <a:lnTo>
                  <a:pt x="1142228" y="214330"/>
                </a:lnTo>
                <a:lnTo>
                  <a:pt x="1150351" y="258601"/>
                </a:lnTo>
                <a:lnTo>
                  <a:pt x="1151502" y="303150"/>
                </a:lnTo>
                <a:lnTo>
                  <a:pt x="1145854" y="347151"/>
                </a:lnTo>
                <a:lnTo>
                  <a:pt x="1133576" y="389781"/>
                </a:lnTo>
                <a:lnTo>
                  <a:pt x="1114840" y="430215"/>
                </a:lnTo>
                <a:lnTo>
                  <a:pt x="1089815" y="467628"/>
                </a:lnTo>
                <a:lnTo>
                  <a:pt x="1058673" y="501196"/>
                </a:lnTo>
                <a:lnTo>
                  <a:pt x="1021584" y="530094"/>
                </a:lnTo>
                <a:lnTo>
                  <a:pt x="447290" y="907538"/>
                </a:lnTo>
                <a:lnTo>
                  <a:pt x="406047" y="930114"/>
                </a:lnTo>
                <a:lnTo>
                  <a:pt x="362878" y="945377"/>
                </a:lnTo>
                <a:lnTo>
                  <a:pt x="318607" y="953497"/>
                </a:lnTo>
                <a:lnTo>
                  <a:pt x="274058" y="954644"/>
                </a:lnTo>
                <a:lnTo>
                  <a:pt x="230057" y="948988"/>
                </a:lnTo>
                <a:lnTo>
                  <a:pt x="187427" y="936699"/>
                </a:lnTo>
                <a:lnTo>
                  <a:pt x="146993" y="917946"/>
                </a:lnTo>
                <a:lnTo>
                  <a:pt x="109580" y="892900"/>
                </a:lnTo>
                <a:lnTo>
                  <a:pt x="76012" y="861730"/>
                </a:lnTo>
                <a:lnTo>
                  <a:pt x="47113" y="824607"/>
                </a:lnTo>
                <a:close/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7693" y="2204002"/>
            <a:ext cx="1016000" cy="1647825"/>
          </a:xfrm>
          <a:custGeom>
            <a:avLst/>
            <a:gdLst/>
            <a:ahLst/>
            <a:cxnLst/>
            <a:rect l="l" t="t" r="r" b="b"/>
            <a:pathLst>
              <a:path w="1016000" h="1647825">
                <a:moveTo>
                  <a:pt x="837012" y="1626444"/>
                </a:moveTo>
                <a:lnTo>
                  <a:pt x="792229" y="1640717"/>
                </a:lnTo>
                <a:lnTo>
                  <a:pt x="746945" y="1647445"/>
                </a:lnTo>
                <a:lnTo>
                  <a:pt x="701939" y="1646952"/>
                </a:lnTo>
                <a:lnTo>
                  <a:pt x="657989" y="1639565"/>
                </a:lnTo>
                <a:lnTo>
                  <a:pt x="615873" y="1625610"/>
                </a:lnTo>
                <a:lnTo>
                  <a:pt x="576371" y="1605413"/>
                </a:lnTo>
                <a:lnTo>
                  <a:pt x="540262" y="1579298"/>
                </a:lnTo>
                <a:lnTo>
                  <a:pt x="508324" y="1547592"/>
                </a:lnTo>
                <a:lnTo>
                  <a:pt x="481335" y="1510621"/>
                </a:lnTo>
                <a:lnTo>
                  <a:pt x="460076" y="1468710"/>
                </a:lnTo>
                <a:lnTo>
                  <a:pt x="21037" y="397973"/>
                </a:lnTo>
                <a:lnTo>
                  <a:pt x="6745" y="353190"/>
                </a:lnTo>
                <a:lnTo>
                  <a:pt x="0" y="307906"/>
                </a:lnTo>
                <a:lnTo>
                  <a:pt x="477" y="262900"/>
                </a:lnTo>
                <a:lnTo>
                  <a:pt x="7851" y="218950"/>
                </a:lnTo>
                <a:lnTo>
                  <a:pt x="21799" y="176834"/>
                </a:lnTo>
                <a:lnTo>
                  <a:pt x="41995" y="137332"/>
                </a:lnTo>
                <a:lnTo>
                  <a:pt x="68115" y="101223"/>
                </a:lnTo>
                <a:lnTo>
                  <a:pt x="99834" y="69285"/>
                </a:lnTo>
                <a:lnTo>
                  <a:pt x="136827" y="42296"/>
                </a:lnTo>
                <a:lnTo>
                  <a:pt x="178771" y="21037"/>
                </a:lnTo>
                <a:lnTo>
                  <a:pt x="223584" y="6745"/>
                </a:lnTo>
                <a:lnTo>
                  <a:pt x="268887" y="0"/>
                </a:lnTo>
                <a:lnTo>
                  <a:pt x="313903" y="477"/>
                </a:lnTo>
                <a:lnTo>
                  <a:pt x="357857" y="7851"/>
                </a:lnTo>
                <a:lnTo>
                  <a:pt x="399973" y="21799"/>
                </a:lnTo>
                <a:lnTo>
                  <a:pt x="439475" y="41995"/>
                </a:lnTo>
                <a:lnTo>
                  <a:pt x="475588" y="68115"/>
                </a:lnTo>
                <a:lnTo>
                  <a:pt x="507536" y="99834"/>
                </a:lnTo>
                <a:lnTo>
                  <a:pt x="534543" y="136827"/>
                </a:lnTo>
                <a:lnTo>
                  <a:pt x="555834" y="178771"/>
                </a:lnTo>
                <a:lnTo>
                  <a:pt x="994873" y="1249381"/>
                </a:lnTo>
                <a:lnTo>
                  <a:pt x="1009130" y="1294194"/>
                </a:lnTo>
                <a:lnTo>
                  <a:pt x="1015848" y="1339497"/>
                </a:lnTo>
                <a:lnTo>
                  <a:pt x="1015350" y="1384513"/>
                </a:lnTo>
                <a:lnTo>
                  <a:pt x="1007959" y="1428467"/>
                </a:lnTo>
                <a:lnTo>
                  <a:pt x="994000" y="1470583"/>
                </a:lnTo>
                <a:lnTo>
                  <a:pt x="973796" y="1510085"/>
                </a:lnTo>
                <a:lnTo>
                  <a:pt x="947671" y="1546198"/>
                </a:lnTo>
                <a:lnTo>
                  <a:pt x="915950" y="1578146"/>
                </a:lnTo>
                <a:lnTo>
                  <a:pt x="878955" y="1605153"/>
                </a:lnTo>
                <a:lnTo>
                  <a:pt x="837012" y="1626444"/>
                </a:lnTo>
                <a:close/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311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311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0334" y="3987088"/>
            <a:ext cx="204215" cy="26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7934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30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30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7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7934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30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7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30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90615" y="3987088"/>
            <a:ext cx="185927" cy="268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427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4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3427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4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3878" y="3987088"/>
            <a:ext cx="235305" cy="268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9097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99097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14159" y="3987088"/>
            <a:ext cx="216407" cy="268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391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29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29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8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391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29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8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29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4855" y="3987088"/>
            <a:ext cx="155448" cy="268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3026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2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2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4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2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3026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2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4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2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60818" y="3987088"/>
            <a:ext cx="152400" cy="268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04936" y="3987088"/>
            <a:ext cx="237744" cy="268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05521" y="3713734"/>
            <a:ext cx="465455" cy="228600"/>
          </a:xfrm>
          <a:custGeom>
            <a:avLst/>
            <a:gdLst/>
            <a:ahLst/>
            <a:cxnLst/>
            <a:rect l="l" t="t" r="r" b="b"/>
            <a:pathLst>
              <a:path w="465454" h="228600">
                <a:moveTo>
                  <a:pt x="0" y="228599"/>
                </a:moveTo>
                <a:lnTo>
                  <a:pt x="0" y="0"/>
                </a:lnTo>
                <a:lnTo>
                  <a:pt x="465327" y="0"/>
                </a:lnTo>
                <a:lnTo>
                  <a:pt x="465327" y="2158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78373" y="3414521"/>
            <a:ext cx="465455" cy="528320"/>
          </a:xfrm>
          <a:custGeom>
            <a:avLst/>
            <a:gdLst/>
            <a:ahLst/>
            <a:cxnLst/>
            <a:rect l="l" t="t" r="r" b="b"/>
            <a:pathLst>
              <a:path w="465454" h="528320">
                <a:moveTo>
                  <a:pt x="0" y="527811"/>
                </a:moveTo>
                <a:lnTo>
                  <a:pt x="0" y="0"/>
                </a:lnTo>
                <a:lnTo>
                  <a:pt x="465327" y="0"/>
                </a:lnTo>
                <a:lnTo>
                  <a:pt x="465327" y="51511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11546" y="3192017"/>
            <a:ext cx="692150" cy="744220"/>
          </a:xfrm>
          <a:custGeom>
            <a:avLst/>
            <a:gdLst/>
            <a:ahLst/>
            <a:cxnLst/>
            <a:rect l="l" t="t" r="r" b="b"/>
            <a:pathLst>
              <a:path w="692150" h="744220">
                <a:moveTo>
                  <a:pt x="0" y="228600"/>
                </a:moveTo>
                <a:lnTo>
                  <a:pt x="0" y="0"/>
                </a:lnTo>
                <a:lnTo>
                  <a:pt x="691641" y="0"/>
                </a:lnTo>
                <a:lnTo>
                  <a:pt x="691641" y="74416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86146" y="3443351"/>
            <a:ext cx="97536" cy="268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74357" y="2865882"/>
            <a:ext cx="465455" cy="1076960"/>
          </a:xfrm>
          <a:custGeom>
            <a:avLst/>
            <a:gdLst/>
            <a:ahLst/>
            <a:cxnLst/>
            <a:rect l="l" t="t" r="r" b="b"/>
            <a:pathLst>
              <a:path w="465454" h="1076960">
                <a:moveTo>
                  <a:pt x="0" y="1076452"/>
                </a:moveTo>
                <a:lnTo>
                  <a:pt x="0" y="0"/>
                </a:lnTo>
                <a:lnTo>
                  <a:pt x="465327" y="0"/>
                </a:lnTo>
                <a:lnTo>
                  <a:pt x="465327" y="106375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88606" y="2643885"/>
            <a:ext cx="97535" cy="268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06929" y="22974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19">
                <a:moveTo>
                  <a:pt x="219456" y="0"/>
                </a:moveTo>
                <a:lnTo>
                  <a:pt x="175240" y="4460"/>
                </a:lnTo>
                <a:lnTo>
                  <a:pt x="134052" y="17252"/>
                </a:lnTo>
                <a:lnTo>
                  <a:pt x="96775" y="37491"/>
                </a:lnTo>
                <a:lnTo>
                  <a:pt x="64293" y="64293"/>
                </a:lnTo>
                <a:lnTo>
                  <a:pt x="37491" y="96775"/>
                </a:lnTo>
                <a:lnTo>
                  <a:pt x="17252" y="134052"/>
                </a:lnTo>
                <a:lnTo>
                  <a:pt x="4460" y="175240"/>
                </a:lnTo>
                <a:lnTo>
                  <a:pt x="0" y="219456"/>
                </a:lnTo>
                <a:lnTo>
                  <a:pt x="4460" y="263671"/>
                </a:lnTo>
                <a:lnTo>
                  <a:pt x="17252" y="304859"/>
                </a:lnTo>
                <a:lnTo>
                  <a:pt x="37491" y="342136"/>
                </a:lnTo>
                <a:lnTo>
                  <a:pt x="64293" y="374618"/>
                </a:lnTo>
                <a:lnTo>
                  <a:pt x="96775" y="401420"/>
                </a:lnTo>
                <a:lnTo>
                  <a:pt x="134052" y="421659"/>
                </a:lnTo>
                <a:lnTo>
                  <a:pt x="175240" y="434451"/>
                </a:lnTo>
                <a:lnTo>
                  <a:pt x="219456" y="438912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2" y="219456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06929" y="22974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19">
                <a:moveTo>
                  <a:pt x="0" y="219456"/>
                </a:moveTo>
                <a:lnTo>
                  <a:pt x="4460" y="175240"/>
                </a:lnTo>
                <a:lnTo>
                  <a:pt x="17252" y="134052"/>
                </a:lnTo>
                <a:lnTo>
                  <a:pt x="37491" y="96775"/>
                </a:lnTo>
                <a:lnTo>
                  <a:pt x="64293" y="64293"/>
                </a:lnTo>
                <a:lnTo>
                  <a:pt x="96775" y="37491"/>
                </a:lnTo>
                <a:lnTo>
                  <a:pt x="134052" y="17252"/>
                </a:lnTo>
                <a:lnTo>
                  <a:pt x="175240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2" y="219456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2"/>
                </a:lnTo>
                <a:lnTo>
                  <a:pt x="175240" y="434451"/>
                </a:lnTo>
                <a:lnTo>
                  <a:pt x="134052" y="421659"/>
                </a:lnTo>
                <a:lnTo>
                  <a:pt x="96775" y="401420"/>
                </a:lnTo>
                <a:lnTo>
                  <a:pt x="64293" y="374618"/>
                </a:lnTo>
                <a:lnTo>
                  <a:pt x="37491" y="342136"/>
                </a:lnTo>
                <a:lnTo>
                  <a:pt x="17252" y="304859"/>
                </a:lnTo>
                <a:lnTo>
                  <a:pt x="4460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52217" y="2355164"/>
            <a:ext cx="295656" cy="356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4505" y="3324605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20">
                <a:moveTo>
                  <a:pt x="220218" y="0"/>
                </a:moveTo>
                <a:lnTo>
                  <a:pt x="175824" y="4460"/>
                </a:lnTo>
                <a:lnTo>
                  <a:pt x="134481" y="17252"/>
                </a:lnTo>
                <a:lnTo>
                  <a:pt x="97073" y="37491"/>
                </a:lnTo>
                <a:lnTo>
                  <a:pt x="64484" y="64293"/>
                </a:lnTo>
                <a:lnTo>
                  <a:pt x="37598" y="96775"/>
                </a:lnTo>
                <a:lnTo>
                  <a:pt x="17299" y="134052"/>
                </a:lnTo>
                <a:lnTo>
                  <a:pt x="4472" y="175240"/>
                </a:lnTo>
                <a:lnTo>
                  <a:pt x="0" y="219456"/>
                </a:lnTo>
                <a:lnTo>
                  <a:pt x="4472" y="263671"/>
                </a:lnTo>
                <a:lnTo>
                  <a:pt x="17299" y="304859"/>
                </a:lnTo>
                <a:lnTo>
                  <a:pt x="37598" y="342136"/>
                </a:lnTo>
                <a:lnTo>
                  <a:pt x="64484" y="374618"/>
                </a:lnTo>
                <a:lnTo>
                  <a:pt x="97073" y="401420"/>
                </a:lnTo>
                <a:lnTo>
                  <a:pt x="134481" y="421659"/>
                </a:lnTo>
                <a:lnTo>
                  <a:pt x="175824" y="434451"/>
                </a:lnTo>
                <a:lnTo>
                  <a:pt x="220218" y="438912"/>
                </a:lnTo>
                <a:lnTo>
                  <a:pt x="264611" y="434451"/>
                </a:lnTo>
                <a:lnTo>
                  <a:pt x="305954" y="421659"/>
                </a:lnTo>
                <a:lnTo>
                  <a:pt x="343362" y="401420"/>
                </a:lnTo>
                <a:lnTo>
                  <a:pt x="375951" y="374618"/>
                </a:lnTo>
                <a:lnTo>
                  <a:pt x="402837" y="342136"/>
                </a:lnTo>
                <a:lnTo>
                  <a:pt x="423136" y="304859"/>
                </a:lnTo>
                <a:lnTo>
                  <a:pt x="435963" y="263671"/>
                </a:lnTo>
                <a:lnTo>
                  <a:pt x="440436" y="219456"/>
                </a:lnTo>
                <a:lnTo>
                  <a:pt x="435963" y="175240"/>
                </a:lnTo>
                <a:lnTo>
                  <a:pt x="423136" y="134052"/>
                </a:lnTo>
                <a:lnTo>
                  <a:pt x="402837" y="96775"/>
                </a:lnTo>
                <a:lnTo>
                  <a:pt x="375951" y="64293"/>
                </a:lnTo>
                <a:lnTo>
                  <a:pt x="343362" y="37491"/>
                </a:lnTo>
                <a:lnTo>
                  <a:pt x="305954" y="17252"/>
                </a:lnTo>
                <a:lnTo>
                  <a:pt x="26461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24505" y="3324605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20">
                <a:moveTo>
                  <a:pt x="0" y="219456"/>
                </a:moveTo>
                <a:lnTo>
                  <a:pt x="4472" y="175240"/>
                </a:lnTo>
                <a:lnTo>
                  <a:pt x="17299" y="134052"/>
                </a:lnTo>
                <a:lnTo>
                  <a:pt x="37598" y="96775"/>
                </a:lnTo>
                <a:lnTo>
                  <a:pt x="64484" y="64293"/>
                </a:lnTo>
                <a:lnTo>
                  <a:pt x="97073" y="37491"/>
                </a:lnTo>
                <a:lnTo>
                  <a:pt x="134481" y="17252"/>
                </a:lnTo>
                <a:lnTo>
                  <a:pt x="175824" y="4460"/>
                </a:lnTo>
                <a:lnTo>
                  <a:pt x="220218" y="0"/>
                </a:lnTo>
                <a:lnTo>
                  <a:pt x="264611" y="4460"/>
                </a:lnTo>
                <a:lnTo>
                  <a:pt x="305954" y="17252"/>
                </a:lnTo>
                <a:lnTo>
                  <a:pt x="343362" y="37491"/>
                </a:lnTo>
                <a:lnTo>
                  <a:pt x="375951" y="64293"/>
                </a:lnTo>
                <a:lnTo>
                  <a:pt x="402837" y="96775"/>
                </a:lnTo>
                <a:lnTo>
                  <a:pt x="423136" y="134052"/>
                </a:lnTo>
                <a:lnTo>
                  <a:pt x="435963" y="175240"/>
                </a:lnTo>
                <a:lnTo>
                  <a:pt x="440436" y="219456"/>
                </a:lnTo>
                <a:lnTo>
                  <a:pt x="435963" y="263671"/>
                </a:lnTo>
                <a:lnTo>
                  <a:pt x="423136" y="304859"/>
                </a:lnTo>
                <a:lnTo>
                  <a:pt x="402837" y="342136"/>
                </a:lnTo>
                <a:lnTo>
                  <a:pt x="375951" y="374618"/>
                </a:lnTo>
                <a:lnTo>
                  <a:pt x="343362" y="401420"/>
                </a:lnTo>
                <a:lnTo>
                  <a:pt x="305954" y="421659"/>
                </a:lnTo>
                <a:lnTo>
                  <a:pt x="264611" y="434451"/>
                </a:lnTo>
                <a:lnTo>
                  <a:pt x="220218" y="438912"/>
                </a:lnTo>
                <a:lnTo>
                  <a:pt x="175824" y="434451"/>
                </a:lnTo>
                <a:lnTo>
                  <a:pt x="134481" y="421659"/>
                </a:lnTo>
                <a:lnTo>
                  <a:pt x="97073" y="401420"/>
                </a:lnTo>
                <a:lnTo>
                  <a:pt x="64484" y="374618"/>
                </a:lnTo>
                <a:lnTo>
                  <a:pt x="37598" y="342136"/>
                </a:lnTo>
                <a:lnTo>
                  <a:pt x="17299" y="304859"/>
                </a:lnTo>
                <a:lnTo>
                  <a:pt x="4472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88335" y="3382721"/>
            <a:ext cx="219456" cy="356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93997" y="227152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217" y="0"/>
                </a:move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7"/>
                </a:lnTo>
                <a:lnTo>
                  <a:pt x="4472" y="264611"/>
                </a:lnTo>
                <a:lnTo>
                  <a:pt x="17299" y="305954"/>
                </a:lnTo>
                <a:lnTo>
                  <a:pt x="37598" y="343362"/>
                </a:lnTo>
                <a:lnTo>
                  <a:pt x="64484" y="375951"/>
                </a:lnTo>
                <a:lnTo>
                  <a:pt x="97073" y="402837"/>
                </a:lnTo>
                <a:lnTo>
                  <a:pt x="134481" y="423136"/>
                </a:lnTo>
                <a:lnTo>
                  <a:pt x="175824" y="435963"/>
                </a:lnTo>
                <a:lnTo>
                  <a:pt x="220217" y="440435"/>
                </a:lnTo>
                <a:lnTo>
                  <a:pt x="264611" y="435963"/>
                </a:lnTo>
                <a:lnTo>
                  <a:pt x="305954" y="423136"/>
                </a:lnTo>
                <a:lnTo>
                  <a:pt x="343362" y="402837"/>
                </a:lnTo>
                <a:lnTo>
                  <a:pt x="375951" y="375951"/>
                </a:lnTo>
                <a:lnTo>
                  <a:pt x="402837" y="343362"/>
                </a:lnTo>
                <a:lnTo>
                  <a:pt x="423136" y="305954"/>
                </a:lnTo>
                <a:lnTo>
                  <a:pt x="435963" y="264611"/>
                </a:lnTo>
                <a:lnTo>
                  <a:pt x="440436" y="220217"/>
                </a:lnTo>
                <a:lnTo>
                  <a:pt x="435963" y="175824"/>
                </a:lnTo>
                <a:lnTo>
                  <a:pt x="423136" y="134481"/>
                </a:lnTo>
                <a:lnTo>
                  <a:pt x="402837" y="97073"/>
                </a:lnTo>
                <a:lnTo>
                  <a:pt x="375951" y="64484"/>
                </a:lnTo>
                <a:lnTo>
                  <a:pt x="343362" y="37598"/>
                </a:lnTo>
                <a:lnTo>
                  <a:pt x="305954" y="17299"/>
                </a:lnTo>
                <a:lnTo>
                  <a:pt x="264611" y="4472"/>
                </a:lnTo>
                <a:lnTo>
                  <a:pt x="220217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93997" y="227152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0" y="220217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264611" y="4472"/>
                </a:lnTo>
                <a:lnTo>
                  <a:pt x="305954" y="17299"/>
                </a:lnTo>
                <a:lnTo>
                  <a:pt x="343362" y="37598"/>
                </a:lnTo>
                <a:lnTo>
                  <a:pt x="375951" y="64484"/>
                </a:lnTo>
                <a:lnTo>
                  <a:pt x="402837" y="97073"/>
                </a:lnTo>
                <a:lnTo>
                  <a:pt x="423136" y="134481"/>
                </a:lnTo>
                <a:lnTo>
                  <a:pt x="435963" y="175824"/>
                </a:lnTo>
                <a:lnTo>
                  <a:pt x="440436" y="220217"/>
                </a:lnTo>
                <a:lnTo>
                  <a:pt x="435963" y="264611"/>
                </a:lnTo>
                <a:lnTo>
                  <a:pt x="423136" y="305954"/>
                </a:lnTo>
                <a:lnTo>
                  <a:pt x="402837" y="343362"/>
                </a:lnTo>
                <a:lnTo>
                  <a:pt x="375951" y="375951"/>
                </a:lnTo>
                <a:lnTo>
                  <a:pt x="343362" y="402837"/>
                </a:lnTo>
                <a:lnTo>
                  <a:pt x="305954" y="423136"/>
                </a:lnTo>
                <a:lnTo>
                  <a:pt x="264611" y="435963"/>
                </a:lnTo>
                <a:lnTo>
                  <a:pt x="220217" y="440435"/>
                </a:lnTo>
                <a:lnTo>
                  <a:pt x="175824" y="435963"/>
                </a:lnTo>
                <a:lnTo>
                  <a:pt x="134481" y="423136"/>
                </a:lnTo>
                <a:lnTo>
                  <a:pt x="97073" y="402837"/>
                </a:lnTo>
                <a:lnTo>
                  <a:pt x="64484" y="375951"/>
                </a:lnTo>
                <a:lnTo>
                  <a:pt x="37598" y="343362"/>
                </a:lnTo>
                <a:lnTo>
                  <a:pt x="17299" y="305954"/>
                </a:lnTo>
                <a:lnTo>
                  <a:pt x="4472" y="264611"/>
                </a:lnTo>
                <a:lnTo>
                  <a:pt x="0" y="220217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37127" y="2329637"/>
            <a:ext cx="307848" cy="3569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65170" y="2588514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217" y="0"/>
                </a:move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8"/>
                </a:lnTo>
                <a:lnTo>
                  <a:pt x="4472" y="264611"/>
                </a:lnTo>
                <a:lnTo>
                  <a:pt x="17299" y="305954"/>
                </a:lnTo>
                <a:lnTo>
                  <a:pt x="37598" y="343362"/>
                </a:lnTo>
                <a:lnTo>
                  <a:pt x="64484" y="375951"/>
                </a:lnTo>
                <a:lnTo>
                  <a:pt x="97073" y="402837"/>
                </a:lnTo>
                <a:lnTo>
                  <a:pt x="134481" y="423136"/>
                </a:lnTo>
                <a:lnTo>
                  <a:pt x="175824" y="435963"/>
                </a:lnTo>
                <a:lnTo>
                  <a:pt x="220217" y="440436"/>
                </a:lnTo>
                <a:lnTo>
                  <a:pt x="264611" y="435963"/>
                </a:lnTo>
                <a:lnTo>
                  <a:pt x="305954" y="423136"/>
                </a:lnTo>
                <a:lnTo>
                  <a:pt x="343362" y="402837"/>
                </a:lnTo>
                <a:lnTo>
                  <a:pt x="375951" y="375951"/>
                </a:lnTo>
                <a:lnTo>
                  <a:pt x="402837" y="343362"/>
                </a:lnTo>
                <a:lnTo>
                  <a:pt x="423136" y="305954"/>
                </a:lnTo>
                <a:lnTo>
                  <a:pt x="435963" y="264611"/>
                </a:lnTo>
                <a:lnTo>
                  <a:pt x="440435" y="220218"/>
                </a:lnTo>
                <a:lnTo>
                  <a:pt x="435963" y="175824"/>
                </a:lnTo>
                <a:lnTo>
                  <a:pt x="423136" y="134481"/>
                </a:lnTo>
                <a:lnTo>
                  <a:pt x="402837" y="97073"/>
                </a:lnTo>
                <a:lnTo>
                  <a:pt x="375951" y="64484"/>
                </a:lnTo>
                <a:lnTo>
                  <a:pt x="343362" y="37598"/>
                </a:lnTo>
                <a:lnTo>
                  <a:pt x="305954" y="17299"/>
                </a:lnTo>
                <a:lnTo>
                  <a:pt x="264611" y="4472"/>
                </a:lnTo>
                <a:lnTo>
                  <a:pt x="220217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65170" y="2588514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0" y="220218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264611" y="4472"/>
                </a:lnTo>
                <a:lnTo>
                  <a:pt x="305954" y="17299"/>
                </a:lnTo>
                <a:lnTo>
                  <a:pt x="343362" y="37598"/>
                </a:lnTo>
                <a:lnTo>
                  <a:pt x="375951" y="64484"/>
                </a:lnTo>
                <a:lnTo>
                  <a:pt x="402837" y="97073"/>
                </a:lnTo>
                <a:lnTo>
                  <a:pt x="423136" y="134481"/>
                </a:lnTo>
                <a:lnTo>
                  <a:pt x="435963" y="175824"/>
                </a:lnTo>
                <a:lnTo>
                  <a:pt x="440435" y="220218"/>
                </a:lnTo>
                <a:lnTo>
                  <a:pt x="435963" y="264611"/>
                </a:lnTo>
                <a:lnTo>
                  <a:pt x="423136" y="305954"/>
                </a:lnTo>
                <a:lnTo>
                  <a:pt x="402837" y="343362"/>
                </a:lnTo>
                <a:lnTo>
                  <a:pt x="375951" y="375951"/>
                </a:lnTo>
                <a:lnTo>
                  <a:pt x="343362" y="402837"/>
                </a:lnTo>
                <a:lnTo>
                  <a:pt x="305954" y="423136"/>
                </a:lnTo>
                <a:lnTo>
                  <a:pt x="264611" y="435963"/>
                </a:lnTo>
                <a:lnTo>
                  <a:pt x="220217" y="440436"/>
                </a:lnTo>
                <a:lnTo>
                  <a:pt x="175824" y="435963"/>
                </a:lnTo>
                <a:lnTo>
                  <a:pt x="134481" y="423136"/>
                </a:lnTo>
                <a:lnTo>
                  <a:pt x="97073" y="402837"/>
                </a:lnTo>
                <a:lnTo>
                  <a:pt x="64484" y="375951"/>
                </a:lnTo>
                <a:lnTo>
                  <a:pt x="37598" y="343362"/>
                </a:lnTo>
                <a:lnTo>
                  <a:pt x="17299" y="305954"/>
                </a:lnTo>
                <a:lnTo>
                  <a:pt x="4472" y="264611"/>
                </a:lnTo>
                <a:lnTo>
                  <a:pt x="0" y="22021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9889" y="2647442"/>
            <a:ext cx="222503" cy="3566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52779" y="2629789"/>
            <a:ext cx="299313" cy="3566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219456" y="0"/>
                </a:moveTo>
                <a:lnTo>
                  <a:pt x="175229" y="4460"/>
                </a:lnTo>
                <a:lnTo>
                  <a:pt x="134036" y="17252"/>
                </a:lnTo>
                <a:lnTo>
                  <a:pt x="96758" y="37491"/>
                </a:lnTo>
                <a:lnTo>
                  <a:pt x="64279" y="64293"/>
                </a:lnTo>
                <a:lnTo>
                  <a:pt x="37481" y="96775"/>
                </a:lnTo>
                <a:lnTo>
                  <a:pt x="17246" y="134052"/>
                </a:lnTo>
                <a:lnTo>
                  <a:pt x="4458" y="175240"/>
                </a:lnTo>
                <a:lnTo>
                  <a:pt x="0" y="219455"/>
                </a:lnTo>
                <a:lnTo>
                  <a:pt x="4458" y="263671"/>
                </a:lnTo>
                <a:lnTo>
                  <a:pt x="17246" y="304859"/>
                </a:lnTo>
                <a:lnTo>
                  <a:pt x="37481" y="342136"/>
                </a:lnTo>
                <a:lnTo>
                  <a:pt x="64279" y="374618"/>
                </a:lnTo>
                <a:lnTo>
                  <a:pt x="96758" y="401420"/>
                </a:lnTo>
                <a:lnTo>
                  <a:pt x="134036" y="421659"/>
                </a:lnTo>
                <a:lnTo>
                  <a:pt x="175229" y="434451"/>
                </a:lnTo>
                <a:lnTo>
                  <a:pt x="219456" y="438911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1" y="219455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0" y="219455"/>
                </a:moveTo>
                <a:lnTo>
                  <a:pt x="4458" y="175240"/>
                </a:lnTo>
                <a:lnTo>
                  <a:pt x="17246" y="134052"/>
                </a:lnTo>
                <a:lnTo>
                  <a:pt x="37481" y="96775"/>
                </a:lnTo>
                <a:lnTo>
                  <a:pt x="64279" y="64293"/>
                </a:lnTo>
                <a:lnTo>
                  <a:pt x="96758" y="37491"/>
                </a:lnTo>
                <a:lnTo>
                  <a:pt x="134036" y="17252"/>
                </a:lnTo>
                <a:lnTo>
                  <a:pt x="175229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1" y="219455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1"/>
                </a:lnTo>
                <a:lnTo>
                  <a:pt x="175229" y="434451"/>
                </a:lnTo>
                <a:lnTo>
                  <a:pt x="134036" y="421659"/>
                </a:lnTo>
                <a:lnTo>
                  <a:pt x="96758" y="401420"/>
                </a:lnTo>
                <a:lnTo>
                  <a:pt x="64279" y="374618"/>
                </a:lnTo>
                <a:lnTo>
                  <a:pt x="37481" y="342136"/>
                </a:lnTo>
                <a:lnTo>
                  <a:pt x="17246" y="304859"/>
                </a:lnTo>
                <a:lnTo>
                  <a:pt x="4458" y="263671"/>
                </a:lnTo>
                <a:lnTo>
                  <a:pt x="0" y="21945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8537" y="2483558"/>
            <a:ext cx="1223010" cy="1366520"/>
          </a:xfrm>
          <a:custGeom>
            <a:avLst/>
            <a:gdLst/>
            <a:ahLst/>
            <a:cxnLst/>
            <a:rect l="l" t="t" r="r" b="b"/>
            <a:pathLst>
              <a:path w="1223010" h="1366520">
                <a:moveTo>
                  <a:pt x="108799" y="1041707"/>
                </a:moveTo>
                <a:lnTo>
                  <a:pt x="69948" y="1003618"/>
                </a:lnTo>
                <a:lnTo>
                  <a:pt x="39979" y="963260"/>
                </a:lnTo>
                <a:lnTo>
                  <a:pt x="18556" y="921200"/>
                </a:lnTo>
                <a:lnTo>
                  <a:pt x="5341" y="878003"/>
                </a:lnTo>
                <a:lnTo>
                  <a:pt x="0" y="834237"/>
                </a:lnTo>
                <a:lnTo>
                  <a:pt x="2194" y="790467"/>
                </a:lnTo>
                <a:lnTo>
                  <a:pt x="11590" y="747259"/>
                </a:lnTo>
                <a:lnTo>
                  <a:pt x="27849" y="705180"/>
                </a:lnTo>
                <a:lnTo>
                  <a:pt x="50636" y="664795"/>
                </a:lnTo>
                <a:lnTo>
                  <a:pt x="79614" y="626671"/>
                </a:lnTo>
                <a:lnTo>
                  <a:pt x="506779" y="99113"/>
                </a:lnTo>
                <a:lnTo>
                  <a:pt x="538190" y="68363"/>
                </a:lnTo>
                <a:lnTo>
                  <a:pt x="573740" y="43123"/>
                </a:lnTo>
                <a:lnTo>
                  <a:pt x="612569" y="23528"/>
                </a:lnTo>
                <a:lnTo>
                  <a:pt x="653821" y="9718"/>
                </a:lnTo>
                <a:lnTo>
                  <a:pt x="696638" y="1830"/>
                </a:lnTo>
                <a:lnTo>
                  <a:pt x="740162" y="0"/>
                </a:lnTo>
                <a:lnTo>
                  <a:pt x="783535" y="4366"/>
                </a:lnTo>
                <a:lnTo>
                  <a:pt x="825899" y="15065"/>
                </a:lnTo>
                <a:lnTo>
                  <a:pt x="866397" y="32236"/>
                </a:lnTo>
                <a:lnTo>
                  <a:pt x="904171" y="56015"/>
                </a:lnTo>
                <a:lnTo>
                  <a:pt x="938363" y="86540"/>
                </a:lnTo>
                <a:lnTo>
                  <a:pt x="983021" y="147084"/>
                </a:lnTo>
                <a:lnTo>
                  <a:pt x="1003686" y="184561"/>
                </a:lnTo>
                <a:lnTo>
                  <a:pt x="1023418" y="226073"/>
                </a:lnTo>
                <a:lnTo>
                  <a:pt x="1042352" y="271043"/>
                </a:lnTo>
                <a:lnTo>
                  <a:pt x="1060620" y="318895"/>
                </a:lnTo>
                <a:lnTo>
                  <a:pt x="1078355" y="369053"/>
                </a:lnTo>
                <a:lnTo>
                  <a:pt x="1095690" y="420941"/>
                </a:lnTo>
                <a:lnTo>
                  <a:pt x="1112757" y="473981"/>
                </a:lnTo>
                <a:lnTo>
                  <a:pt x="1129691" y="527597"/>
                </a:lnTo>
                <a:lnTo>
                  <a:pt x="1146623" y="581214"/>
                </a:lnTo>
                <a:lnTo>
                  <a:pt x="1163687" y="634254"/>
                </a:lnTo>
                <a:lnTo>
                  <a:pt x="1181016" y="686141"/>
                </a:lnTo>
                <a:lnTo>
                  <a:pt x="1198743" y="736299"/>
                </a:lnTo>
                <a:lnTo>
                  <a:pt x="1217001" y="784151"/>
                </a:lnTo>
                <a:lnTo>
                  <a:pt x="1221931" y="838125"/>
                </a:lnTo>
                <a:lnTo>
                  <a:pt x="1222908" y="891539"/>
                </a:lnTo>
                <a:lnTo>
                  <a:pt x="1220089" y="944012"/>
                </a:lnTo>
                <a:lnTo>
                  <a:pt x="1213634" y="995162"/>
                </a:lnTo>
                <a:lnTo>
                  <a:pt x="1203699" y="1044610"/>
                </a:lnTo>
                <a:lnTo>
                  <a:pt x="1190443" y="1091973"/>
                </a:lnTo>
                <a:lnTo>
                  <a:pt x="1174023" y="1136871"/>
                </a:lnTo>
                <a:lnTo>
                  <a:pt x="1154599" y="1178924"/>
                </a:lnTo>
                <a:lnTo>
                  <a:pt x="1132327" y="1217751"/>
                </a:lnTo>
                <a:lnTo>
                  <a:pt x="1107367" y="1252969"/>
                </a:lnTo>
                <a:lnTo>
                  <a:pt x="1079875" y="1284200"/>
                </a:lnTo>
                <a:lnTo>
                  <a:pt x="1050011" y="1311061"/>
                </a:lnTo>
                <a:lnTo>
                  <a:pt x="1017932" y="1333172"/>
                </a:lnTo>
                <a:lnTo>
                  <a:pt x="983796" y="1350152"/>
                </a:lnTo>
                <a:lnTo>
                  <a:pt x="915997" y="1366097"/>
                </a:lnTo>
                <a:lnTo>
                  <a:pt x="879438" y="1366216"/>
                </a:lnTo>
                <a:lnTo>
                  <a:pt x="838686" y="1362329"/>
                </a:lnTo>
                <a:lnTo>
                  <a:pt x="794345" y="1354787"/>
                </a:lnTo>
                <a:lnTo>
                  <a:pt x="747017" y="1343942"/>
                </a:lnTo>
                <a:lnTo>
                  <a:pt x="697308" y="1330143"/>
                </a:lnTo>
                <a:lnTo>
                  <a:pt x="645819" y="1313742"/>
                </a:lnTo>
                <a:lnTo>
                  <a:pt x="593155" y="1295089"/>
                </a:lnTo>
                <a:lnTo>
                  <a:pt x="539918" y="1274537"/>
                </a:lnTo>
                <a:lnTo>
                  <a:pt x="486712" y="1252435"/>
                </a:lnTo>
                <a:lnTo>
                  <a:pt x="434140" y="1229134"/>
                </a:lnTo>
                <a:lnTo>
                  <a:pt x="382806" y="1204987"/>
                </a:lnTo>
                <a:lnTo>
                  <a:pt x="333312" y="1180343"/>
                </a:lnTo>
                <a:lnTo>
                  <a:pt x="286263" y="1155553"/>
                </a:lnTo>
                <a:lnTo>
                  <a:pt x="242262" y="1130969"/>
                </a:lnTo>
                <a:lnTo>
                  <a:pt x="201911" y="1106942"/>
                </a:lnTo>
                <a:lnTo>
                  <a:pt x="165815" y="1083821"/>
                </a:lnTo>
                <a:lnTo>
                  <a:pt x="134576" y="1061960"/>
                </a:lnTo>
                <a:lnTo>
                  <a:pt x="108799" y="1041707"/>
                </a:lnTo>
                <a:close/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TextShape 1">
            <a:extLst>
              <a:ext uri="{FF2B5EF4-FFF2-40B4-BE49-F238E27FC236}">
                <a16:creationId xmlns:a16="http://schemas.microsoft.com/office/drawing/2014/main" id="{4879C32B-CF12-484D-B403-E7E3FECF7E11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Agglomerative Hierarchical Clustering</a:t>
            </a:r>
          </a:p>
        </p:txBody>
      </p:sp>
      <p:sp>
        <p:nvSpPr>
          <p:cNvPr id="62" name="TextShape 2">
            <a:extLst>
              <a:ext uri="{FF2B5EF4-FFF2-40B4-BE49-F238E27FC236}">
                <a16:creationId xmlns:a16="http://schemas.microsoft.com/office/drawing/2014/main" id="{D86ABDA1-F8F8-A943-B346-A62E81C3756C}"/>
              </a:ext>
            </a:extLst>
          </p:cNvPr>
          <p:cNvSpPr txBox="1"/>
          <p:nvPr/>
        </p:nvSpPr>
        <p:spPr>
          <a:xfrm>
            <a:off x="4889753" y="992107"/>
            <a:ext cx="4155058" cy="1884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 point starts as its own cluster</a:t>
            </a:r>
          </a:p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each step, the two most similar clusters are merged</a:t>
            </a:r>
          </a:p>
        </p:txBody>
      </p:sp>
      <p:sp>
        <p:nvSpPr>
          <p:cNvPr id="58" name="object 23">
            <a:extLst>
              <a:ext uri="{FF2B5EF4-FFF2-40B4-BE49-F238E27FC236}">
                <a16:creationId xmlns:a16="http://schemas.microsoft.com/office/drawing/2014/main" id="{74343CE8-75AE-3244-95BC-65FDDD4C7DC8}"/>
              </a:ext>
            </a:extLst>
          </p:cNvPr>
          <p:cNvSpPr/>
          <p:nvPr/>
        </p:nvSpPr>
        <p:spPr>
          <a:xfrm>
            <a:off x="707168" y="3146297"/>
            <a:ext cx="268224" cy="3566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0">
            <a:extLst>
              <a:ext uri="{FF2B5EF4-FFF2-40B4-BE49-F238E27FC236}">
                <a16:creationId xmlns:a16="http://schemas.microsoft.com/office/drawing/2014/main" id="{F966F705-CB0F-A84D-AE98-3CBFA3EEA871}"/>
              </a:ext>
            </a:extLst>
          </p:cNvPr>
          <p:cNvSpPr/>
          <p:nvPr/>
        </p:nvSpPr>
        <p:spPr>
          <a:xfrm>
            <a:off x="1265513" y="3367537"/>
            <a:ext cx="308457" cy="3566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8748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537" y="2483558"/>
            <a:ext cx="1223010" cy="1366520"/>
          </a:xfrm>
          <a:custGeom>
            <a:avLst/>
            <a:gdLst/>
            <a:ahLst/>
            <a:cxnLst/>
            <a:rect l="l" t="t" r="r" b="b"/>
            <a:pathLst>
              <a:path w="1223010" h="1366520">
                <a:moveTo>
                  <a:pt x="108799" y="1041707"/>
                </a:moveTo>
                <a:lnTo>
                  <a:pt x="69948" y="1003618"/>
                </a:lnTo>
                <a:lnTo>
                  <a:pt x="39979" y="963260"/>
                </a:lnTo>
                <a:lnTo>
                  <a:pt x="18556" y="921200"/>
                </a:lnTo>
                <a:lnTo>
                  <a:pt x="5341" y="878003"/>
                </a:lnTo>
                <a:lnTo>
                  <a:pt x="0" y="834237"/>
                </a:lnTo>
                <a:lnTo>
                  <a:pt x="2194" y="790467"/>
                </a:lnTo>
                <a:lnTo>
                  <a:pt x="11590" y="747259"/>
                </a:lnTo>
                <a:lnTo>
                  <a:pt x="27849" y="705180"/>
                </a:lnTo>
                <a:lnTo>
                  <a:pt x="50636" y="664795"/>
                </a:lnTo>
                <a:lnTo>
                  <a:pt x="79614" y="626671"/>
                </a:lnTo>
                <a:lnTo>
                  <a:pt x="506779" y="99113"/>
                </a:lnTo>
                <a:lnTo>
                  <a:pt x="538190" y="68363"/>
                </a:lnTo>
                <a:lnTo>
                  <a:pt x="573740" y="43123"/>
                </a:lnTo>
                <a:lnTo>
                  <a:pt x="612569" y="23528"/>
                </a:lnTo>
                <a:lnTo>
                  <a:pt x="653821" y="9718"/>
                </a:lnTo>
                <a:lnTo>
                  <a:pt x="696638" y="1830"/>
                </a:lnTo>
                <a:lnTo>
                  <a:pt x="740162" y="0"/>
                </a:lnTo>
                <a:lnTo>
                  <a:pt x="783535" y="4366"/>
                </a:lnTo>
                <a:lnTo>
                  <a:pt x="825899" y="15065"/>
                </a:lnTo>
                <a:lnTo>
                  <a:pt x="866397" y="32236"/>
                </a:lnTo>
                <a:lnTo>
                  <a:pt x="904171" y="56015"/>
                </a:lnTo>
                <a:lnTo>
                  <a:pt x="938363" y="86540"/>
                </a:lnTo>
                <a:lnTo>
                  <a:pt x="983021" y="147084"/>
                </a:lnTo>
                <a:lnTo>
                  <a:pt x="1003686" y="184561"/>
                </a:lnTo>
                <a:lnTo>
                  <a:pt x="1023418" y="226073"/>
                </a:lnTo>
                <a:lnTo>
                  <a:pt x="1042352" y="271043"/>
                </a:lnTo>
                <a:lnTo>
                  <a:pt x="1060620" y="318895"/>
                </a:lnTo>
                <a:lnTo>
                  <a:pt x="1078355" y="369053"/>
                </a:lnTo>
                <a:lnTo>
                  <a:pt x="1095690" y="420941"/>
                </a:lnTo>
                <a:lnTo>
                  <a:pt x="1112757" y="473981"/>
                </a:lnTo>
                <a:lnTo>
                  <a:pt x="1129691" y="527597"/>
                </a:lnTo>
                <a:lnTo>
                  <a:pt x="1146623" y="581214"/>
                </a:lnTo>
                <a:lnTo>
                  <a:pt x="1163687" y="634254"/>
                </a:lnTo>
                <a:lnTo>
                  <a:pt x="1181016" y="686141"/>
                </a:lnTo>
                <a:lnTo>
                  <a:pt x="1198743" y="736299"/>
                </a:lnTo>
                <a:lnTo>
                  <a:pt x="1217001" y="784151"/>
                </a:lnTo>
                <a:lnTo>
                  <a:pt x="1221931" y="838125"/>
                </a:lnTo>
                <a:lnTo>
                  <a:pt x="1222908" y="891539"/>
                </a:lnTo>
                <a:lnTo>
                  <a:pt x="1220089" y="944012"/>
                </a:lnTo>
                <a:lnTo>
                  <a:pt x="1213634" y="995162"/>
                </a:lnTo>
                <a:lnTo>
                  <a:pt x="1203699" y="1044610"/>
                </a:lnTo>
                <a:lnTo>
                  <a:pt x="1190443" y="1091973"/>
                </a:lnTo>
                <a:lnTo>
                  <a:pt x="1174023" y="1136871"/>
                </a:lnTo>
                <a:lnTo>
                  <a:pt x="1154599" y="1178924"/>
                </a:lnTo>
                <a:lnTo>
                  <a:pt x="1132327" y="1217751"/>
                </a:lnTo>
                <a:lnTo>
                  <a:pt x="1107367" y="1252969"/>
                </a:lnTo>
                <a:lnTo>
                  <a:pt x="1079875" y="1284200"/>
                </a:lnTo>
                <a:lnTo>
                  <a:pt x="1050011" y="1311061"/>
                </a:lnTo>
                <a:lnTo>
                  <a:pt x="1017932" y="1333172"/>
                </a:lnTo>
                <a:lnTo>
                  <a:pt x="983796" y="1350152"/>
                </a:lnTo>
                <a:lnTo>
                  <a:pt x="915997" y="1366097"/>
                </a:lnTo>
                <a:lnTo>
                  <a:pt x="879438" y="1366216"/>
                </a:lnTo>
                <a:lnTo>
                  <a:pt x="838686" y="1362329"/>
                </a:lnTo>
                <a:lnTo>
                  <a:pt x="794345" y="1354787"/>
                </a:lnTo>
                <a:lnTo>
                  <a:pt x="747017" y="1343942"/>
                </a:lnTo>
                <a:lnTo>
                  <a:pt x="697308" y="1330143"/>
                </a:lnTo>
                <a:lnTo>
                  <a:pt x="645819" y="1313742"/>
                </a:lnTo>
                <a:lnTo>
                  <a:pt x="593155" y="1295089"/>
                </a:lnTo>
                <a:lnTo>
                  <a:pt x="539918" y="1274537"/>
                </a:lnTo>
                <a:lnTo>
                  <a:pt x="486712" y="1252435"/>
                </a:lnTo>
                <a:lnTo>
                  <a:pt x="434140" y="1229134"/>
                </a:lnTo>
                <a:lnTo>
                  <a:pt x="382806" y="1204987"/>
                </a:lnTo>
                <a:lnTo>
                  <a:pt x="333312" y="1180343"/>
                </a:lnTo>
                <a:lnTo>
                  <a:pt x="286263" y="1155553"/>
                </a:lnTo>
                <a:lnTo>
                  <a:pt x="242262" y="1130969"/>
                </a:lnTo>
                <a:lnTo>
                  <a:pt x="201911" y="1106942"/>
                </a:lnTo>
                <a:lnTo>
                  <a:pt x="165815" y="1083821"/>
                </a:lnTo>
                <a:lnTo>
                  <a:pt x="134576" y="1061960"/>
                </a:lnTo>
                <a:lnTo>
                  <a:pt x="108799" y="1041707"/>
                </a:lnTo>
                <a:close/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1058" y="2175510"/>
            <a:ext cx="2305050" cy="1687195"/>
          </a:xfrm>
          <a:custGeom>
            <a:avLst/>
            <a:gdLst/>
            <a:ahLst/>
            <a:cxnLst/>
            <a:rect l="l" t="t" r="r" b="b"/>
            <a:pathLst>
              <a:path w="2305050" h="1687195">
                <a:moveTo>
                  <a:pt x="846187" y="1659254"/>
                </a:moveTo>
                <a:lnTo>
                  <a:pt x="800301" y="1674923"/>
                </a:lnTo>
                <a:lnTo>
                  <a:pt x="756364" y="1684028"/>
                </a:lnTo>
                <a:lnTo>
                  <a:pt x="714368" y="1686751"/>
                </a:lnTo>
                <a:lnTo>
                  <a:pt x="674305" y="1683276"/>
                </a:lnTo>
                <a:lnTo>
                  <a:pt x="636166" y="1673784"/>
                </a:lnTo>
                <a:lnTo>
                  <a:pt x="599945" y="1658460"/>
                </a:lnTo>
                <a:lnTo>
                  <a:pt x="565633" y="1637485"/>
                </a:lnTo>
                <a:lnTo>
                  <a:pt x="533221" y="1611044"/>
                </a:lnTo>
                <a:lnTo>
                  <a:pt x="502703" y="1579317"/>
                </a:lnTo>
                <a:lnTo>
                  <a:pt x="474070" y="1542489"/>
                </a:lnTo>
                <a:lnTo>
                  <a:pt x="447314" y="1500742"/>
                </a:lnTo>
                <a:lnTo>
                  <a:pt x="422427" y="1454259"/>
                </a:lnTo>
                <a:lnTo>
                  <a:pt x="399401" y="1403223"/>
                </a:lnTo>
                <a:lnTo>
                  <a:pt x="369626" y="1331149"/>
                </a:lnTo>
                <a:lnTo>
                  <a:pt x="353111" y="1290877"/>
                </a:lnTo>
                <a:lnTo>
                  <a:pt x="335674" y="1248139"/>
                </a:lnTo>
                <a:lnTo>
                  <a:pt x="317437" y="1203201"/>
                </a:lnTo>
                <a:lnTo>
                  <a:pt x="298522" y="1156330"/>
                </a:lnTo>
                <a:lnTo>
                  <a:pt x="279052" y="1107792"/>
                </a:lnTo>
                <a:lnTo>
                  <a:pt x="259149" y="1057855"/>
                </a:lnTo>
                <a:lnTo>
                  <a:pt x="238934" y="1006785"/>
                </a:lnTo>
                <a:lnTo>
                  <a:pt x="218532" y="954849"/>
                </a:lnTo>
                <a:lnTo>
                  <a:pt x="198062" y="902314"/>
                </a:lnTo>
                <a:lnTo>
                  <a:pt x="177649" y="849446"/>
                </a:lnTo>
                <a:lnTo>
                  <a:pt x="157414" y="796513"/>
                </a:lnTo>
                <a:lnTo>
                  <a:pt x="137480" y="743782"/>
                </a:lnTo>
                <a:lnTo>
                  <a:pt x="117968" y="691519"/>
                </a:lnTo>
                <a:lnTo>
                  <a:pt x="99001" y="639991"/>
                </a:lnTo>
                <a:lnTo>
                  <a:pt x="80702" y="589465"/>
                </a:lnTo>
                <a:lnTo>
                  <a:pt x="63192" y="540208"/>
                </a:lnTo>
                <a:lnTo>
                  <a:pt x="46594" y="492486"/>
                </a:lnTo>
                <a:lnTo>
                  <a:pt x="31030" y="446567"/>
                </a:lnTo>
                <a:lnTo>
                  <a:pt x="16623" y="402716"/>
                </a:lnTo>
                <a:lnTo>
                  <a:pt x="3576" y="348970"/>
                </a:lnTo>
                <a:lnTo>
                  <a:pt x="0" y="299817"/>
                </a:lnTo>
                <a:lnTo>
                  <a:pt x="4951" y="255149"/>
                </a:lnTo>
                <a:lnTo>
                  <a:pt x="17486" y="214860"/>
                </a:lnTo>
                <a:lnTo>
                  <a:pt x="36661" y="178842"/>
                </a:lnTo>
                <a:lnTo>
                  <a:pt x="61532" y="146988"/>
                </a:lnTo>
                <a:lnTo>
                  <a:pt x="91156" y="119191"/>
                </a:lnTo>
                <a:lnTo>
                  <a:pt x="124589" y="95345"/>
                </a:lnTo>
                <a:lnTo>
                  <a:pt x="160886" y="75341"/>
                </a:lnTo>
                <a:lnTo>
                  <a:pt x="199105" y="59072"/>
                </a:lnTo>
                <a:lnTo>
                  <a:pt x="238301" y="46432"/>
                </a:lnTo>
                <a:lnTo>
                  <a:pt x="277530" y="37314"/>
                </a:lnTo>
                <a:lnTo>
                  <a:pt x="315850" y="31609"/>
                </a:lnTo>
                <a:lnTo>
                  <a:pt x="352316" y="29211"/>
                </a:lnTo>
                <a:lnTo>
                  <a:pt x="385984" y="30014"/>
                </a:lnTo>
                <a:lnTo>
                  <a:pt x="438649" y="42360"/>
                </a:lnTo>
                <a:lnTo>
                  <a:pt x="481031" y="80123"/>
                </a:lnTo>
                <a:lnTo>
                  <a:pt x="520993" y="139791"/>
                </a:lnTo>
                <a:lnTo>
                  <a:pt x="540705" y="175623"/>
                </a:lnTo>
                <a:lnTo>
                  <a:pt x="560579" y="214272"/>
                </a:lnTo>
                <a:lnTo>
                  <a:pt x="580871" y="254853"/>
                </a:lnTo>
                <a:lnTo>
                  <a:pt x="601835" y="296477"/>
                </a:lnTo>
                <a:lnTo>
                  <a:pt x="623728" y="338260"/>
                </a:lnTo>
                <a:lnTo>
                  <a:pt x="646806" y="379315"/>
                </a:lnTo>
                <a:lnTo>
                  <a:pt x="671323" y="418755"/>
                </a:lnTo>
                <a:lnTo>
                  <a:pt x="697536" y="455695"/>
                </a:lnTo>
                <a:lnTo>
                  <a:pt x="725700" y="489247"/>
                </a:lnTo>
                <a:lnTo>
                  <a:pt x="756070" y="518526"/>
                </a:lnTo>
                <a:lnTo>
                  <a:pt x="788904" y="542646"/>
                </a:lnTo>
                <a:lnTo>
                  <a:pt x="824455" y="560719"/>
                </a:lnTo>
                <a:lnTo>
                  <a:pt x="862980" y="571860"/>
                </a:lnTo>
                <a:lnTo>
                  <a:pt x="904734" y="575182"/>
                </a:lnTo>
                <a:lnTo>
                  <a:pt x="936849" y="572347"/>
                </a:lnTo>
                <a:lnTo>
                  <a:pt x="1009555" y="554467"/>
                </a:lnTo>
                <a:lnTo>
                  <a:pt x="1049649" y="540084"/>
                </a:lnTo>
                <a:lnTo>
                  <a:pt x="1091908" y="522514"/>
                </a:lnTo>
                <a:lnTo>
                  <a:pt x="1136082" y="502089"/>
                </a:lnTo>
                <a:lnTo>
                  <a:pt x="1181924" y="479140"/>
                </a:lnTo>
                <a:lnTo>
                  <a:pt x="1229186" y="453997"/>
                </a:lnTo>
                <a:lnTo>
                  <a:pt x="1277620" y="426992"/>
                </a:lnTo>
                <a:lnTo>
                  <a:pt x="1326978" y="398456"/>
                </a:lnTo>
                <a:lnTo>
                  <a:pt x="1377012" y="368721"/>
                </a:lnTo>
                <a:lnTo>
                  <a:pt x="1427474" y="338117"/>
                </a:lnTo>
                <a:lnTo>
                  <a:pt x="1478117" y="306975"/>
                </a:lnTo>
                <a:lnTo>
                  <a:pt x="1528691" y="275627"/>
                </a:lnTo>
                <a:lnTo>
                  <a:pt x="1578950" y="244403"/>
                </a:lnTo>
                <a:lnTo>
                  <a:pt x="1628645" y="213636"/>
                </a:lnTo>
                <a:lnTo>
                  <a:pt x="1677528" y="183656"/>
                </a:lnTo>
                <a:lnTo>
                  <a:pt x="1725351" y="154794"/>
                </a:lnTo>
                <a:lnTo>
                  <a:pt x="1771867" y="127381"/>
                </a:lnTo>
                <a:lnTo>
                  <a:pt x="1816828" y="101749"/>
                </a:lnTo>
                <a:lnTo>
                  <a:pt x="1859984" y="78229"/>
                </a:lnTo>
                <a:lnTo>
                  <a:pt x="1901090" y="57152"/>
                </a:lnTo>
                <a:lnTo>
                  <a:pt x="1939896" y="38849"/>
                </a:lnTo>
                <a:lnTo>
                  <a:pt x="1976154" y="23651"/>
                </a:lnTo>
                <a:lnTo>
                  <a:pt x="2040037" y="3895"/>
                </a:lnTo>
                <a:lnTo>
                  <a:pt x="2067165" y="0"/>
                </a:lnTo>
                <a:lnTo>
                  <a:pt x="2110528" y="1553"/>
                </a:lnTo>
                <a:lnTo>
                  <a:pt x="2149202" y="11840"/>
                </a:lnTo>
                <a:lnTo>
                  <a:pt x="2183300" y="29851"/>
                </a:lnTo>
                <a:lnTo>
                  <a:pt x="2212935" y="54574"/>
                </a:lnTo>
                <a:lnTo>
                  <a:pt x="2238220" y="85000"/>
                </a:lnTo>
                <a:lnTo>
                  <a:pt x="2259268" y="120119"/>
                </a:lnTo>
                <a:lnTo>
                  <a:pt x="2276193" y="158921"/>
                </a:lnTo>
                <a:lnTo>
                  <a:pt x="2289107" y="200395"/>
                </a:lnTo>
                <a:lnTo>
                  <a:pt x="2298124" y="243532"/>
                </a:lnTo>
                <a:lnTo>
                  <a:pt x="2303357" y="287321"/>
                </a:lnTo>
                <a:lnTo>
                  <a:pt x="2304918" y="330752"/>
                </a:lnTo>
                <a:lnTo>
                  <a:pt x="2302922" y="372815"/>
                </a:lnTo>
                <a:lnTo>
                  <a:pt x="2297480" y="412500"/>
                </a:lnTo>
                <a:lnTo>
                  <a:pt x="2276715" y="480694"/>
                </a:lnTo>
                <a:lnTo>
                  <a:pt x="2238398" y="533173"/>
                </a:lnTo>
                <a:lnTo>
                  <a:pt x="2177679" y="581792"/>
                </a:lnTo>
                <a:lnTo>
                  <a:pt x="2140453" y="605306"/>
                </a:lnTo>
                <a:lnTo>
                  <a:pt x="2099469" y="628635"/>
                </a:lnTo>
                <a:lnTo>
                  <a:pt x="2055341" y="652040"/>
                </a:lnTo>
                <a:lnTo>
                  <a:pt x="2008681" y="675782"/>
                </a:lnTo>
                <a:lnTo>
                  <a:pt x="1960105" y="700121"/>
                </a:lnTo>
                <a:lnTo>
                  <a:pt x="1910226" y="725317"/>
                </a:lnTo>
                <a:lnTo>
                  <a:pt x="1859657" y="751630"/>
                </a:lnTo>
                <a:lnTo>
                  <a:pt x="1809014" y="779321"/>
                </a:lnTo>
                <a:lnTo>
                  <a:pt x="1758909" y="808650"/>
                </a:lnTo>
                <a:lnTo>
                  <a:pt x="1709957" y="839877"/>
                </a:lnTo>
                <a:lnTo>
                  <a:pt x="1662771" y="873262"/>
                </a:lnTo>
                <a:lnTo>
                  <a:pt x="1617966" y="909065"/>
                </a:lnTo>
                <a:lnTo>
                  <a:pt x="1585762" y="937656"/>
                </a:lnTo>
                <a:lnTo>
                  <a:pt x="1552384" y="969249"/>
                </a:lnTo>
                <a:lnTo>
                  <a:pt x="1517966" y="1003475"/>
                </a:lnTo>
                <a:lnTo>
                  <a:pt x="1482644" y="1039961"/>
                </a:lnTo>
                <a:lnTo>
                  <a:pt x="1446552" y="1078334"/>
                </a:lnTo>
                <a:lnTo>
                  <a:pt x="1409826" y="1118224"/>
                </a:lnTo>
                <a:lnTo>
                  <a:pt x="1372600" y="1159259"/>
                </a:lnTo>
                <a:lnTo>
                  <a:pt x="1335011" y="1201066"/>
                </a:lnTo>
                <a:lnTo>
                  <a:pt x="1297192" y="1243273"/>
                </a:lnTo>
                <a:lnTo>
                  <a:pt x="1259280" y="1285510"/>
                </a:lnTo>
                <a:lnTo>
                  <a:pt x="1221408" y="1327403"/>
                </a:lnTo>
                <a:lnTo>
                  <a:pt x="1183713" y="1368582"/>
                </a:lnTo>
                <a:lnTo>
                  <a:pt x="1146330" y="1408675"/>
                </a:lnTo>
                <a:lnTo>
                  <a:pt x="1109393" y="1447309"/>
                </a:lnTo>
                <a:lnTo>
                  <a:pt x="1073038" y="1484112"/>
                </a:lnTo>
                <a:lnTo>
                  <a:pt x="1037399" y="1518714"/>
                </a:lnTo>
                <a:lnTo>
                  <a:pt x="1002613" y="1550741"/>
                </a:lnTo>
                <a:lnTo>
                  <a:pt x="968813" y="1579823"/>
                </a:lnTo>
                <a:lnTo>
                  <a:pt x="936136" y="1605587"/>
                </a:lnTo>
                <a:lnTo>
                  <a:pt x="904715" y="1627661"/>
                </a:lnTo>
                <a:lnTo>
                  <a:pt x="874687" y="1645674"/>
                </a:lnTo>
                <a:lnTo>
                  <a:pt x="846187" y="1659254"/>
                </a:lnTo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311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311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0334" y="3987088"/>
            <a:ext cx="204215" cy="26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7934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30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30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7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7934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30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7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30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90615" y="3987088"/>
            <a:ext cx="185927" cy="268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427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4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3427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4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3878" y="3987088"/>
            <a:ext cx="235305" cy="268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9097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99097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14159" y="3987088"/>
            <a:ext cx="216407" cy="268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391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29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29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8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391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29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8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29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4855" y="3987088"/>
            <a:ext cx="155448" cy="268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3026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2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2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4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2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3026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2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4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2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60818" y="3987088"/>
            <a:ext cx="152400" cy="268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04936" y="3987088"/>
            <a:ext cx="237744" cy="268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05521" y="3713734"/>
            <a:ext cx="465455" cy="228600"/>
          </a:xfrm>
          <a:custGeom>
            <a:avLst/>
            <a:gdLst/>
            <a:ahLst/>
            <a:cxnLst/>
            <a:rect l="l" t="t" r="r" b="b"/>
            <a:pathLst>
              <a:path w="465454" h="228600">
                <a:moveTo>
                  <a:pt x="0" y="228599"/>
                </a:moveTo>
                <a:lnTo>
                  <a:pt x="0" y="0"/>
                </a:lnTo>
                <a:lnTo>
                  <a:pt x="465327" y="0"/>
                </a:lnTo>
                <a:lnTo>
                  <a:pt x="465327" y="2158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78373" y="3414521"/>
            <a:ext cx="465455" cy="528320"/>
          </a:xfrm>
          <a:custGeom>
            <a:avLst/>
            <a:gdLst/>
            <a:ahLst/>
            <a:cxnLst/>
            <a:rect l="l" t="t" r="r" b="b"/>
            <a:pathLst>
              <a:path w="465454" h="528320">
                <a:moveTo>
                  <a:pt x="0" y="527811"/>
                </a:moveTo>
                <a:lnTo>
                  <a:pt x="0" y="0"/>
                </a:lnTo>
                <a:lnTo>
                  <a:pt x="465327" y="0"/>
                </a:lnTo>
                <a:lnTo>
                  <a:pt x="465327" y="51511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11546" y="3192017"/>
            <a:ext cx="692150" cy="744220"/>
          </a:xfrm>
          <a:custGeom>
            <a:avLst/>
            <a:gdLst/>
            <a:ahLst/>
            <a:cxnLst/>
            <a:rect l="l" t="t" r="r" b="b"/>
            <a:pathLst>
              <a:path w="692150" h="744220">
                <a:moveTo>
                  <a:pt x="0" y="228600"/>
                </a:moveTo>
                <a:lnTo>
                  <a:pt x="0" y="0"/>
                </a:lnTo>
                <a:lnTo>
                  <a:pt x="691641" y="0"/>
                </a:lnTo>
                <a:lnTo>
                  <a:pt x="691641" y="74416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86146" y="3443351"/>
            <a:ext cx="97536" cy="268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74357" y="2865882"/>
            <a:ext cx="465455" cy="1076960"/>
          </a:xfrm>
          <a:custGeom>
            <a:avLst/>
            <a:gdLst/>
            <a:ahLst/>
            <a:cxnLst/>
            <a:rect l="l" t="t" r="r" b="b"/>
            <a:pathLst>
              <a:path w="465454" h="1076960">
                <a:moveTo>
                  <a:pt x="0" y="1076452"/>
                </a:moveTo>
                <a:lnTo>
                  <a:pt x="0" y="0"/>
                </a:lnTo>
                <a:lnTo>
                  <a:pt x="465327" y="0"/>
                </a:lnTo>
                <a:lnTo>
                  <a:pt x="465327" y="106375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13293" y="3731056"/>
            <a:ext cx="97535" cy="268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82383" y="2872104"/>
            <a:ext cx="97535" cy="268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07530" y="2620517"/>
            <a:ext cx="930910" cy="1087755"/>
          </a:xfrm>
          <a:custGeom>
            <a:avLst/>
            <a:gdLst/>
            <a:ahLst/>
            <a:cxnLst/>
            <a:rect l="l" t="t" r="r" b="b"/>
            <a:pathLst>
              <a:path w="930909" h="1087754">
                <a:moveTo>
                  <a:pt x="930655" y="1087247"/>
                </a:moveTo>
                <a:lnTo>
                  <a:pt x="930655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88606" y="2643885"/>
            <a:ext cx="97535" cy="268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06929" y="22974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19">
                <a:moveTo>
                  <a:pt x="219456" y="0"/>
                </a:moveTo>
                <a:lnTo>
                  <a:pt x="175240" y="4460"/>
                </a:lnTo>
                <a:lnTo>
                  <a:pt x="134052" y="17252"/>
                </a:lnTo>
                <a:lnTo>
                  <a:pt x="96775" y="37491"/>
                </a:lnTo>
                <a:lnTo>
                  <a:pt x="64293" y="64293"/>
                </a:lnTo>
                <a:lnTo>
                  <a:pt x="37491" y="96775"/>
                </a:lnTo>
                <a:lnTo>
                  <a:pt x="17252" y="134052"/>
                </a:lnTo>
                <a:lnTo>
                  <a:pt x="4460" y="175240"/>
                </a:lnTo>
                <a:lnTo>
                  <a:pt x="0" y="219456"/>
                </a:lnTo>
                <a:lnTo>
                  <a:pt x="4460" y="263671"/>
                </a:lnTo>
                <a:lnTo>
                  <a:pt x="17252" y="304859"/>
                </a:lnTo>
                <a:lnTo>
                  <a:pt x="37491" y="342136"/>
                </a:lnTo>
                <a:lnTo>
                  <a:pt x="64293" y="374618"/>
                </a:lnTo>
                <a:lnTo>
                  <a:pt x="96775" y="401420"/>
                </a:lnTo>
                <a:lnTo>
                  <a:pt x="134052" y="421659"/>
                </a:lnTo>
                <a:lnTo>
                  <a:pt x="175240" y="434451"/>
                </a:lnTo>
                <a:lnTo>
                  <a:pt x="219456" y="438912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2" y="219456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06929" y="22974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19">
                <a:moveTo>
                  <a:pt x="0" y="219456"/>
                </a:moveTo>
                <a:lnTo>
                  <a:pt x="4460" y="175240"/>
                </a:lnTo>
                <a:lnTo>
                  <a:pt x="17252" y="134052"/>
                </a:lnTo>
                <a:lnTo>
                  <a:pt x="37491" y="96775"/>
                </a:lnTo>
                <a:lnTo>
                  <a:pt x="64293" y="64293"/>
                </a:lnTo>
                <a:lnTo>
                  <a:pt x="96775" y="37491"/>
                </a:lnTo>
                <a:lnTo>
                  <a:pt x="134052" y="17252"/>
                </a:lnTo>
                <a:lnTo>
                  <a:pt x="175240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2" y="219456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2"/>
                </a:lnTo>
                <a:lnTo>
                  <a:pt x="175240" y="434451"/>
                </a:lnTo>
                <a:lnTo>
                  <a:pt x="134052" y="421659"/>
                </a:lnTo>
                <a:lnTo>
                  <a:pt x="96775" y="401420"/>
                </a:lnTo>
                <a:lnTo>
                  <a:pt x="64293" y="374618"/>
                </a:lnTo>
                <a:lnTo>
                  <a:pt x="37491" y="342136"/>
                </a:lnTo>
                <a:lnTo>
                  <a:pt x="17252" y="304859"/>
                </a:lnTo>
                <a:lnTo>
                  <a:pt x="4460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52217" y="2355164"/>
            <a:ext cx="295656" cy="356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24505" y="3324605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20">
                <a:moveTo>
                  <a:pt x="220218" y="0"/>
                </a:moveTo>
                <a:lnTo>
                  <a:pt x="175824" y="4460"/>
                </a:lnTo>
                <a:lnTo>
                  <a:pt x="134481" y="17252"/>
                </a:lnTo>
                <a:lnTo>
                  <a:pt x="97073" y="37491"/>
                </a:lnTo>
                <a:lnTo>
                  <a:pt x="64484" y="64293"/>
                </a:lnTo>
                <a:lnTo>
                  <a:pt x="37598" y="96775"/>
                </a:lnTo>
                <a:lnTo>
                  <a:pt x="17299" y="134052"/>
                </a:lnTo>
                <a:lnTo>
                  <a:pt x="4472" y="175240"/>
                </a:lnTo>
                <a:lnTo>
                  <a:pt x="0" y="219456"/>
                </a:lnTo>
                <a:lnTo>
                  <a:pt x="4472" y="263671"/>
                </a:lnTo>
                <a:lnTo>
                  <a:pt x="17299" y="304859"/>
                </a:lnTo>
                <a:lnTo>
                  <a:pt x="37598" y="342136"/>
                </a:lnTo>
                <a:lnTo>
                  <a:pt x="64484" y="374618"/>
                </a:lnTo>
                <a:lnTo>
                  <a:pt x="97073" y="401420"/>
                </a:lnTo>
                <a:lnTo>
                  <a:pt x="134481" y="421659"/>
                </a:lnTo>
                <a:lnTo>
                  <a:pt x="175824" y="434451"/>
                </a:lnTo>
                <a:lnTo>
                  <a:pt x="220218" y="438912"/>
                </a:lnTo>
                <a:lnTo>
                  <a:pt x="264611" y="434451"/>
                </a:lnTo>
                <a:lnTo>
                  <a:pt x="305954" y="421659"/>
                </a:lnTo>
                <a:lnTo>
                  <a:pt x="343362" y="401420"/>
                </a:lnTo>
                <a:lnTo>
                  <a:pt x="375951" y="374618"/>
                </a:lnTo>
                <a:lnTo>
                  <a:pt x="402837" y="342136"/>
                </a:lnTo>
                <a:lnTo>
                  <a:pt x="423136" y="304859"/>
                </a:lnTo>
                <a:lnTo>
                  <a:pt x="435963" y="263671"/>
                </a:lnTo>
                <a:lnTo>
                  <a:pt x="440436" y="219456"/>
                </a:lnTo>
                <a:lnTo>
                  <a:pt x="435963" y="175240"/>
                </a:lnTo>
                <a:lnTo>
                  <a:pt x="423136" y="134052"/>
                </a:lnTo>
                <a:lnTo>
                  <a:pt x="402837" y="96775"/>
                </a:lnTo>
                <a:lnTo>
                  <a:pt x="375951" y="64293"/>
                </a:lnTo>
                <a:lnTo>
                  <a:pt x="343362" y="37491"/>
                </a:lnTo>
                <a:lnTo>
                  <a:pt x="305954" y="17252"/>
                </a:lnTo>
                <a:lnTo>
                  <a:pt x="26461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24505" y="3324605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20">
                <a:moveTo>
                  <a:pt x="0" y="219456"/>
                </a:moveTo>
                <a:lnTo>
                  <a:pt x="4472" y="175240"/>
                </a:lnTo>
                <a:lnTo>
                  <a:pt x="17299" y="134052"/>
                </a:lnTo>
                <a:lnTo>
                  <a:pt x="37598" y="96775"/>
                </a:lnTo>
                <a:lnTo>
                  <a:pt x="64484" y="64293"/>
                </a:lnTo>
                <a:lnTo>
                  <a:pt x="97073" y="37491"/>
                </a:lnTo>
                <a:lnTo>
                  <a:pt x="134481" y="17252"/>
                </a:lnTo>
                <a:lnTo>
                  <a:pt x="175824" y="4460"/>
                </a:lnTo>
                <a:lnTo>
                  <a:pt x="220218" y="0"/>
                </a:lnTo>
                <a:lnTo>
                  <a:pt x="264611" y="4460"/>
                </a:lnTo>
                <a:lnTo>
                  <a:pt x="305954" y="17252"/>
                </a:lnTo>
                <a:lnTo>
                  <a:pt x="343362" y="37491"/>
                </a:lnTo>
                <a:lnTo>
                  <a:pt x="375951" y="64293"/>
                </a:lnTo>
                <a:lnTo>
                  <a:pt x="402837" y="96775"/>
                </a:lnTo>
                <a:lnTo>
                  <a:pt x="423136" y="134052"/>
                </a:lnTo>
                <a:lnTo>
                  <a:pt x="435963" y="175240"/>
                </a:lnTo>
                <a:lnTo>
                  <a:pt x="440436" y="219456"/>
                </a:lnTo>
                <a:lnTo>
                  <a:pt x="435963" y="263671"/>
                </a:lnTo>
                <a:lnTo>
                  <a:pt x="423136" y="304859"/>
                </a:lnTo>
                <a:lnTo>
                  <a:pt x="402837" y="342136"/>
                </a:lnTo>
                <a:lnTo>
                  <a:pt x="375951" y="374618"/>
                </a:lnTo>
                <a:lnTo>
                  <a:pt x="343362" y="401420"/>
                </a:lnTo>
                <a:lnTo>
                  <a:pt x="305954" y="421659"/>
                </a:lnTo>
                <a:lnTo>
                  <a:pt x="264611" y="434451"/>
                </a:lnTo>
                <a:lnTo>
                  <a:pt x="220218" y="438912"/>
                </a:lnTo>
                <a:lnTo>
                  <a:pt x="175824" y="434451"/>
                </a:lnTo>
                <a:lnTo>
                  <a:pt x="134481" y="421659"/>
                </a:lnTo>
                <a:lnTo>
                  <a:pt x="97073" y="401420"/>
                </a:lnTo>
                <a:lnTo>
                  <a:pt x="64484" y="374618"/>
                </a:lnTo>
                <a:lnTo>
                  <a:pt x="37598" y="342136"/>
                </a:lnTo>
                <a:lnTo>
                  <a:pt x="17299" y="304859"/>
                </a:lnTo>
                <a:lnTo>
                  <a:pt x="4472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88335" y="3382721"/>
            <a:ext cx="219456" cy="356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93997" y="227152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217" y="0"/>
                </a:move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7"/>
                </a:lnTo>
                <a:lnTo>
                  <a:pt x="4472" y="264611"/>
                </a:lnTo>
                <a:lnTo>
                  <a:pt x="17299" y="305954"/>
                </a:lnTo>
                <a:lnTo>
                  <a:pt x="37598" y="343362"/>
                </a:lnTo>
                <a:lnTo>
                  <a:pt x="64484" y="375951"/>
                </a:lnTo>
                <a:lnTo>
                  <a:pt x="97073" y="402837"/>
                </a:lnTo>
                <a:lnTo>
                  <a:pt x="134481" y="423136"/>
                </a:lnTo>
                <a:lnTo>
                  <a:pt x="175824" y="435963"/>
                </a:lnTo>
                <a:lnTo>
                  <a:pt x="220217" y="440435"/>
                </a:lnTo>
                <a:lnTo>
                  <a:pt x="264611" y="435963"/>
                </a:lnTo>
                <a:lnTo>
                  <a:pt x="305954" y="423136"/>
                </a:lnTo>
                <a:lnTo>
                  <a:pt x="343362" y="402837"/>
                </a:lnTo>
                <a:lnTo>
                  <a:pt x="375951" y="375951"/>
                </a:lnTo>
                <a:lnTo>
                  <a:pt x="402837" y="343362"/>
                </a:lnTo>
                <a:lnTo>
                  <a:pt x="423136" y="305954"/>
                </a:lnTo>
                <a:lnTo>
                  <a:pt x="435963" y="264611"/>
                </a:lnTo>
                <a:lnTo>
                  <a:pt x="440436" y="220217"/>
                </a:lnTo>
                <a:lnTo>
                  <a:pt x="435963" y="175824"/>
                </a:lnTo>
                <a:lnTo>
                  <a:pt x="423136" y="134481"/>
                </a:lnTo>
                <a:lnTo>
                  <a:pt x="402837" y="97073"/>
                </a:lnTo>
                <a:lnTo>
                  <a:pt x="375951" y="64484"/>
                </a:lnTo>
                <a:lnTo>
                  <a:pt x="343362" y="37598"/>
                </a:lnTo>
                <a:lnTo>
                  <a:pt x="305954" y="17299"/>
                </a:lnTo>
                <a:lnTo>
                  <a:pt x="264611" y="4472"/>
                </a:lnTo>
                <a:lnTo>
                  <a:pt x="220217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93997" y="227152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0" y="220217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264611" y="4472"/>
                </a:lnTo>
                <a:lnTo>
                  <a:pt x="305954" y="17299"/>
                </a:lnTo>
                <a:lnTo>
                  <a:pt x="343362" y="37598"/>
                </a:lnTo>
                <a:lnTo>
                  <a:pt x="375951" y="64484"/>
                </a:lnTo>
                <a:lnTo>
                  <a:pt x="402837" y="97073"/>
                </a:lnTo>
                <a:lnTo>
                  <a:pt x="423136" y="134481"/>
                </a:lnTo>
                <a:lnTo>
                  <a:pt x="435963" y="175824"/>
                </a:lnTo>
                <a:lnTo>
                  <a:pt x="440436" y="220217"/>
                </a:lnTo>
                <a:lnTo>
                  <a:pt x="435963" y="264611"/>
                </a:lnTo>
                <a:lnTo>
                  <a:pt x="423136" y="305954"/>
                </a:lnTo>
                <a:lnTo>
                  <a:pt x="402837" y="343362"/>
                </a:lnTo>
                <a:lnTo>
                  <a:pt x="375951" y="375951"/>
                </a:lnTo>
                <a:lnTo>
                  <a:pt x="343362" y="402837"/>
                </a:lnTo>
                <a:lnTo>
                  <a:pt x="305954" y="423136"/>
                </a:lnTo>
                <a:lnTo>
                  <a:pt x="264611" y="435963"/>
                </a:lnTo>
                <a:lnTo>
                  <a:pt x="220217" y="440435"/>
                </a:lnTo>
                <a:lnTo>
                  <a:pt x="175824" y="435963"/>
                </a:lnTo>
                <a:lnTo>
                  <a:pt x="134481" y="423136"/>
                </a:lnTo>
                <a:lnTo>
                  <a:pt x="97073" y="402837"/>
                </a:lnTo>
                <a:lnTo>
                  <a:pt x="64484" y="375951"/>
                </a:lnTo>
                <a:lnTo>
                  <a:pt x="37598" y="343362"/>
                </a:lnTo>
                <a:lnTo>
                  <a:pt x="17299" y="305954"/>
                </a:lnTo>
                <a:lnTo>
                  <a:pt x="4472" y="264611"/>
                </a:lnTo>
                <a:lnTo>
                  <a:pt x="0" y="220217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37127" y="2329637"/>
            <a:ext cx="307848" cy="3569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65170" y="2588514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217" y="0"/>
                </a:move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8"/>
                </a:lnTo>
                <a:lnTo>
                  <a:pt x="4472" y="264611"/>
                </a:lnTo>
                <a:lnTo>
                  <a:pt x="17299" y="305954"/>
                </a:lnTo>
                <a:lnTo>
                  <a:pt x="37598" y="343362"/>
                </a:lnTo>
                <a:lnTo>
                  <a:pt x="64484" y="375951"/>
                </a:lnTo>
                <a:lnTo>
                  <a:pt x="97073" y="402837"/>
                </a:lnTo>
                <a:lnTo>
                  <a:pt x="134481" y="423136"/>
                </a:lnTo>
                <a:lnTo>
                  <a:pt x="175824" y="435963"/>
                </a:lnTo>
                <a:lnTo>
                  <a:pt x="220217" y="440436"/>
                </a:lnTo>
                <a:lnTo>
                  <a:pt x="264611" y="435963"/>
                </a:lnTo>
                <a:lnTo>
                  <a:pt x="305954" y="423136"/>
                </a:lnTo>
                <a:lnTo>
                  <a:pt x="343362" y="402837"/>
                </a:lnTo>
                <a:lnTo>
                  <a:pt x="375951" y="375951"/>
                </a:lnTo>
                <a:lnTo>
                  <a:pt x="402837" y="343362"/>
                </a:lnTo>
                <a:lnTo>
                  <a:pt x="423136" y="305954"/>
                </a:lnTo>
                <a:lnTo>
                  <a:pt x="435963" y="264611"/>
                </a:lnTo>
                <a:lnTo>
                  <a:pt x="440435" y="220218"/>
                </a:lnTo>
                <a:lnTo>
                  <a:pt x="435963" y="175824"/>
                </a:lnTo>
                <a:lnTo>
                  <a:pt x="423136" y="134481"/>
                </a:lnTo>
                <a:lnTo>
                  <a:pt x="402837" y="97073"/>
                </a:lnTo>
                <a:lnTo>
                  <a:pt x="375951" y="64484"/>
                </a:lnTo>
                <a:lnTo>
                  <a:pt x="343362" y="37598"/>
                </a:lnTo>
                <a:lnTo>
                  <a:pt x="305954" y="17299"/>
                </a:lnTo>
                <a:lnTo>
                  <a:pt x="264611" y="4472"/>
                </a:lnTo>
                <a:lnTo>
                  <a:pt x="220217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65170" y="2588514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0" y="220218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264611" y="4472"/>
                </a:lnTo>
                <a:lnTo>
                  <a:pt x="305954" y="17299"/>
                </a:lnTo>
                <a:lnTo>
                  <a:pt x="343362" y="37598"/>
                </a:lnTo>
                <a:lnTo>
                  <a:pt x="375951" y="64484"/>
                </a:lnTo>
                <a:lnTo>
                  <a:pt x="402837" y="97073"/>
                </a:lnTo>
                <a:lnTo>
                  <a:pt x="423136" y="134481"/>
                </a:lnTo>
                <a:lnTo>
                  <a:pt x="435963" y="175824"/>
                </a:lnTo>
                <a:lnTo>
                  <a:pt x="440435" y="220218"/>
                </a:lnTo>
                <a:lnTo>
                  <a:pt x="435963" y="264611"/>
                </a:lnTo>
                <a:lnTo>
                  <a:pt x="423136" y="305954"/>
                </a:lnTo>
                <a:lnTo>
                  <a:pt x="402837" y="343362"/>
                </a:lnTo>
                <a:lnTo>
                  <a:pt x="375951" y="375951"/>
                </a:lnTo>
                <a:lnTo>
                  <a:pt x="343362" y="402837"/>
                </a:lnTo>
                <a:lnTo>
                  <a:pt x="305954" y="423136"/>
                </a:lnTo>
                <a:lnTo>
                  <a:pt x="264611" y="435963"/>
                </a:lnTo>
                <a:lnTo>
                  <a:pt x="220217" y="440436"/>
                </a:lnTo>
                <a:lnTo>
                  <a:pt x="175824" y="435963"/>
                </a:lnTo>
                <a:lnTo>
                  <a:pt x="134481" y="423136"/>
                </a:lnTo>
                <a:lnTo>
                  <a:pt x="97073" y="402837"/>
                </a:lnTo>
                <a:lnTo>
                  <a:pt x="64484" y="375951"/>
                </a:lnTo>
                <a:lnTo>
                  <a:pt x="37598" y="343362"/>
                </a:lnTo>
                <a:lnTo>
                  <a:pt x="17299" y="305954"/>
                </a:lnTo>
                <a:lnTo>
                  <a:pt x="4472" y="264611"/>
                </a:lnTo>
                <a:lnTo>
                  <a:pt x="0" y="22021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29889" y="2647442"/>
            <a:ext cx="222503" cy="3566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2779" y="2629789"/>
            <a:ext cx="299313" cy="3566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solidFill>
            <a:srgbClr val="0070C0"/>
          </a:solidFill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219456" y="0"/>
                </a:moveTo>
                <a:lnTo>
                  <a:pt x="175229" y="4460"/>
                </a:lnTo>
                <a:lnTo>
                  <a:pt x="134036" y="17252"/>
                </a:lnTo>
                <a:lnTo>
                  <a:pt x="96758" y="37491"/>
                </a:lnTo>
                <a:lnTo>
                  <a:pt x="64279" y="64293"/>
                </a:lnTo>
                <a:lnTo>
                  <a:pt x="37481" y="96775"/>
                </a:lnTo>
                <a:lnTo>
                  <a:pt x="17246" y="134052"/>
                </a:lnTo>
                <a:lnTo>
                  <a:pt x="4458" y="175240"/>
                </a:lnTo>
                <a:lnTo>
                  <a:pt x="0" y="219455"/>
                </a:lnTo>
                <a:lnTo>
                  <a:pt x="4458" y="263671"/>
                </a:lnTo>
                <a:lnTo>
                  <a:pt x="17246" y="304859"/>
                </a:lnTo>
                <a:lnTo>
                  <a:pt x="37481" y="342136"/>
                </a:lnTo>
                <a:lnTo>
                  <a:pt x="64279" y="374618"/>
                </a:lnTo>
                <a:lnTo>
                  <a:pt x="96758" y="401420"/>
                </a:lnTo>
                <a:lnTo>
                  <a:pt x="134036" y="421659"/>
                </a:lnTo>
                <a:lnTo>
                  <a:pt x="175229" y="434451"/>
                </a:lnTo>
                <a:lnTo>
                  <a:pt x="219456" y="438911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1" y="219455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0" y="219455"/>
                </a:moveTo>
                <a:lnTo>
                  <a:pt x="4458" y="175240"/>
                </a:lnTo>
                <a:lnTo>
                  <a:pt x="17246" y="134052"/>
                </a:lnTo>
                <a:lnTo>
                  <a:pt x="37481" y="96775"/>
                </a:lnTo>
                <a:lnTo>
                  <a:pt x="64279" y="64293"/>
                </a:lnTo>
                <a:lnTo>
                  <a:pt x="96758" y="37491"/>
                </a:lnTo>
                <a:lnTo>
                  <a:pt x="134036" y="17252"/>
                </a:lnTo>
                <a:lnTo>
                  <a:pt x="175229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1" y="219455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1"/>
                </a:lnTo>
                <a:lnTo>
                  <a:pt x="175229" y="434451"/>
                </a:lnTo>
                <a:lnTo>
                  <a:pt x="134036" y="421659"/>
                </a:lnTo>
                <a:lnTo>
                  <a:pt x="96758" y="401420"/>
                </a:lnTo>
                <a:lnTo>
                  <a:pt x="64279" y="374618"/>
                </a:lnTo>
                <a:lnTo>
                  <a:pt x="37481" y="342136"/>
                </a:lnTo>
                <a:lnTo>
                  <a:pt x="17246" y="304859"/>
                </a:lnTo>
                <a:lnTo>
                  <a:pt x="4458" y="263671"/>
                </a:lnTo>
                <a:lnTo>
                  <a:pt x="0" y="21945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TextShape 1">
            <a:extLst>
              <a:ext uri="{FF2B5EF4-FFF2-40B4-BE49-F238E27FC236}">
                <a16:creationId xmlns:a16="http://schemas.microsoft.com/office/drawing/2014/main" id="{939FD686-1952-3746-B0C4-76543B2BFF73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Agglomerative Hierarchical Clustering</a:t>
            </a:r>
          </a:p>
        </p:txBody>
      </p:sp>
      <p:sp>
        <p:nvSpPr>
          <p:cNvPr id="64" name="TextShape 2">
            <a:extLst>
              <a:ext uri="{FF2B5EF4-FFF2-40B4-BE49-F238E27FC236}">
                <a16:creationId xmlns:a16="http://schemas.microsoft.com/office/drawing/2014/main" id="{9A8C9DC1-9B2B-B947-9D9D-061A9616B437}"/>
              </a:ext>
            </a:extLst>
          </p:cNvPr>
          <p:cNvSpPr txBox="1"/>
          <p:nvPr/>
        </p:nvSpPr>
        <p:spPr>
          <a:xfrm>
            <a:off x="4889753" y="992107"/>
            <a:ext cx="4155058" cy="1884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 point starts as its own cluster</a:t>
            </a:r>
          </a:p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each step, the two most similar clusters are merged</a:t>
            </a:r>
          </a:p>
        </p:txBody>
      </p:sp>
      <p:sp>
        <p:nvSpPr>
          <p:cNvPr id="60" name="object 23">
            <a:extLst>
              <a:ext uri="{FF2B5EF4-FFF2-40B4-BE49-F238E27FC236}">
                <a16:creationId xmlns:a16="http://schemas.microsoft.com/office/drawing/2014/main" id="{3CB451A6-423C-3B4E-869F-FC17A01AFF7E}"/>
              </a:ext>
            </a:extLst>
          </p:cNvPr>
          <p:cNvSpPr/>
          <p:nvPr/>
        </p:nvSpPr>
        <p:spPr>
          <a:xfrm>
            <a:off x="707168" y="3146297"/>
            <a:ext cx="268224" cy="3566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0">
            <a:extLst>
              <a:ext uri="{FF2B5EF4-FFF2-40B4-BE49-F238E27FC236}">
                <a16:creationId xmlns:a16="http://schemas.microsoft.com/office/drawing/2014/main" id="{AE907F2A-690F-1E41-8EBE-7D1DEC523D03}"/>
              </a:ext>
            </a:extLst>
          </p:cNvPr>
          <p:cNvSpPr/>
          <p:nvPr/>
        </p:nvSpPr>
        <p:spPr>
          <a:xfrm>
            <a:off x="1265513" y="3367537"/>
            <a:ext cx="308457" cy="3566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7094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91690" y="2180988"/>
            <a:ext cx="3844925" cy="1690370"/>
          </a:xfrm>
          <a:custGeom>
            <a:avLst/>
            <a:gdLst/>
            <a:ahLst/>
            <a:cxnLst/>
            <a:rect l="l" t="t" r="r" b="b"/>
            <a:pathLst>
              <a:path w="3844925" h="1690370">
                <a:moveTo>
                  <a:pt x="2194867" y="1670286"/>
                </a:moveTo>
                <a:lnTo>
                  <a:pt x="2151529" y="1661078"/>
                </a:lnTo>
                <a:lnTo>
                  <a:pt x="2112870" y="1646490"/>
                </a:lnTo>
                <a:lnTo>
                  <a:pt x="2078418" y="1627157"/>
                </a:lnTo>
                <a:lnTo>
                  <a:pt x="2047703" y="1603715"/>
                </a:lnTo>
                <a:lnTo>
                  <a:pt x="2020254" y="1576800"/>
                </a:lnTo>
                <a:lnTo>
                  <a:pt x="1995601" y="1547046"/>
                </a:lnTo>
                <a:lnTo>
                  <a:pt x="1973273" y="1515090"/>
                </a:lnTo>
                <a:lnTo>
                  <a:pt x="1952799" y="1481568"/>
                </a:lnTo>
                <a:lnTo>
                  <a:pt x="1933709" y="1447114"/>
                </a:lnTo>
                <a:lnTo>
                  <a:pt x="1915531" y="1412364"/>
                </a:lnTo>
                <a:lnTo>
                  <a:pt x="1897795" y="1377955"/>
                </a:lnTo>
                <a:lnTo>
                  <a:pt x="1880030" y="1344521"/>
                </a:lnTo>
                <a:lnTo>
                  <a:pt x="1842532" y="1283123"/>
                </a:lnTo>
                <a:lnTo>
                  <a:pt x="1799269" y="1233255"/>
                </a:lnTo>
                <a:lnTo>
                  <a:pt x="1746478" y="1200002"/>
                </a:lnTo>
                <a:lnTo>
                  <a:pt x="1680390" y="1188448"/>
                </a:lnTo>
                <a:lnTo>
                  <a:pt x="1647176" y="1191616"/>
                </a:lnTo>
                <a:lnTo>
                  <a:pt x="1574903" y="1212904"/>
                </a:lnTo>
                <a:lnTo>
                  <a:pt x="1536189" y="1230035"/>
                </a:lnTo>
                <a:lnTo>
                  <a:pt x="1495988" y="1250835"/>
                </a:lnTo>
                <a:lnTo>
                  <a:pt x="1454473" y="1274809"/>
                </a:lnTo>
                <a:lnTo>
                  <a:pt x="1411818" y="1301464"/>
                </a:lnTo>
                <a:lnTo>
                  <a:pt x="1368194" y="1330308"/>
                </a:lnTo>
                <a:lnTo>
                  <a:pt x="1323776" y="1360846"/>
                </a:lnTo>
                <a:lnTo>
                  <a:pt x="1278736" y="1392585"/>
                </a:lnTo>
                <a:lnTo>
                  <a:pt x="1233247" y="1425033"/>
                </a:lnTo>
                <a:lnTo>
                  <a:pt x="1187483" y="1457695"/>
                </a:lnTo>
                <a:lnTo>
                  <a:pt x="1141616" y="1490080"/>
                </a:lnTo>
                <a:lnTo>
                  <a:pt x="1095821" y="1521692"/>
                </a:lnTo>
                <a:lnTo>
                  <a:pt x="1050268" y="1552040"/>
                </a:lnTo>
                <a:lnTo>
                  <a:pt x="1005133" y="1580630"/>
                </a:lnTo>
                <a:lnTo>
                  <a:pt x="960587" y="1606968"/>
                </a:lnTo>
                <a:lnTo>
                  <a:pt x="916805" y="1630562"/>
                </a:lnTo>
                <a:lnTo>
                  <a:pt x="873958" y="1650918"/>
                </a:lnTo>
                <a:lnTo>
                  <a:pt x="832221" y="1667543"/>
                </a:lnTo>
                <a:lnTo>
                  <a:pt x="791765" y="1679943"/>
                </a:lnTo>
                <a:lnTo>
                  <a:pt x="752765" y="1687626"/>
                </a:lnTo>
                <a:lnTo>
                  <a:pt x="715394" y="1690098"/>
                </a:lnTo>
                <a:lnTo>
                  <a:pt x="674592" y="1688372"/>
                </a:lnTo>
                <a:lnTo>
                  <a:pt x="632355" y="1683864"/>
                </a:lnTo>
                <a:lnTo>
                  <a:pt x="589017" y="1676653"/>
                </a:lnTo>
                <a:lnTo>
                  <a:pt x="544912" y="1666819"/>
                </a:lnTo>
                <a:lnTo>
                  <a:pt x="500375" y="1654440"/>
                </a:lnTo>
                <a:lnTo>
                  <a:pt x="455738" y="1639597"/>
                </a:lnTo>
                <a:lnTo>
                  <a:pt x="411337" y="1622369"/>
                </a:lnTo>
                <a:lnTo>
                  <a:pt x="367506" y="1602834"/>
                </a:lnTo>
                <a:lnTo>
                  <a:pt x="324579" y="1581073"/>
                </a:lnTo>
                <a:lnTo>
                  <a:pt x="282889" y="1557164"/>
                </a:lnTo>
                <a:lnTo>
                  <a:pt x="242772" y="1531186"/>
                </a:lnTo>
                <a:lnTo>
                  <a:pt x="204561" y="1503220"/>
                </a:lnTo>
                <a:lnTo>
                  <a:pt x="168591" y="1473344"/>
                </a:lnTo>
                <a:lnTo>
                  <a:pt x="135195" y="1441638"/>
                </a:lnTo>
                <a:lnTo>
                  <a:pt x="104709" y="1408182"/>
                </a:lnTo>
                <a:lnTo>
                  <a:pt x="77465" y="1373053"/>
                </a:lnTo>
                <a:lnTo>
                  <a:pt x="53799" y="1336332"/>
                </a:lnTo>
                <a:lnTo>
                  <a:pt x="34044" y="1298098"/>
                </a:lnTo>
                <a:lnTo>
                  <a:pt x="18535" y="1258431"/>
                </a:lnTo>
                <a:lnTo>
                  <a:pt x="7606" y="1217409"/>
                </a:lnTo>
                <a:lnTo>
                  <a:pt x="1590" y="1175113"/>
                </a:lnTo>
                <a:lnTo>
                  <a:pt x="0" y="1129395"/>
                </a:lnTo>
                <a:lnTo>
                  <a:pt x="2311" y="1082529"/>
                </a:lnTo>
                <a:lnTo>
                  <a:pt x="8292" y="1034783"/>
                </a:lnTo>
                <a:lnTo>
                  <a:pt x="17707" y="986425"/>
                </a:lnTo>
                <a:lnTo>
                  <a:pt x="30325" y="937724"/>
                </a:lnTo>
                <a:lnTo>
                  <a:pt x="45910" y="888948"/>
                </a:lnTo>
                <a:lnTo>
                  <a:pt x="64230" y="840365"/>
                </a:lnTo>
                <a:lnTo>
                  <a:pt x="85052" y="792245"/>
                </a:lnTo>
                <a:lnTo>
                  <a:pt x="108141" y="744856"/>
                </a:lnTo>
                <a:lnTo>
                  <a:pt x="133264" y="698466"/>
                </a:lnTo>
                <a:lnTo>
                  <a:pt x="160187" y="653343"/>
                </a:lnTo>
                <a:lnTo>
                  <a:pt x="188678" y="609757"/>
                </a:lnTo>
                <a:lnTo>
                  <a:pt x="218502" y="567976"/>
                </a:lnTo>
                <a:lnTo>
                  <a:pt x="249427" y="528268"/>
                </a:lnTo>
                <a:lnTo>
                  <a:pt x="281218" y="490902"/>
                </a:lnTo>
                <a:lnTo>
                  <a:pt x="313642" y="456146"/>
                </a:lnTo>
                <a:lnTo>
                  <a:pt x="346465" y="424269"/>
                </a:lnTo>
                <a:lnTo>
                  <a:pt x="379455" y="395540"/>
                </a:lnTo>
                <a:lnTo>
                  <a:pt x="412377" y="370226"/>
                </a:lnTo>
                <a:lnTo>
                  <a:pt x="444998" y="348597"/>
                </a:lnTo>
                <a:lnTo>
                  <a:pt x="480546" y="330753"/>
                </a:lnTo>
                <a:lnTo>
                  <a:pt x="518797" y="318314"/>
                </a:lnTo>
                <a:lnTo>
                  <a:pt x="559456" y="310716"/>
                </a:lnTo>
                <a:lnTo>
                  <a:pt x="602228" y="307395"/>
                </a:lnTo>
                <a:lnTo>
                  <a:pt x="646819" y="307786"/>
                </a:lnTo>
                <a:lnTo>
                  <a:pt x="692936" y="311325"/>
                </a:lnTo>
                <a:lnTo>
                  <a:pt x="740283" y="317448"/>
                </a:lnTo>
                <a:lnTo>
                  <a:pt x="788567" y="325591"/>
                </a:lnTo>
                <a:lnTo>
                  <a:pt x="837493" y="335189"/>
                </a:lnTo>
                <a:lnTo>
                  <a:pt x="886768" y="345678"/>
                </a:lnTo>
                <a:lnTo>
                  <a:pt x="936097" y="356494"/>
                </a:lnTo>
                <a:lnTo>
                  <a:pt x="985185" y="367072"/>
                </a:lnTo>
                <a:lnTo>
                  <a:pt x="1033738" y="376849"/>
                </a:lnTo>
                <a:lnTo>
                  <a:pt x="1081463" y="385260"/>
                </a:lnTo>
                <a:lnTo>
                  <a:pt x="1128065" y="391741"/>
                </a:lnTo>
                <a:lnTo>
                  <a:pt x="1173250" y="395727"/>
                </a:lnTo>
                <a:lnTo>
                  <a:pt x="1216723" y="396655"/>
                </a:lnTo>
                <a:lnTo>
                  <a:pt x="1258191" y="393960"/>
                </a:lnTo>
                <a:lnTo>
                  <a:pt x="1297358" y="387078"/>
                </a:lnTo>
                <a:lnTo>
                  <a:pt x="1338025" y="373920"/>
                </a:lnTo>
                <a:lnTo>
                  <a:pt x="1375576" y="355475"/>
                </a:lnTo>
                <a:lnTo>
                  <a:pt x="1410485" y="332562"/>
                </a:lnTo>
                <a:lnTo>
                  <a:pt x="1443222" y="305998"/>
                </a:lnTo>
                <a:lnTo>
                  <a:pt x="1474258" y="276600"/>
                </a:lnTo>
                <a:lnTo>
                  <a:pt x="1504065" y="245185"/>
                </a:lnTo>
                <a:lnTo>
                  <a:pt x="1533114" y="212572"/>
                </a:lnTo>
                <a:lnTo>
                  <a:pt x="1561877" y="179577"/>
                </a:lnTo>
                <a:lnTo>
                  <a:pt x="1590824" y="147019"/>
                </a:lnTo>
                <a:lnTo>
                  <a:pt x="1620428" y="115714"/>
                </a:lnTo>
                <a:lnTo>
                  <a:pt x="1651160" y="86481"/>
                </a:lnTo>
                <a:lnTo>
                  <a:pt x="1683490" y="60137"/>
                </a:lnTo>
                <a:lnTo>
                  <a:pt x="1717891" y="37499"/>
                </a:lnTo>
                <a:lnTo>
                  <a:pt x="1754833" y="19385"/>
                </a:lnTo>
                <a:lnTo>
                  <a:pt x="1794788" y="6613"/>
                </a:lnTo>
                <a:lnTo>
                  <a:pt x="1838227" y="0"/>
                </a:lnTo>
                <a:lnTo>
                  <a:pt x="1885622" y="363"/>
                </a:lnTo>
                <a:lnTo>
                  <a:pt x="1923880" y="6879"/>
                </a:lnTo>
                <a:lnTo>
                  <a:pt x="1990334" y="36963"/>
                </a:lnTo>
                <a:lnTo>
                  <a:pt x="2045768" y="85533"/>
                </a:lnTo>
                <a:lnTo>
                  <a:pt x="2070251" y="115156"/>
                </a:lnTo>
                <a:lnTo>
                  <a:pt x="2093056" y="147490"/>
                </a:lnTo>
                <a:lnTo>
                  <a:pt x="2114542" y="181895"/>
                </a:lnTo>
                <a:lnTo>
                  <a:pt x="2135070" y="217736"/>
                </a:lnTo>
                <a:lnTo>
                  <a:pt x="2154997" y="254374"/>
                </a:lnTo>
                <a:lnTo>
                  <a:pt x="2174683" y="291173"/>
                </a:lnTo>
                <a:lnTo>
                  <a:pt x="2194488" y="327495"/>
                </a:lnTo>
                <a:lnTo>
                  <a:pt x="2214770" y="362703"/>
                </a:lnTo>
                <a:lnTo>
                  <a:pt x="2235888" y="396160"/>
                </a:lnTo>
                <a:lnTo>
                  <a:pt x="2258203" y="427229"/>
                </a:lnTo>
                <a:lnTo>
                  <a:pt x="2307855" y="479651"/>
                </a:lnTo>
                <a:lnTo>
                  <a:pt x="2366600" y="514872"/>
                </a:lnTo>
                <a:lnTo>
                  <a:pt x="2437310" y="527794"/>
                </a:lnTo>
                <a:lnTo>
                  <a:pt x="2471322" y="525431"/>
                </a:lnTo>
                <a:lnTo>
                  <a:pt x="2547086" y="507593"/>
                </a:lnTo>
                <a:lnTo>
                  <a:pt x="2588340" y="492884"/>
                </a:lnTo>
                <a:lnTo>
                  <a:pt x="2631514" y="474826"/>
                </a:lnTo>
                <a:lnTo>
                  <a:pt x="2676357" y="453805"/>
                </a:lnTo>
                <a:lnTo>
                  <a:pt x="2722623" y="430202"/>
                </a:lnTo>
                <a:lnTo>
                  <a:pt x="2770063" y="404402"/>
                </a:lnTo>
                <a:lnTo>
                  <a:pt x="2818430" y="376788"/>
                </a:lnTo>
                <a:lnTo>
                  <a:pt x="2867475" y="347744"/>
                </a:lnTo>
                <a:lnTo>
                  <a:pt x="2916950" y="317654"/>
                </a:lnTo>
                <a:lnTo>
                  <a:pt x="2966607" y="286901"/>
                </a:lnTo>
                <a:lnTo>
                  <a:pt x="3016200" y="255870"/>
                </a:lnTo>
                <a:lnTo>
                  <a:pt x="3065478" y="224943"/>
                </a:lnTo>
                <a:lnTo>
                  <a:pt x="3114195" y="194504"/>
                </a:lnTo>
                <a:lnTo>
                  <a:pt x="3162102" y="164937"/>
                </a:lnTo>
                <a:lnTo>
                  <a:pt x="3208952" y="136626"/>
                </a:lnTo>
                <a:lnTo>
                  <a:pt x="3254496" y="109954"/>
                </a:lnTo>
                <a:lnTo>
                  <a:pt x="3298487" y="85305"/>
                </a:lnTo>
                <a:lnTo>
                  <a:pt x="3340677" y="63063"/>
                </a:lnTo>
                <a:lnTo>
                  <a:pt x="3380816" y="43611"/>
                </a:lnTo>
                <a:lnTo>
                  <a:pt x="3418659" y="27333"/>
                </a:lnTo>
                <a:lnTo>
                  <a:pt x="3486459" y="5833"/>
                </a:lnTo>
                <a:lnTo>
                  <a:pt x="3515921" y="1379"/>
                </a:lnTo>
                <a:lnTo>
                  <a:pt x="3564295" y="2018"/>
                </a:lnTo>
                <a:lnTo>
                  <a:pt x="3609744" y="11021"/>
                </a:lnTo>
                <a:lnTo>
                  <a:pt x="3652001" y="27420"/>
                </a:lnTo>
                <a:lnTo>
                  <a:pt x="3690801" y="50249"/>
                </a:lnTo>
                <a:lnTo>
                  <a:pt x="3725877" y="78539"/>
                </a:lnTo>
                <a:lnTo>
                  <a:pt x="3756964" y="111323"/>
                </a:lnTo>
                <a:lnTo>
                  <a:pt x="3783796" y="147635"/>
                </a:lnTo>
                <a:lnTo>
                  <a:pt x="3806106" y="186507"/>
                </a:lnTo>
                <a:lnTo>
                  <a:pt x="3823629" y="226971"/>
                </a:lnTo>
                <a:lnTo>
                  <a:pt x="3836098" y="268062"/>
                </a:lnTo>
                <a:lnTo>
                  <a:pt x="3843248" y="308811"/>
                </a:lnTo>
                <a:lnTo>
                  <a:pt x="3844812" y="348251"/>
                </a:lnTo>
                <a:lnTo>
                  <a:pt x="3840525" y="385415"/>
                </a:lnTo>
                <a:lnTo>
                  <a:pt x="3815978" y="445384"/>
                </a:lnTo>
                <a:lnTo>
                  <a:pt x="3771208" y="496203"/>
                </a:lnTo>
                <a:lnTo>
                  <a:pt x="3741506" y="521264"/>
                </a:lnTo>
                <a:lnTo>
                  <a:pt x="3707545" y="546287"/>
                </a:lnTo>
                <a:lnTo>
                  <a:pt x="3669788" y="571417"/>
                </a:lnTo>
                <a:lnTo>
                  <a:pt x="3628699" y="596799"/>
                </a:lnTo>
                <a:lnTo>
                  <a:pt x="3584741" y="622580"/>
                </a:lnTo>
                <a:lnTo>
                  <a:pt x="3538379" y="648903"/>
                </a:lnTo>
                <a:lnTo>
                  <a:pt x="3490077" y="675914"/>
                </a:lnTo>
                <a:lnTo>
                  <a:pt x="3440297" y="703759"/>
                </a:lnTo>
                <a:lnTo>
                  <a:pt x="3389504" y="732583"/>
                </a:lnTo>
                <a:lnTo>
                  <a:pt x="3338162" y="762531"/>
                </a:lnTo>
                <a:lnTo>
                  <a:pt x="3286734" y="793749"/>
                </a:lnTo>
                <a:lnTo>
                  <a:pt x="3235684" y="826382"/>
                </a:lnTo>
                <a:lnTo>
                  <a:pt x="3185475" y="860576"/>
                </a:lnTo>
                <a:lnTo>
                  <a:pt x="3136572" y="896475"/>
                </a:lnTo>
                <a:lnTo>
                  <a:pt x="3105923" y="921233"/>
                </a:lnTo>
                <a:lnTo>
                  <a:pt x="3074569" y="948955"/>
                </a:lnTo>
                <a:lnTo>
                  <a:pt x="3042557" y="979321"/>
                </a:lnTo>
                <a:lnTo>
                  <a:pt x="3009932" y="1012011"/>
                </a:lnTo>
                <a:lnTo>
                  <a:pt x="2976739" y="1046706"/>
                </a:lnTo>
                <a:lnTo>
                  <a:pt x="2943024" y="1083085"/>
                </a:lnTo>
                <a:lnTo>
                  <a:pt x="2908832" y="1120830"/>
                </a:lnTo>
                <a:lnTo>
                  <a:pt x="2874209" y="1159621"/>
                </a:lnTo>
                <a:lnTo>
                  <a:pt x="2839199" y="1199138"/>
                </a:lnTo>
                <a:lnTo>
                  <a:pt x="2803850" y="1239062"/>
                </a:lnTo>
                <a:lnTo>
                  <a:pt x="2768206" y="1279072"/>
                </a:lnTo>
                <a:lnTo>
                  <a:pt x="2732312" y="1318850"/>
                </a:lnTo>
                <a:lnTo>
                  <a:pt x="2696214" y="1358076"/>
                </a:lnTo>
                <a:lnTo>
                  <a:pt x="2659957" y="1396430"/>
                </a:lnTo>
                <a:lnTo>
                  <a:pt x="2623587" y="1433593"/>
                </a:lnTo>
                <a:lnTo>
                  <a:pt x="2587150" y="1469245"/>
                </a:lnTo>
                <a:lnTo>
                  <a:pt x="2550690" y="1503066"/>
                </a:lnTo>
                <a:lnTo>
                  <a:pt x="2514254" y="1534737"/>
                </a:lnTo>
                <a:lnTo>
                  <a:pt x="2477886" y="1563938"/>
                </a:lnTo>
                <a:lnTo>
                  <a:pt x="2441632" y="1590350"/>
                </a:lnTo>
                <a:lnTo>
                  <a:pt x="2405538" y="1613653"/>
                </a:lnTo>
                <a:lnTo>
                  <a:pt x="2369648" y="1633528"/>
                </a:lnTo>
                <a:lnTo>
                  <a:pt x="2334009" y="1649654"/>
                </a:lnTo>
                <a:lnTo>
                  <a:pt x="2263665" y="1669384"/>
                </a:lnTo>
                <a:lnTo>
                  <a:pt x="2229050" y="1672348"/>
                </a:lnTo>
                <a:lnTo>
                  <a:pt x="2194867" y="1670286"/>
                </a:lnTo>
                <a:close/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6929" y="22974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19">
                <a:moveTo>
                  <a:pt x="219456" y="0"/>
                </a:moveTo>
                <a:lnTo>
                  <a:pt x="175240" y="4460"/>
                </a:lnTo>
                <a:lnTo>
                  <a:pt x="134052" y="17252"/>
                </a:lnTo>
                <a:lnTo>
                  <a:pt x="96775" y="37491"/>
                </a:lnTo>
                <a:lnTo>
                  <a:pt x="64293" y="64293"/>
                </a:lnTo>
                <a:lnTo>
                  <a:pt x="37491" y="96775"/>
                </a:lnTo>
                <a:lnTo>
                  <a:pt x="17252" y="134052"/>
                </a:lnTo>
                <a:lnTo>
                  <a:pt x="4460" y="175240"/>
                </a:lnTo>
                <a:lnTo>
                  <a:pt x="0" y="219456"/>
                </a:lnTo>
                <a:lnTo>
                  <a:pt x="4460" y="263671"/>
                </a:lnTo>
                <a:lnTo>
                  <a:pt x="17252" y="304859"/>
                </a:lnTo>
                <a:lnTo>
                  <a:pt x="37491" y="342136"/>
                </a:lnTo>
                <a:lnTo>
                  <a:pt x="64293" y="374618"/>
                </a:lnTo>
                <a:lnTo>
                  <a:pt x="96775" y="401420"/>
                </a:lnTo>
                <a:lnTo>
                  <a:pt x="134052" y="421659"/>
                </a:lnTo>
                <a:lnTo>
                  <a:pt x="175240" y="434451"/>
                </a:lnTo>
                <a:lnTo>
                  <a:pt x="219456" y="438912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2" y="219456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6929" y="22974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19">
                <a:moveTo>
                  <a:pt x="0" y="219456"/>
                </a:moveTo>
                <a:lnTo>
                  <a:pt x="4460" y="175240"/>
                </a:lnTo>
                <a:lnTo>
                  <a:pt x="17252" y="134052"/>
                </a:lnTo>
                <a:lnTo>
                  <a:pt x="37491" y="96775"/>
                </a:lnTo>
                <a:lnTo>
                  <a:pt x="64293" y="64293"/>
                </a:lnTo>
                <a:lnTo>
                  <a:pt x="96775" y="37491"/>
                </a:lnTo>
                <a:lnTo>
                  <a:pt x="134052" y="17252"/>
                </a:lnTo>
                <a:lnTo>
                  <a:pt x="175240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2" y="219456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2"/>
                </a:lnTo>
                <a:lnTo>
                  <a:pt x="175240" y="434451"/>
                </a:lnTo>
                <a:lnTo>
                  <a:pt x="134052" y="421659"/>
                </a:lnTo>
                <a:lnTo>
                  <a:pt x="96775" y="401420"/>
                </a:lnTo>
                <a:lnTo>
                  <a:pt x="64293" y="374618"/>
                </a:lnTo>
                <a:lnTo>
                  <a:pt x="37491" y="342136"/>
                </a:lnTo>
                <a:lnTo>
                  <a:pt x="17252" y="304859"/>
                </a:lnTo>
                <a:lnTo>
                  <a:pt x="4460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2217" y="2355164"/>
            <a:ext cx="295656" cy="356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4505" y="3324605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20">
                <a:moveTo>
                  <a:pt x="220218" y="0"/>
                </a:moveTo>
                <a:lnTo>
                  <a:pt x="175824" y="4460"/>
                </a:lnTo>
                <a:lnTo>
                  <a:pt x="134481" y="17252"/>
                </a:lnTo>
                <a:lnTo>
                  <a:pt x="97073" y="37491"/>
                </a:lnTo>
                <a:lnTo>
                  <a:pt x="64484" y="64293"/>
                </a:lnTo>
                <a:lnTo>
                  <a:pt x="37598" y="96775"/>
                </a:lnTo>
                <a:lnTo>
                  <a:pt x="17299" y="134052"/>
                </a:lnTo>
                <a:lnTo>
                  <a:pt x="4472" y="175240"/>
                </a:lnTo>
                <a:lnTo>
                  <a:pt x="0" y="219456"/>
                </a:lnTo>
                <a:lnTo>
                  <a:pt x="4472" y="263671"/>
                </a:lnTo>
                <a:lnTo>
                  <a:pt x="17299" y="304859"/>
                </a:lnTo>
                <a:lnTo>
                  <a:pt x="37598" y="342136"/>
                </a:lnTo>
                <a:lnTo>
                  <a:pt x="64484" y="374618"/>
                </a:lnTo>
                <a:lnTo>
                  <a:pt x="97073" y="401420"/>
                </a:lnTo>
                <a:lnTo>
                  <a:pt x="134481" y="421659"/>
                </a:lnTo>
                <a:lnTo>
                  <a:pt x="175824" y="434451"/>
                </a:lnTo>
                <a:lnTo>
                  <a:pt x="220218" y="438912"/>
                </a:lnTo>
                <a:lnTo>
                  <a:pt x="264611" y="434451"/>
                </a:lnTo>
                <a:lnTo>
                  <a:pt x="305954" y="421659"/>
                </a:lnTo>
                <a:lnTo>
                  <a:pt x="343362" y="401420"/>
                </a:lnTo>
                <a:lnTo>
                  <a:pt x="375951" y="374618"/>
                </a:lnTo>
                <a:lnTo>
                  <a:pt x="402837" y="342136"/>
                </a:lnTo>
                <a:lnTo>
                  <a:pt x="423136" y="304859"/>
                </a:lnTo>
                <a:lnTo>
                  <a:pt x="435963" y="263671"/>
                </a:lnTo>
                <a:lnTo>
                  <a:pt x="440436" y="219456"/>
                </a:lnTo>
                <a:lnTo>
                  <a:pt x="435963" y="175240"/>
                </a:lnTo>
                <a:lnTo>
                  <a:pt x="423136" y="134052"/>
                </a:lnTo>
                <a:lnTo>
                  <a:pt x="402837" y="96775"/>
                </a:lnTo>
                <a:lnTo>
                  <a:pt x="375951" y="64293"/>
                </a:lnTo>
                <a:lnTo>
                  <a:pt x="343362" y="37491"/>
                </a:lnTo>
                <a:lnTo>
                  <a:pt x="305954" y="17252"/>
                </a:lnTo>
                <a:lnTo>
                  <a:pt x="26461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4505" y="3324605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20">
                <a:moveTo>
                  <a:pt x="0" y="219456"/>
                </a:moveTo>
                <a:lnTo>
                  <a:pt x="4472" y="175240"/>
                </a:lnTo>
                <a:lnTo>
                  <a:pt x="17299" y="134052"/>
                </a:lnTo>
                <a:lnTo>
                  <a:pt x="37598" y="96775"/>
                </a:lnTo>
                <a:lnTo>
                  <a:pt x="64484" y="64293"/>
                </a:lnTo>
                <a:lnTo>
                  <a:pt x="97073" y="37491"/>
                </a:lnTo>
                <a:lnTo>
                  <a:pt x="134481" y="17252"/>
                </a:lnTo>
                <a:lnTo>
                  <a:pt x="175824" y="4460"/>
                </a:lnTo>
                <a:lnTo>
                  <a:pt x="220218" y="0"/>
                </a:lnTo>
                <a:lnTo>
                  <a:pt x="264611" y="4460"/>
                </a:lnTo>
                <a:lnTo>
                  <a:pt x="305954" y="17252"/>
                </a:lnTo>
                <a:lnTo>
                  <a:pt x="343362" y="37491"/>
                </a:lnTo>
                <a:lnTo>
                  <a:pt x="375951" y="64293"/>
                </a:lnTo>
                <a:lnTo>
                  <a:pt x="402837" y="96775"/>
                </a:lnTo>
                <a:lnTo>
                  <a:pt x="423136" y="134052"/>
                </a:lnTo>
                <a:lnTo>
                  <a:pt x="435963" y="175240"/>
                </a:lnTo>
                <a:lnTo>
                  <a:pt x="440436" y="219456"/>
                </a:lnTo>
                <a:lnTo>
                  <a:pt x="435963" y="263671"/>
                </a:lnTo>
                <a:lnTo>
                  <a:pt x="423136" y="304859"/>
                </a:lnTo>
                <a:lnTo>
                  <a:pt x="402837" y="342136"/>
                </a:lnTo>
                <a:lnTo>
                  <a:pt x="375951" y="374618"/>
                </a:lnTo>
                <a:lnTo>
                  <a:pt x="343362" y="401420"/>
                </a:lnTo>
                <a:lnTo>
                  <a:pt x="305954" y="421659"/>
                </a:lnTo>
                <a:lnTo>
                  <a:pt x="264611" y="434451"/>
                </a:lnTo>
                <a:lnTo>
                  <a:pt x="220218" y="438912"/>
                </a:lnTo>
                <a:lnTo>
                  <a:pt x="175824" y="434451"/>
                </a:lnTo>
                <a:lnTo>
                  <a:pt x="134481" y="421659"/>
                </a:lnTo>
                <a:lnTo>
                  <a:pt x="97073" y="401420"/>
                </a:lnTo>
                <a:lnTo>
                  <a:pt x="64484" y="374618"/>
                </a:lnTo>
                <a:lnTo>
                  <a:pt x="37598" y="342136"/>
                </a:lnTo>
                <a:lnTo>
                  <a:pt x="17299" y="304859"/>
                </a:lnTo>
                <a:lnTo>
                  <a:pt x="4472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8335" y="3382721"/>
            <a:ext cx="219456" cy="356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3997" y="227152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217" y="0"/>
                </a:move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7"/>
                </a:lnTo>
                <a:lnTo>
                  <a:pt x="4472" y="264611"/>
                </a:lnTo>
                <a:lnTo>
                  <a:pt x="17299" y="305954"/>
                </a:lnTo>
                <a:lnTo>
                  <a:pt x="37598" y="343362"/>
                </a:lnTo>
                <a:lnTo>
                  <a:pt x="64484" y="375951"/>
                </a:lnTo>
                <a:lnTo>
                  <a:pt x="97073" y="402837"/>
                </a:lnTo>
                <a:lnTo>
                  <a:pt x="134481" y="423136"/>
                </a:lnTo>
                <a:lnTo>
                  <a:pt x="175824" y="435963"/>
                </a:lnTo>
                <a:lnTo>
                  <a:pt x="220217" y="440435"/>
                </a:lnTo>
                <a:lnTo>
                  <a:pt x="264611" y="435963"/>
                </a:lnTo>
                <a:lnTo>
                  <a:pt x="305954" y="423136"/>
                </a:lnTo>
                <a:lnTo>
                  <a:pt x="343362" y="402837"/>
                </a:lnTo>
                <a:lnTo>
                  <a:pt x="375951" y="375951"/>
                </a:lnTo>
                <a:lnTo>
                  <a:pt x="402837" y="343362"/>
                </a:lnTo>
                <a:lnTo>
                  <a:pt x="423136" y="305954"/>
                </a:lnTo>
                <a:lnTo>
                  <a:pt x="435963" y="264611"/>
                </a:lnTo>
                <a:lnTo>
                  <a:pt x="440436" y="220217"/>
                </a:lnTo>
                <a:lnTo>
                  <a:pt x="435963" y="175824"/>
                </a:lnTo>
                <a:lnTo>
                  <a:pt x="423136" y="134481"/>
                </a:lnTo>
                <a:lnTo>
                  <a:pt x="402837" y="97073"/>
                </a:lnTo>
                <a:lnTo>
                  <a:pt x="375951" y="64484"/>
                </a:lnTo>
                <a:lnTo>
                  <a:pt x="343362" y="37598"/>
                </a:lnTo>
                <a:lnTo>
                  <a:pt x="305954" y="17299"/>
                </a:lnTo>
                <a:lnTo>
                  <a:pt x="264611" y="4472"/>
                </a:lnTo>
                <a:lnTo>
                  <a:pt x="220217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3997" y="2271522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0" y="220217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264611" y="4472"/>
                </a:lnTo>
                <a:lnTo>
                  <a:pt x="305954" y="17299"/>
                </a:lnTo>
                <a:lnTo>
                  <a:pt x="343362" y="37598"/>
                </a:lnTo>
                <a:lnTo>
                  <a:pt x="375951" y="64484"/>
                </a:lnTo>
                <a:lnTo>
                  <a:pt x="402837" y="97073"/>
                </a:lnTo>
                <a:lnTo>
                  <a:pt x="423136" y="134481"/>
                </a:lnTo>
                <a:lnTo>
                  <a:pt x="435963" y="175824"/>
                </a:lnTo>
                <a:lnTo>
                  <a:pt x="440436" y="220217"/>
                </a:lnTo>
                <a:lnTo>
                  <a:pt x="435963" y="264611"/>
                </a:lnTo>
                <a:lnTo>
                  <a:pt x="423136" y="305954"/>
                </a:lnTo>
                <a:lnTo>
                  <a:pt x="402837" y="343362"/>
                </a:lnTo>
                <a:lnTo>
                  <a:pt x="375951" y="375951"/>
                </a:lnTo>
                <a:lnTo>
                  <a:pt x="343362" y="402837"/>
                </a:lnTo>
                <a:lnTo>
                  <a:pt x="305954" y="423136"/>
                </a:lnTo>
                <a:lnTo>
                  <a:pt x="264611" y="435963"/>
                </a:lnTo>
                <a:lnTo>
                  <a:pt x="220217" y="440435"/>
                </a:lnTo>
                <a:lnTo>
                  <a:pt x="175824" y="435963"/>
                </a:lnTo>
                <a:lnTo>
                  <a:pt x="134481" y="423136"/>
                </a:lnTo>
                <a:lnTo>
                  <a:pt x="97073" y="402837"/>
                </a:lnTo>
                <a:lnTo>
                  <a:pt x="64484" y="375951"/>
                </a:lnTo>
                <a:lnTo>
                  <a:pt x="37598" y="343362"/>
                </a:lnTo>
                <a:lnTo>
                  <a:pt x="17299" y="305954"/>
                </a:lnTo>
                <a:lnTo>
                  <a:pt x="4472" y="264611"/>
                </a:lnTo>
                <a:lnTo>
                  <a:pt x="0" y="220217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37127" y="2329637"/>
            <a:ext cx="307848" cy="356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65170" y="2588514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220217" y="0"/>
                </a:move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8"/>
                </a:lnTo>
                <a:lnTo>
                  <a:pt x="4472" y="264611"/>
                </a:lnTo>
                <a:lnTo>
                  <a:pt x="17299" y="305954"/>
                </a:lnTo>
                <a:lnTo>
                  <a:pt x="37598" y="343362"/>
                </a:lnTo>
                <a:lnTo>
                  <a:pt x="64484" y="375951"/>
                </a:lnTo>
                <a:lnTo>
                  <a:pt x="97073" y="402837"/>
                </a:lnTo>
                <a:lnTo>
                  <a:pt x="134481" y="423136"/>
                </a:lnTo>
                <a:lnTo>
                  <a:pt x="175824" y="435963"/>
                </a:lnTo>
                <a:lnTo>
                  <a:pt x="220217" y="440436"/>
                </a:lnTo>
                <a:lnTo>
                  <a:pt x="264611" y="435963"/>
                </a:lnTo>
                <a:lnTo>
                  <a:pt x="305954" y="423136"/>
                </a:lnTo>
                <a:lnTo>
                  <a:pt x="343362" y="402837"/>
                </a:lnTo>
                <a:lnTo>
                  <a:pt x="375951" y="375951"/>
                </a:lnTo>
                <a:lnTo>
                  <a:pt x="402837" y="343362"/>
                </a:lnTo>
                <a:lnTo>
                  <a:pt x="423136" y="305954"/>
                </a:lnTo>
                <a:lnTo>
                  <a:pt x="435963" y="264611"/>
                </a:lnTo>
                <a:lnTo>
                  <a:pt x="440435" y="220218"/>
                </a:lnTo>
                <a:lnTo>
                  <a:pt x="435963" y="175824"/>
                </a:lnTo>
                <a:lnTo>
                  <a:pt x="423136" y="134481"/>
                </a:lnTo>
                <a:lnTo>
                  <a:pt x="402837" y="97073"/>
                </a:lnTo>
                <a:lnTo>
                  <a:pt x="375951" y="64484"/>
                </a:lnTo>
                <a:lnTo>
                  <a:pt x="343362" y="37598"/>
                </a:lnTo>
                <a:lnTo>
                  <a:pt x="305954" y="17299"/>
                </a:lnTo>
                <a:lnTo>
                  <a:pt x="264611" y="4472"/>
                </a:lnTo>
                <a:lnTo>
                  <a:pt x="220217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5170" y="2588514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89">
                <a:moveTo>
                  <a:pt x="0" y="220218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264611" y="4472"/>
                </a:lnTo>
                <a:lnTo>
                  <a:pt x="305954" y="17299"/>
                </a:lnTo>
                <a:lnTo>
                  <a:pt x="343362" y="37598"/>
                </a:lnTo>
                <a:lnTo>
                  <a:pt x="375951" y="64484"/>
                </a:lnTo>
                <a:lnTo>
                  <a:pt x="402837" y="97073"/>
                </a:lnTo>
                <a:lnTo>
                  <a:pt x="423136" y="134481"/>
                </a:lnTo>
                <a:lnTo>
                  <a:pt x="435963" y="175824"/>
                </a:lnTo>
                <a:lnTo>
                  <a:pt x="440435" y="220218"/>
                </a:lnTo>
                <a:lnTo>
                  <a:pt x="435963" y="264611"/>
                </a:lnTo>
                <a:lnTo>
                  <a:pt x="423136" y="305954"/>
                </a:lnTo>
                <a:lnTo>
                  <a:pt x="402837" y="343362"/>
                </a:lnTo>
                <a:lnTo>
                  <a:pt x="375951" y="375951"/>
                </a:lnTo>
                <a:lnTo>
                  <a:pt x="343362" y="402837"/>
                </a:lnTo>
                <a:lnTo>
                  <a:pt x="305954" y="423136"/>
                </a:lnTo>
                <a:lnTo>
                  <a:pt x="264611" y="435963"/>
                </a:lnTo>
                <a:lnTo>
                  <a:pt x="220217" y="440436"/>
                </a:lnTo>
                <a:lnTo>
                  <a:pt x="175824" y="435963"/>
                </a:lnTo>
                <a:lnTo>
                  <a:pt x="134481" y="423136"/>
                </a:lnTo>
                <a:lnTo>
                  <a:pt x="97073" y="402837"/>
                </a:lnTo>
                <a:lnTo>
                  <a:pt x="64484" y="375951"/>
                </a:lnTo>
                <a:lnTo>
                  <a:pt x="37598" y="343362"/>
                </a:lnTo>
                <a:lnTo>
                  <a:pt x="17299" y="305954"/>
                </a:lnTo>
                <a:lnTo>
                  <a:pt x="4472" y="264611"/>
                </a:lnTo>
                <a:lnTo>
                  <a:pt x="0" y="22021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889" y="2647442"/>
            <a:ext cx="222503" cy="356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01590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30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30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7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01590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30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7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30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9446" y="3987088"/>
            <a:ext cx="204215" cy="268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793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6793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89346" y="3987088"/>
            <a:ext cx="186537" cy="268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32753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4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32753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4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42990" y="3987088"/>
            <a:ext cx="234696" cy="268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97573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4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29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30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4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8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8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4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97573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29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4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8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8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4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30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13270" y="3987088"/>
            <a:ext cx="216407" cy="268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6391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6391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93966" y="3987088"/>
            <a:ext cx="155448" cy="2682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2873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29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29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8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2873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29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8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29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59929" y="3987088"/>
            <a:ext cx="152400" cy="2682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04047" y="3987088"/>
            <a:ext cx="237744" cy="268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03997" y="3713734"/>
            <a:ext cx="465455" cy="228600"/>
          </a:xfrm>
          <a:custGeom>
            <a:avLst/>
            <a:gdLst/>
            <a:ahLst/>
            <a:cxnLst/>
            <a:rect l="l" t="t" r="r" b="b"/>
            <a:pathLst>
              <a:path w="465454" h="228600">
                <a:moveTo>
                  <a:pt x="0" y="228599"/>
                </a:moveTo>
                <a:lnTo>
                  <a:pt x="0" y="0"/>
                </a:lnTo>
                <a:lnTo>
                  <a:pt x="465327" y="0"/>
                </a:lnTo>
                <a:lnTo>
                  <a:pt x="465327" y="2158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76850" y="3414521"/>
            <a:ext cx="465455" cy="528320"/>
          </a:xfrm>
          <a:custGeom>
            <a:avLst/>
            <a:gdLst/>
            <a:ahLst/>
            <a:cxnLst/>
            <a:rect l="l" t="t" r="r" b="b"/>
            <a:pathLst>
              <a:path w="465454" h="528320">
                <a:moveTo>
                  <a:pt x="0" y="527811"/>
                </a:moveTo>
                <a:lnTo>
                  <a:pt x="0" y="0"/>
                </a:lnTo>
                <a:lnTo>
                  <a:pt x="465327" y="0"/>
                </a:lnTo>
                <a:lnTo>
                  <a:pt x="465327" y="51511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10021" y="3192017"/>
            <a:ext cx="692150" cy="744220"/>
          </a:xfrm>
          <a:custGeom>
            <a:avLst/>
            <a:gdLst/>
            <a:ahLst/>
            <a:cxnLst/>
            <a:rect l="l" t="t" r="r" b="b"/>
            <a:pathLst>
              <a:path w="692150" h="744220">
                <a:moveTo>
                  <a:pt x="0" y="228600"/>
                </a:moveTo>
                <a:lnTo>
                  <a:pt x="0" y="0"/>
                </a:lnTo>
                <a:lnTo>
                  <a:pt x="691641" y="0"/>
                </a:lnTo>
                <a:lnTo>
                  <a:pt x="691641" y="74416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85129" y="3443351"/>
            <a:ext cx="97536" cy="2682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72833" y="2865882"/>
            <a:ext cx="465455" cy="1076960"/>
          </a:xfrm>
          <a:custGeom>
            <a:avLst/>
            <a:gdLst/>
            <a:ahLst/>
            <a:cxnLst/>
            <a:rect l="l" t="t" r="r" b="b"/>
            <a:pathLst>
              <a:path w="465454" h="1076960">
                <a:moveTo>
                  <a:pt x="0" y="1076452"/>
                </a:moveTo>
                <a:lnTo>
                  <a:pt x="0" y="0"/>
                </a:lnTo>
                <a:lnTo>
                  <a:pt x="465327" y="0"/>
                </a:lnTo>
                <a:lnTo>
                  <a:pt x="465327" y="106375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12278" y="3731056"/>
            <a:ext cx="97535" cy="2682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81494" y="2872104"/>
            <a:ext cx="97535" cy="2682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06006" y="2620517"/>
            <a:ext cx="930910" cy="1087755"/>
          </a:xfrm>
          <a:custGeom>
            <a:avLst/>
            <a:gdLst/>
            <a:ahLst/>
            <a:cxnLst/>
            <a:rect l="l" t="t" r="r" b="b"/>
            <a:pathLst>
              <a:path w="930909" h="1087754">
                <a:moveTo>
                  <a:pt x="930655" y="1087247"/>
                </a:moveTo>
                <a:lnTo>
                  <a:pt x="930655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87717" y="2643885"/>
            <a:ext cx="97535" cy="2682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51397" y="2225929"/>
            <a:ext cx="1561465" cy="955675"/>
          </a:xfrm>
          <a:custGeom>
            <a:avLst/>
            <a:gdLst/>
            <a:ahLst/>
            <a:cxnLst/>
            <a:rect l="l" t="t" r="r" b="b"/>
            <a:pathLst>
              <a:path w="1561465" h="955675">
                <a:moveTo>
                  <a:pt x="0" y="955547"/>
                </a:moveTo>
                <a:lnTo>
                  <a:pt x="0" y="0"/>
                </a:lnTo>
                <a:lnTo>
                  <a:pt x="1561337" y="0"/>
                </a:lnTo>
                <a:lnTo>
                  <a:pt x="1561337" y="39611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86320" y="4598517"/>
            <a:ext cx="676655" cy="1463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52779" y="2629789"/>
            <a:ext cx="299313" cy="3566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219456" y="0"/>
                </a:moveTo>
                <a:lnTo>
                  <a:pt x="175229" y="4460"/>
                </a:lnTo>
                <a:lnTo>
                  <a:pt x="134036" y="17252"/>
                </a:lnTo>
                <a:lnTo>
                  <a:pt x="96758" y="37491"/>
                </a:lnTo>
                <a:lnTo>
                  <a:pt x="64279" y="64293"/>
                </a:lnTo>
                <a:lnTo>
                  <a:pt x="37481" y="96775"/>
                </a:lnTo>
                <a:lnTo>
                  <a:pt x="17246" y="134052"/>
                </a:lnTo>
                <a:lnTo>
                  <a:pt x="4458" y="175240"/>
                </a:lnTo>
                <a:lnTo>
                  <a:pt x="0" y="219455"/>
                </a:lnTo>
                <a:lnTo>
                  <a:pt x="4458" y="263671"/>
                </a:lnTo>
                <a:lnTo>
                  <a:pt x="17246" y="304859"/>
                </a:lnTo>
                <a:lnTo>
                  <a:pt x="37481" y="342136"/>
                </a:lnTo>
                <a:lnTo>
                  <a:pt x="64279" y="374618"/>
                </a:lnTo>
                <a:lnTo>
                  <a:pt x="96758" y="401420"/>
                </a:lnTo>
                <a:lnTo>
                  <a:pt x="134036" y="421659"/>
                </a:lnTo>
                <a:lnTo>
                  <a:pt x="175229" y="434451"/>
                </a:lnTo>
                <a:lnTo>
                  <a:pt x="219456" y="438911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1" y="219455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0" y="219455"/>
                </a:moveTo>
                <a:lnTo>
                  <a:pt x="4458" y="175240"/>
                </a:lnTo>
                <a:lnTo>
                  <a:pt x="17246" y="134052"/>
                </a:lnTo>
                <a:lnTo>
                  <a:pt x="37481" y="96775"/>
                </a:lnTo>
                <a:lnTo>
                  <a:pt x="64279" y="64293"/>
                </a:lnTo>
                <a:lnTo>
                  <a:pt x="96758" y="37491"/>
                </a:lnTo>
                <a:lnTo>
                  <a:pt x="134036" y="17252"/>
                </a:lnTo>
                <a:lnTo>
                  <a:pt x="175229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1" y="219455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1"/>
                </a:lnTo>
                <a:lnTo>
                  <a:pt x="175229" y="434451"/>
                </a:lnTo>
                <a:lnTo>
                  <a:pt x="134036" y="421659"/>
                </a:lnTo>
                <a:lnTo>
                  <a:pt x="96758" y="401420"/>
                </a:lnTo>
                <a:lnTo>
                  <a:pt x="64279" y="374618"/>
                </a:lnTo>
                <a:lnTo>
                  <a:pt x="37481" y="342136"/>
                </a:lnTo>
                <a:lnTo>
                  <a:pt x="17246" y="304859"/>
                </a:lnTo>
                <a:lnTo>
                  <a:pt x="4458" y="263671"/>
                </a:lnTo>
                <a:lnTo>
                  <a:pt x="0" y="21945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TextShape 1">
            <a:extLst>
              <a:ext uri="{FF2B5EF4-FFF2-40B4-BE49-F238E27FC236}">
                <a16:creationId xmlns:a16="http://schemas.microsoft.com/office/drawing/2014/main" id="{D6183DAB-E45A-D74A-9A00-D2F56C6DBE8F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Agglomerative Hierarchical Clustering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3244652-5C15-0C4F-B703-B258162DDB97}"/>
              </a:ext>
            </a:extLst>
          </p:cNvPr>
          <p:cNvSpPr txBox="1"/>
          <p:nvPr/>
        </p:nvSpPr>
        <p:spPr>
          <a:xfrm>
            <a:off x="5310769" y="4417244"/>
            <a:ext cx="271206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tree of clusters is called 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dendrogram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TextShape 2">
            <a:extLst>
              <a:ext uri="{FF2B5EF4-FFF2-40B4-BE49-F238E27FC236}">
                <a16:creationId xmlns:a16="http://schemas.microsoft.com/office/drawing/2014/main" id="{B0B26784-2C28-2940-AF57-C841F3E94702}"/>
              </a:ext>
            </a:extLst>
          </p:cNvPr>
          <p:cNvSpPr txBox="1"/>
          <p:nvPr/>
        </p:nvSpPr>
        <p:spPr>
          <a:xfrm>
            <a:off x="4889753" y="992107"/>
            <a:ext cx="4155058" cy="1884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 point starts as its own cluster</a:t>
            </a:r>
          </a:p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each step, the two most similar clusters are merged</a:t>
            </a:r>
          </a:p>
        </p:txBody>
      </p:sp>
      <p:sp>
        <p:nvSpPr>
          <p:cNvPr id="64" name="object 23">
            <a:extLst>
              <a:ext uri="{FF2B5EF4-FFF2-40B4-BE49-F238E27FC236}">
                <a16:creationId xmlns:a16="http://schemas.microsoft.com/office/drawing/2014/main" id="{D3C0922A-B42F-4048-9329-6ADC6C7D7E4C}"/>
              </a:ext>
            </a:extLst>
          </p:cNvPr>
          <p:cNvSpPr/>
          <p:nvPr/>
        </p:nvSpPr>
        <p:spPr>
          <a:xfrm>
            <a:off x="707168" y="3146297"/>
            <a:ext cx="268224" cy="3566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id="{CE5E3791-98DE-4C4B-A9CC-D91FA6F50691}"/>
              </a:ext>
            </a:extLst>
          </p:cNvPr>
          <p:cNvSpPr/>
          <p:nvPr/>
        </p:nvSpPr>
        <p:spPr>
          <a:xfrm>
            <a:off x="1265513" y="3367537"/>
            <a:ext cx="308457" cy="3566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0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9066" y="2571750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19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779" y="2629789"/>
            <a:ext cx="299313" cy="356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220218" y="0"/>
                </a:moveTo>
                <a:lnTo>
                  <a:pt x="175834" y="4460"/>
                </a:lnTo>
                <a:lnTo>
                  <a:pt x="134497" y="17252"/>
                </a:lnTo>
                <a:lnTo>
                  <a:pt x="97089" y="37491"/>
                </a:lnTo>
                <a:lnTo>
                  <a:pt x="64498" y="64293"/>
                </a:lnTo>
                <a:lnTo>
                  <a:pt x="37608" y="96775"/>
                </a:lnTo>
                <a:lnTo>
                  <a:pt x="17305" y="134052"/>
                </a:lnTo>
                <a:lnTo>
                  <a:pt x="4473" y="175240"/>
                </a:lnTo>
                <a:lnTo>
                  <a:pt x="0" y="219456"/>
                </a:lnTo>
                <a:lnTo>
                  <a:pt x="4473" y="263671"/>
                </a:lnTo>
                <a:lnTo>
                  <a:pt x="17305" y="304859"/>
                </a:lnTo>
                <a:lnTo>
                  <a:pt x="37608" y="342136"/>
                </a:lnTo>
                <a:lnTo>
                  <a:pt x="64498" y="374618"/>
                </a:lnTo>
                <a:lnTo>
                  <a:pt x="97089" y="401420"/>
                </a:lnTo>
                <a:lnTo>
                  <a:pt x="134497" y="421659"/>
                </a:lnTo>
                <a:lnTo>
                  <a:pt x="175834" y="434451"/>
                </a:lnTo>
                <a:lnTo>
                  <a:pt x="220218" y="438912"/>
                </a:lnTo>
                <a:lnTo>
                  <a:pt x="264601" y="434451"/>
                </a:lnTo>
                <a:lnTo>
                  <a:pt x="305938" y="421659"/>
                </a:lnTo>
                <a:lnTo>
                  <a:pt x="343346" y="401420"/>
                </a:lnTo>
                <a:lnTo>
                  <a:pt x="375937" y="374618"/>
                </a:lnTo>
                <a:lnTo>
                  <a:pt x="402827" y="342136"/>
                </a:lnTo>
                <a:lnTo>
                  <a:pt x="423130" y="304859"/>
                </a:lnTo>
                <a:lnTo>
                  <a:pt x="435962" y="263671"/>
                </a:lnTo>
                <a:lnTo>
                  <a:pt x="440436" y="219456"/>
                </a:lnTo>
                <a:lnTo>
                  <a:pt x="435962" y="175240"/>
                </a:lnTo>
                <a:lnTo>
                  <a:pt x="423130" y="134052"/>
                </a:lnTo>
                <a:lnTo>
                  <a:pt x="402827" y="96775"/>
                </a:lnTo>
                <a:lnTo>
                  <a:pt x="375937" y="64293"/>
                </a:lnTo>
                <a:lnTo>
                  <a:pt x="343346" y="37491"/>
                </a:lnTo>
                <a:lnTo>
                  <a:pt x="305938" y="17252"/>
                </a:lnTo>
                <a:lnTo>
                  <a:pt x="26460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7022" y="3086861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90" h="439420">
                <a:moveTo>
                  <a:pt x="0" y="219456"/>
                </a:moveTo>
                <a:lnTo>
                  <a:pt x="4473" y="175240"/>
                </a:lnTo>
                <a:lnTo>
                  <a:pt x="17305" y="134052"/>
                </a:lnTo>
                <a:lnTo>
                  <a:pt x="37608" y="96775"/>
                </a:lnTo>
                <a:lnTo>
                  <a:pt x="64498" y="64293"/>
                </a:lnTo>
                <a:lnTo>
                  <a:pt x="97089" y="37491"/>
                </a:lnTo>
                <a:lnTo>
                  <a:pt x="134497" y="17252"/>
                </a:lnTo>
                <a:lnTo>
                  <a:pt x="175834" y="4460"/>
                </a:lnTo>
                <a:lnTo>
                  <a:pt x="220218" y="0"/>
                </a:lnTo>
                <a:lnTo>
                  <a:pt x="264601" y="4460"/>
                </a:lnTo>
                <a:lnTo>
                  <a:pt x="305938" y="17252"/>
                </a:lnTo>
                <a:lnTo>
                  <a:pt x="343346" y="37491"/>
                </a:lnTo>
                <a:lnTo>
                  <a:pt x="375937" y="64293"/>
                </a:lnTo>
                <a:lnTo>
                  <a:pt x="402827" y="96775"/>
                </a:lnTo>
                <a:lnTo>
                  <a:pt x="423130" y="134052"/>
                </a:lnTo>
                <a:lnTo>
                  <a:pt x="435962" y="175240"/>
                </a:lnTo>
                <a:lnTo>
                  <a:pt x="440436" y="219456"/>
                </a:lnTo>
                <a:lnTo>
                  <a:pt x="435962" y="263671"/>
                </a:lnTo>
                <a:lnTo>
                  <a:pt x="423130" y="304859"/>
                </a:lnTo>
                <a:lnTo>
                  <a:pt x="402827" y="342136"/>
                </a:lnTo>
                <a:lnTo>
                  <a:pt x="375937" y="374618"/>
                </a:lnTo>
                <a:lnTo>
                  <a:pt x="343346" y="401420"/>
                </a:lnTo>
                <a:lnTo>
                  <a:pt x="305938" y="421659"/>
                </a:lnTo>
                <a:lnTo>
                  <a:pt x="264601" y="434451"/>
                </a:lnTo>
                <a:lnTo>
                  <a:pt x="220218" y="438912"/>
                </a:lnTo>
                <a:lnTo>
                  <a:pt x="175834" y="434451"/>
                </a:lnTo>
                <a:lnTo>
                  <a:pt x="134497" y="421659"/>
                </a:lnTo>
                <a:lnTo>
                  <a:pt x="97089" y="401420"/>
                </a:lnTo>
                <a:lnTo>
                  <a:pt x="64498" y="374618"/>
                </a:lnTo>
                <a:lnTo>
                  <a:pt x="37608" y="342136"/>
                </a:lnTo>
                <a:lnTo>
                  <a:pt x="17305" y="304859"/>
                </a:lnTo>
                <a:lnTo>
                  <a:pt x="4473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9977" y="2297429"/>
            <a:ext cx="439420" cy="440690"/>
          </a:xfrm>
          <a:custGeom>
            <a:avLst/>
            <a:gdLst/>
            <a:ahLst/>
            <a:cxnLst/>
            <a:rect l="l" t="t" r="r" b="b"/>
            <a:pathLst>
              <a:path w="439419" h="440689">
                <a:moveTo>
                  <a:pt x="219456" y="0"/>
                </a:moveTo>
                <a:lnTo>
                  <a:pt x="175240" y="4472"/>
                </a:lnTo>
                <a:lnTo>
                  <a:pt x="134052" y="17299"/>
                </a:lnTo>
                <a:lnTo>
                  <a:pt x="96775" y="37598"/>
                </a:lnTo>
                <a:lnTo>
                  <a:pt x="64293" y="64484"/>
                </a:lnTo>
                <a:lnTo>
                  <a:pt x="37491" y="97073"/>
                </a:lnTo>
                <a:lnTo>
                  <a:pt x="17252" y="134481"/>
                </a:lnTo>
                <a:lnTo>
                  <a:pt x="4460" y="175824"/>
                </a:lnTo>
                <a:lnTo>
                  <a:pt x="0" y="220218"/>
                </a:lnTo>
                <a:lnTo>
                  <a:pt x="4460" y="264611"/>
                </a:lnTo>
                <a:lnTo>
                  <a:pt x="17252" y="305954"/>
                </a:lnTo>
                <a:lnTo>
                  <a:pt x="37491" y="343362"/>
                </a:lnTo>
                <a:lnTo>
                  <a:pt x="64293" y="375951"/>
                </a:lnTo>
                <a:lnTo>
                  <a:pt x="96775" y="402837"/>
                </a:lnTo>
                <a:lnTo>
                  <a:pt x="134052" y="423136"/>
                </a:lnTo>
                <a:lnTo>
                  <a:pt x="175240" y="435963"/>
                </a:lnTo>
                <a:lnTo>
                  <a:pt x="219456" y="440436"/>
                </a:lnTo>
                <a:lnTo>
                  <a:pt x="263671" y="435963"/>
                </a:lnTo>
                <a:lnTo>
                  <a:pt x="304859" y="423136"/>
                </a:lnTo>
                <a:lnTo>
                  <a:pt x="342136" y="402837"/>
                </a:lnTo>
                <a:lnTo>
                  <a:pt x="374618" y="375951"/>
                </a:lnTo>
                <a:lnTo>
                  <a:pt x="401420" y="343362"/>
                </a:lnTo>
                <a:lnTo>
                  <a:pt x="421659" y="305954"/>
                </a:lnTo>
                <a:lnTo>
                  <a:pt x="434451" y="264611"/>
                </a:lnTo>
                <a:lnTo>
                  <a:pt x="438912" y="220218"/>
                </a:lnTo>
                <a:lnTo>
                  <a:pt x="434451" y="175824"/>
                </a:lnTo>
                <a:lnTo>
                  <a:pt x="421659" y="134481"/>
                </a:lnTo>
                <a:lnTo>
                  <a:pt x="401420" y="97073"/>
                </a:lnTo>
                <a:lnTo>
                  <a:pt x="374618" y="64484"/>
                </a:lnTo>
                <a:lnTo>
                  <a:pt x="342136" y="37598"/>
                </a:lnTo>
                <a:lnTo>
                  <a:pt x="304859" y="17299"/>
                </a:lnTo>
                <a:lnTo>
                  <a:pt x="263671" y="4472"/>
                </a:lnTo>
                <a:lnTo>
                  <a:pt x="21945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09977" y="2297429"/>
            <a:ext cx="439420" cy="440690"/>
          </a:xfrm>
          <a:custGeom>
            <a:avLst/>
            <a:gdLst/>
            <a:ahLst/>
            <a:cxnLst/>
            <a:rect l="l" t="t" r="r" b="b"/>
            <a:pathLst>
              <a:path w="439419" h="440689">
                <a:moveTo>
                  <a:pt x="0" y="220218"/>
                </a:moveTo>
                <a:lnTo>
                  <a:pt x="4460" y="175824"/>
                </a:lnTo>
                <a:lnTo>
                  <a:pt x="17252" y="134481"/>
                </a:lnTo>
                <a:lnTo>
                  <a:pt x="37491" y="97073"/>
                </a:lnTo>
                <a:lnTo>
                  <a:pt x="64293" y="64484"/>
                </a:lnTo>
                <a:lnTo>
                  <a:pt x="96775" y="37598"/>
                </a:lnTo>
                <a:lnTo>
                  <a:pt x="134052" y="17299"/>
                </a:lnTo>
                <a:lnTo>
                  <a:pt x="175240" y="4472"/>
                </a:lnTo>
                <a:lnTo>
                  <a:pt x="219456" y="0"/>
                </a:lnTo>
                <a:lnTo>
                  <a:pt x="263671" y="4472"/>
                </a:lnTo>
                <a:lnTo>
                  <a:pt x="304859" y="17299"/>
                </a:lnTo>
                <a:lnTo>
                  <a:pt x="342136" y="37598"/>
                </a:lnTo>
                <a:lnTo>
                  <a:pt x="374618" y="64484"/>
                </a:lnTo>
                <a:lnTo>
                  <a:pt x="401420" y="97073"/>
                </a:lnTo>
                <a:lnTo>
                  <a:pt x="421659" y="134481"/>
                </a:lnTo>
                <a:lnTo>
                  <a:pt x="434451" y="175824"/>
                </a:lnTo>
                <a:lnTo>
                  <a:pt x="438912" y="220218"/>
                </a:lnTo>
                <a:lnTo>
                  <a:pt x="434451" y="264611"/>
                </a:lnTo>
                <a:lnTo>
                  <a:pt x="421659" y="305954"/>
                </a:lnTo>
                <a:lnTo>
                  <a:pt x="401420" y="343362"/>
                </a:lnTo>
                <a:lnTo>
                  <a:pt x="374618" y="375951"/>
                </a:lnTo>
                <a:lnTo>
                  <a:pt x="342136" y="402837"/>
                </a:lnTo>
                <a:lnTo>
                  <a:pt x="304859" y="423136"/>
                </a:lnTo>
                <a:lnTo>
                  <a:pt x="263671" y="435963"/>
                </a:lnTo>
                <a:lnTo>
                  <a:pt x="219456" y="440436"/>
                </a:lnTo>
                <a:lnTo>
                  <a:pt x="175240" y="435963"/>
                </a:lnTo>
                <a:lnTo>
                  <a:pt x="134052" y="423136"/>
                </a:lnTo>
                <a:lnTo>
                  <a:pt x="96775" y="402837"/>
                </a:lnTo>
                <a:lnTo>
                  <a:pt x="64293" y="375951"/>
                </a:lnTo>
                <a:lnTo>
                  <a:pt x="37491" y="343362"/>
                </a:lnTo>
                <a:lnTo>
                  <a:pt x="17252" y="305954"/>
                </a:lnTo>
                <a:lnTo>
                  <a:pt x="4460" y="264611"/>
                </a:lnTo>
                <a:lnTo>
                  <a:pt x="0" y="22021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4885" y="2356053"/>
            <a:ext cx="295656" cy="356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27554" y="33261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219456" y="0"/>
                </a:moveTo>
                <a:lnTo>
                  <a:pt x="175240" y="4460"/>
                </a:lnTo>
                <a:lnTo>
                  <a:pt x="134052" y="17252"/>
                </a:lnTo>
                <a:lnTo>
                  <a:pt x="96775" y="37491"/>
                </a:lnTo>
                <a:lnTo>
                  <a:pt x="64293" y="64293"/>
                </a:lnTo>
                <a:lnTo>
                  <a:pt x="37491" y="96775"/>
                </a:lnTo>
                <a:lnTo>
                  <a:pt x="17252" y="134052"/>
                </a:lnTo>
                <a:lnTo>
                  <a:pt x="4460" y="175240"/>
                </a:lnTo>
                <a:lnTo>
                  <a:pt x="0" y="219456"/>
                </a:lnTo>
                <a:lnTo>
                  <a:pt x="4460" y="263671"/>
                </a:lnTo>
                <a:lnTo>
                  <a:pt x="17252" y="304859"/>
                </a:lnTo>
                <a:lnTo>
                  <a:pt x="37491" y="342136"/>
                </a:lnTo>
                <a:lnTo>
                  <a:pt x="64293" y="374618"/>
                </a:lnTo>
                <a:lnTo>
                  <a:pt x="96775" y="401420"/>
                </a:lnTo>
                <a:lnTo>
                  <a:pt x="134052" y="421659"/>
                </a:lnTo>
                <a:lnTo>
                  <a:pt x="175240" y="434451"/>
                </a:lnTo>
                <a:lnTo>
                  <a:pt x="219456" y="438912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2" y="219456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27554" y="33261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0" y="219456"/>
                </a:moveTo>
                <a:lnTo>
                  <a:pt x="4460" y="175240"/>
                </a:lnTo>
                <a:lnTo>
                  <a:pt x="17252" y="134052"/>
                </a:lnTo>
                <a:lnTo>
                  <a:pt x="37491" y="96775"/>
                </a:lnTo>
                <a:lnTo>
                  <a:pt x="64293" y="64293"/>
                </a:lnTo>
                <a:lnTo>
                  <a:pt x="96775" y="37491"/>
                </a:lnTo>
                <a:lnTo>
                  <a:pt x="134052" y="17252"/>
                </a:lnTo>
                <a:lnTo>
                  <a:pt x="175240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2" y="219456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2"/>
                </a:lnTo>
                <a:lnTo>
                  <a:pt x="175240" y="434451"/>
                </a:lnTo>
                <a:lnTo>
                  <a:pt x="134052" y="421659"/>
                </a:lnTo>
                <a:lnTo>
                  <a:pt x="96775" y="401420"/>
                </a:lnTo>
                <a:lnTo>
                  <a:pt x="64293" y="374618"/>
                </a:lnTo>
                <a:lnTo>
                  <a:pt x="37491" y="342136"/>
                </a:lnTo>
                <a:lnTo>
                  <a:pt x="17252" y="304859"/>
                </a:lnTo>
                <a:lnTo>
                  <a:pt x="4460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91129" y="3383610"/>
            <a:ext cx="219456" cy="356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7046" y="2273045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219455" y="0"/>
                </a:moveTo>
                <a:lnTo>
                  <a:pt x="175240" y="4460"/>
                </a:lnTo>
                <a:lnTo>
                  <a:pt x="134052" y="17252"/>
                </a:lnTo>
                <a:lnTo>
                  <a:pt x="96775" y="37491"/>
                </a:lnTo>
                <a:lnTo>
                  <a:pt x="64293" y="64293"/>
                </a:lnTo>
                <a:lnTo>
                  <a:pt x="37491" y="96775"/>
                </a:lnTo>
                <a:lnTo>
                  <a:pt x="17252" y="134052"/>
                </a:lnTo>
                <a:lnTo>
                  <a:pt x="4460" y="175240"/>
                </a:lnTo>
                <a:lnTo>
                  <a:pt x="0" y="219456"/>
                </a:lnTo>
                <a:lnTo>
                  <a:pt x="4460" y="263671"/>
                </a:lnTo>
                <a:lnTo>
                  <a:pt x="17252" y="304859"/>
                </a:lnTo>
                <a:lnTo>
                  <a:pt x="37491" y="342136"/>
                </a:lnTo>
                <a:lnTo>
                  <a:pt x="64293" y="374618"/>
                </a:lnTo>
                <a:lnTo>
                  <a:pt x="96775" y="401420"/>
                </a:lnTo>
                <a:lnTo>
                  <a:pt x="134052" y="421659"/>
                </a:lnTo>
                <a:lnTo>
                  <a:pt x="175240" y="434451"/>
                </a:lnTo>
                <a:lnTo>
                  <a:pt x="219455" y="438912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2" y="219456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97046" y="2273045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219456"/>
                </a:moveTo>
                <a:lnTo>
                  <a:pt x="4460" y="175240"/>
                </a:lnTo>
                <a:lnTo>
                  <a:pt x="17252" y="134052"/>
                </a:lnTo>
                <a:lnTo>
                  <a:pt x="37491" y="96775"/>
                </a:lnTo>
                <a:lnTo>
                  <a:pt x="64293" y="64293"/>
                </a:lnTo>
                <a:lnTo>
                  <a:pt x="96775" y="37491"/>
                </a:lnTo>
                <a:lnTo>
                  <a:pt x="134052" y="17252"/>
                </a:lnTo>
                <a:lnTo>
                  <a:pt x="175240" y="4460"/>
                </a:lnTo>
                <a:lnTo>
                  <a:pt x="219455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2" y="219456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5" y="438912"/>
                </a:lnTo>
                <a:lnTo>
                  <a:pt x="175240" y="434451"/>
                </a:lnTo>
                <a:lnTo>
                  <a:pt x="134052" y="421659"/>
                </a:lnTo>
                <a:lnTo>
                  <a:pt x="96775" y="401420"/>
                </a:lnTo>
                <a:lnTo>
                  <a:pt x="64293" y="374618"/>
                </a:lnTo>
                <a:lnTo>
                  <a:pt x="37491" y="342136"/>
                </a:lnTo>
                <a:lnTo>
                  <a:pt x="17252" y="304859"/>
                </a:lnTo>
                <a:lnTo>
                  <a:pt x="4460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39540" y="2331085"/>
            <a:ext cx="307848" cy="356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8217" y="2590038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19">
                <a:moveTo>
                  <a:pt x="220218" y="0"/>
                </a:moveTo>
                <a:lnTo>
                  <a:pt x="175824" y="4460"/>
                </a:lnTo>
                <a:lnTo>
                  <a:pt x="134481" y="17252"/>
                </a:lnTo>
                <a:lnTo>
                  <a:pt x="97073" y="37491"/>
                </a:lnTo>
                <a:lnTo>
                  <a:pt x="64484" y="64293"/>
                </a:lnTo>
                <a:lnTo>
                  <a:pt x="37598" y="96775"/>
                </a:lnTo>
                <a:lnTo>
                  <a:pt x="17299" y="134052"/>
                </a:lnTo>
                <a:lnTo>
                  <a:pt x="4472" y="175240"/>
                </a:lnTo>
                <a:lnTo>
                  <a:pt x="0" y="219456"/>
                </a:lnTo>
                <a:lnTo>
                  <a:pt x="4472" y="263671"/>
                </a:lnTo>
                <a:lnTo>
                  <a:pt x="17299" y="304859"/>
                </a:lnTo>
                <a:lnTo>
                  <a:pt x="37598" y="342136"/>
                </a:lnTo>
                <a:lnTo>
                  <a:pt x="64484" y="374618"/>
                </a:lnTo>
                <a:lnTo>
                  <a:pt x="97073" y="401420"/>
                </a:lnTo>
                <a:lnTo>
                  <a:pt x="134481" y="421659"/>
                </a:lnTo>
                <a:lnTo>
                  <a:pt x="175824" y="434451"/>
                </a:lnTo>
                <a:lnTo>
                  <a:pt x="220218" y="438912"/>
                </a:lnTo>
                <a:lnTo>
                  <a:pt x="264611" y="434451"/>
                </a:lnTo>
                <a:lnTo>
                  <a:pt x="305954" y="421659"/>
                </a:lnTo>
                <a:lnTo>
                  <a:pt x="343362" y="401420"/>
                </a:lnTo>
                <a:lnTo>
                  <a:pt x="375951" y="374618"/>
                </a:lnTo>
                <a:lnTo>
                  <a:pt x="402837" y="342136"/>
                </a:lnTo>
                <a:lnTo>
                  <a:pt x="423136" y="304859"/>
                </a:lnTo>
                <a:lnTo>
                  <a:pt x="435963" y="263671"/>
                </a:lnTo>
                <a:lnTo>
                  <a:pt x="440436" y="219456"/>
                </a:lnTo>
                <a:lnTo>
                  <a:pt x="435963" y="175240"/>
                </a:lnTo>
                <a:lnTo>
                  <a:pt x="423136" y="134052"/>
                </a:lnTo>
                <a:lnTo>
                  <a:pt x="402837" y="96775"/>
                </a:lnTo>
                <a:lnTo>
                  <a:pt x="375951" y="64293"/>
                </a:lnTo>
                <a:lnTo>
                  <a:pt x="343362" y="37491"/>
                </a:lnTo>
                <a:lnTo>
                  <a:pt x="305954" y="17252"/>
                </a:lnTo>
                <a:lnTo>
                  <a:pt x="26461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8217" y="2590038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19">
                <a:moveTo>
                  <a:pt x="0" y="219456"/>
                </a:moveTo>
                <a:lnTo>
                  <a:pt x="4472" y="175240"/>
                </a:lnTo>
                <a:lnTo>
                  <a:pt x="17299" y="134052"/>
                </a:lnTo>
                <a:lnTo>
                  <a:pt x="37598" y="96775"/>
                </a:lnTo>
                <a:lnTo>
                  <a:pt x="64484" y="64293"/>
                </a:lnTo>
                <a:lnTo>
                  <a:pt x="97073" y="37491"/>
                </a:lnTo>
                <a:lnTo>
                  <a:pt x="134481" y="17252"/>
                </a:lnTo>
                <a:lnTo>
                  <a:pt x="175824" y="4460"/>
                </a:lnTo>
                <a:lnTo>
                  <a:pt x="220218" y="0"/>
                </a:lnTo>
                <a:lnTo>
                  <a:pt x="264611" y="4460"/>
                </a:lnTo>
                <a:lnTo>
                  <a:pt x="305954" y="17252"/>
                </a:lnTo>
                <a:lnTo>
                  <a:pt x="343362" y="37491"/>
                </a:lnTo>
                <a:lnTo>
                  <a:pt x="375951" y="64293"/>
                </a:lnTo>
                <a:lnTo>
                  <a:pt x="402837" y="96775"/>
                </a:lnTo>
                <a:lnTo>
                  <a:pt x="423136" y="134052"/>
                </a:lnTo>
                <a:lnTo>
                  <a:pt x="435963" y="175240"/>
                </a:lnTo>
                <a:lnTo>
                  <a:pt x="440436" y="219456"/>
                </a:lnTo>
                <a:lnTo>
                  <a:pt x="435963" y="263671"/>
                </a:lnTo>
                <a:lnTo>
                  <a:pt x="423136" y="304859"/>
                </a:lnTo>
                <a:lnTo>
                  <a:pt x="402837" y="342136"/>
                </a:lnTo>
                <a:lnTo>
                  <a:pt x="375951" y="374618"/>
                </a:lnTo>
                <a:lnTo>
                  <a:pt x="343362" y="401420"/>
                </a:lnTo>
                <a:lnTo>
                  <a:pt x="305954" y="421659"/>
                </a:lnTo>
                <a:lnTo>
                  <a:pt x="264611" y="434451"/>
                </a:lnTo>
                <a:lnTo>
                  <a:pt x="220218" y="438912"/>
                </a:lnTo>
                <a:lnTo>
                  <a:pt x="175824" y="434451"/>
                </a:lnTo>
                <a:lnTo>
                  <a:pt x="134481" y="421659"/>
                </a:lnTo>
                <a:lnTo>
                  <a:pt x="97073" y="401420"/>
                </a:lnTo>
                <a:lnTo>
                  <a:pt x="64484" y="374618"/>
                </a:lnTo>
                <a:lnTo>
                  <a:pt x="37598" y="342136"/>
                </a:lnTo>
                <a:lnTo>
                  <a:pt x="17299" y="304859"/>
                </a:lnTo>
                <a:lnTo>
                  <a:pt x="4472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32302" y="2648457"/>
            <a:ext cx="222503" cy="356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1590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30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30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7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1590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30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7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30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19446" y="3987088"/>
            <a:ext cx="204215" cy="268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6793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6793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89346" y="3987088"/>
            <a:ext cx="186537" cy="268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32753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4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32753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4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42990" y="3987088"/>
            <a:ext cx="234696" cy="268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97573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4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29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30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4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8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8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97573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29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4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8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8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4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30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13270" y="3987088"/>
            <a:ext cx="216407" cy="2682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6391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6391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93966" y="3987088"/>
            <a:ext cx="155448" cy="2682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2873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29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29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8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2873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29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8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29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59929" y="3987088"/>
            <a:ext cx="152400" cy="268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04047" y="3987088"/>
            <a:ext cx="237744" cy="2682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03997" y="3713734"/>
            <a:ext cx="465455" cy="228600"/>
          </a:xfrm>
          <a:custGeom>
            <a:avLst/>
            <a:gdLst/>
            <a:ahLst/>
            <a:cxnLst/>
            <a:rect l="l" t="t" r="r" b="b"/>
            <a:pathLst>
              <a:path w="465454" h="228600">
                <a:moveTo>
                  <a:pt x="0" y="228599"/>
                </a:moveTo>
                <a:lnTo>
                  <a:pt x="0" y="0"/>
                </a:lnTo>
                <a:lnTo>
                  <a:pt x="465327" y="0"/>
                </a:lnTo>
                <a:lnTo>
                  <a:pt x="465327" y="2158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76850" y="3414521"/>
            <a:ext cx="465455" cy="528320"/>
          </a:xfrm>
          <a:custGeom>
            <a:avLst/>
            <a:gdLst/>
            <a:ahLst/>
            <a:cxnLst/>
            <a:rect l="l" t="t" r="r" b="b"/>
            <a:pathLst>
              <a:path w="465454" h="528320">
                <a:moveTo>
                  <a:pt x="0" y="527811"/>
                </a:moveTo>
                <a:lnTo>
                  <a:pt x="0" y="0"/>
                </a:lnTo>
                <a:lnTo>
                  <a:pt x="465327" y="0"/>
                </a:lnTo>
                <a:lnTo>
                  <a:pt x="465327" y="51511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10021" y="3192017"/>
            <a:ext cx="692150" cy="744220"/>
          </a:xfrm>
          <a:custGeom>
            <a:avLst/>
            <a:gdLst/>
            <a:ahLst/>
            <a:cxnLst/>
            <a:rect l="l" t="t" r="r" b="b"/>
            <a:pathLst>
              <a:path w="692150" h="744220">
                <a:moveTo>
                  <a:pt x="0" y="228600"/>
                </a:moveTo>
                <a:lnTo>
                  <a:pt x="0" y="0"/>
                </a:lnTo>
                <a:lnTo>
                  <a:pt x="691641" y="0"/>
                </a:lnTo>
                <a:lnTo>
                  <a:pt x="691641" y="74416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85129" y="3443351"/>
            <a:ext cx="97536" cy="268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72833" y="2865882"/>
            <a:ext cx="465455" cy="1076960"/>
          </a:xfrm>
          <a:custGeom>
            <a:avLst/>
            <a:gdLst/>
            <a:ahLst/>
            <a:cxnLst/>
            <a:rect l="l" t="t" r="r" b="b"/>
            <a:pathLst>
              <a:path w="465454" h="1076960">
                <a:moveTo>
                  <a:pt x="0" y="1076452"/>
                </a:moveTo>
                <a:lnTo>
                  <a:pt x="0" y="0"/>
                </a:lnTo>
                <a:lnTo>
                  <a:pt x="465327" y="0"/>
                </a:lnTo>
                <a:lnTo>
                  <a:pt x="465327" y="106375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12278" y="3731056"/>
            <a:ext cx="97535" cy="268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1494" y="2872104"/>
            <a:ext cx="97535" cy="268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06006" y="2620517"/>
            <a:ext cx="930910" cy="1087755"/>
          </a:xfrm>
          <a:custGeom>
            <a:avLst/>
            <a:gdLst/>
            <a:ahLst/>
            <a:cxnLst/>
            <a:rect l="l" t="t" r="r" b="b"/>
            <a:pathLst>
              <a:path w="930909" h="1087754">
                <a:moveTo>
                  <a:pt x="930655" y="1087247"/>
                </a:moveTo>
                <a:lnTo>
                  <a:pt x="930655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87717" y="2643885"/>
            <a:ext cx="97535" cy="268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51397" y="2225929"/>
            <a:ext cx="1561465" cy="955675"/>
          </a:xfrm>
          <a:custGeom>
            <a:avLst/>
            <a:gdLst/>
            <a:ahLst/>
            <a:cxnLst/>
            <a:rect l="l" t="t" r="r" b="b"/>
            <a:pathLst>
              <a:path w="1561465" h="955675">
                <a:moveTo>
                  <a:pt x="0" y="955547"/>
                </a:moveTo>
                <a:lnTo>
                  <a:pt x="0" y="0"/>
                </a:lnTo>
                <a:lnTo>
                  <a:pt x="1561337" y="0"/>
                </a:lnTo>
                <a:lnTo>
                  <a:pt x="1561337" y="39611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01590" y="2445257"/>
            <a:ext cx="3187065" cy="0"/>
          </a:xfrm>
          <a:custGeom>
            <a:avLst/>
            <a:gdLst/>
            <a:ahLst/>
            <a:cxnLst/>
            <a:rect l="l" t="t" r="r" b="b"/>
            <a:pathLst>
              <a:path w="3187065">
                <a:moveTo>
                  <a:pt x="0" y="0"/>
                </a:moveTo>
                <a:lnTo>
                  <a:pt x="3186684" y="0"/>
                </a:lnTo>
              </a:path>
            </a:pathLst>
          </a:custGeom>
          <a:ln w="2895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219456" y="0"/>
                </a:moveTo>
                <a:lnTo>
                  <a:pt x="175229" y="4460"/>
                </a:lnTo>
                <a:lnTo>
                  <a:pt x="134036" y="17252"/>
                </a:lnTo>
                <a:lnTo>
                  <a:pt x="96758" y="37491"/>
                </a:lnTo>
                <a:lnTo>
                  <a:pt x="64279" y="64293"/>
                </a:lnTo>
                <a:lnTo>
                  <a:pt x="37481" y="96775"/>
                </a:lnTo>
                <a:lnTo>
                  <a:pt x="17246" y="134052"/>
                </a:lnTo>
                <a:lnTo>
                  <a:pt x="4458" y="175240"/>
                </a:lnTo>
                <a:lnTo>
                  <a:pt x="0" y="219455"/>
                </a:lnTo>
                <a:lnTo>
                  <a:pt x="4458" y="263671"/>
                </a:lnTo>
                <a:lnTo>
                  <a:pt x="17246" y="304859"/>
                </a:lnTo>
                <a:lnTo>
                  <a:pt x="37481" y="342136"/>
                </a:lnTo>
                <a:lnTo>
                  <a:pt x="64279" y="374618"/>
                </a:lnTo>
                <a:lnTo>
                  <a:pt x="96758" y="401420"/>
                </a:lnTo>
                <a:lnTo>
                  <a:pt x="134036" y="421659"/>
                </a:lnTo>
                <a:lnTo>
                  <a:pt x="175229" y="434451"/>
                </a:lnTo>
                <a:lnTo>
                  <a:pt x="219456" y="438911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1" y="219455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0" y="219455"/>
                </a:moveTo>
                <a:lnTo>
                  <a:pt x="4458" y="175240"/>
                </a:lnTo>
                <a:lnTo>
                  <a:pt x="17246" y="134052"/>
                </a:lnTo>
                <a:lnTo>
                  <a:pt x="37481" y="96775"/>
                </a:lnTo>
                <a:lnTo>
                  <a:pt x="64279" y="64293"/>
                </a:lnTo>
                <a:lnTo>
                  <a:pt x="96758" y="37491"/>
                </a:lnTo>
                <a:lnTo>
                  <a:pt x="134036" y="17252"/>
                </a:lnTo>
                <a:lnTo>
                  <a:pt x="175229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1" y="219455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1"/>
                </a:lnTo>
                <a:lnTo>
                  <a:pt x="175229" y="434451"/>
                </a:lnTo>
                <a:lnTo>
                  <a:pt x="134036" y="421659"/>
                </a:lnTo>
                <a:lnTo>
                  <a:pt x="96758" y="401420"/>
                </a:lnTo>
                <a:lnTo>
                  <a:pt x="64279" y="374618"/>
                </a:lnTo>
                <a:lnTo>
                  <a:pt x="37481" y="342136"/>
                </a:lnTo>
                <a:lnTo>
                  <a:pt x="17246" y="304859"/>
                </a:lnTo>
                <a:lnTo>
                  <a:pt x="4458" y="263671"/>
                </a:lnTo>
                <a:lnTo>
                  <a:pt x="0" y="21945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51525" y="4473549"/>
            <a:ext cx="1728724" cy="1478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51525" y="4595469"/>
            <a:ext cx="1077912" cy="1478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86320" y="4598517"/>
            <a:ext cx="676655" cy="1463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Shape 1">
            <a:extLst>
              <a:ext uri="{FF2B5EF4-FFF2-40B4-BE49-F238E27FC236}">
                <a16:creationId xmlns:a16="http://schemas.microsoft.com/office/drawing/2014/main" id="{18952A2D-BCE2-4146-A6C3-2768EBCB94DF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Agglomerative Hierarchical Clustering</a:t>
            </a:r>
          </a:p>
        </p:txBody>
      </p:sp>
      <p:sp>
        <p:nvSpPr>
          <p:cNvPr id="67" name="TextShape 2">
            <a:extLst>
              <a:ext uri="{FF2B5EF4-FFF2-40B4-BE49-F238E27FC236}">
                <a16:creationId xmlns:a16="http://schemas.microsoft.com/office/drawing/2014/main" id="{F0FCED91-F6BE-BD41-BD31-E0F586986A4F}"/>
              </a:ext>
            </a:extLst>
          </p:cNvPr>
          <p:cNvSpPr txBox="1"/>
          <p:nvPr/>
        </p:nvSpPr>
        <p:spPr>
          <a:xfrm>
            <a:off x="4889753" y="992107"/>
            <a:ext cx="4155060" cy="1884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 point starts as its own cluster</a:t>
            </a:r>
          </a:p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each step, the two most similar clusters are merged</a:t>
            </a:r>
          </a:p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can cut at any level to get a clustering</a:t>
            </a:r>
          </a:p>
        </p:txBody>
      </p:sp>
      <p:sp>
        <p:nvSpPr>
          <p:cNvPr id="61" name="object 23">
            <a:extLst>
              <a:ext uri="{FF2B5EF4-FFF2-40B4-BE49-F238E27FC236}">
                <a16:creationId xmlns:a16="http://schemas.microsoft.com/office/drawing/2014/main" id="{DC6ECA79-72A5-D847-BEC6-A9C9460F89DE}"/>
              </a:ext>
            </a:extLst>
          </p:cNvPr>
          <p:cNvSpPr/>
          <p:nvPr/>
        </p:nvSpPr>
        <p:spPr>
          <a:xfrm>
            <a:off x="707168" y="3146297"/>
            <a:ext cx="268224" cy="3566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0">
            <a:extLst>
              <a:ext uri="{FF2B5EF4-FFF2-40B4-BE49-F238E27FC236}">
                <a16:creationId xmlns:a16="http://schemas.microsoft.com/office/drawing/2014/main" id="{F8ECB2D2-0A0D-4240-AA36-1ECEB89829F7}"/>
              </a:ext>
            </a:extLst>
          </p:cNvPr>
          <p:cNvSpPr/>
          <p:nvPr/>
        </p:nvSpPr>
        <p:spPr>
          <a:xfrm>
            <a:off x="1265513" y="3367537"/>
            <a:ext cx="308457" cy="3566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332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09066" y="2571750"/>
            <a:ext cx="439420" cy="440690"/>
          </a:xfrm>
          <a:custGeom>
            <a:avLst/>
            <a:gdLst/>
            <a:ahLst/>
            <a:cxnLst/>
            <a:rect l="l" t="t" r="r" b="b"/>
            <a:pathLst>
              <a:path w="439419" h="440689">
                <a:moveTo>
                  <a:pt x="219456" y="0"/>
                </a:moveTo>
                <a:lnTo>
                  <a:pt x="175229" y="4472"/>
                </a:lnTo>
                <a:lnTo>
                  <a:pt x="134036" y="17299"/>
                </a:lnTo>
                <a:lnTo>
                  <a:pt x="96758" y="37598"/>
                </a:lnTo>
                <a:lnTo>
                  <a:pt x="64279" y="64484"/>
                </a:lnTo>
                <a:lnTo>
                  <a:pt x="37481" y="97073"/>
                </a:lnTo>
                <a:lnTo>
                  <a:pt x="17246" y="134481"/>
                </a:lnTo>
                <a:lnTo>
                  <a:pt x="4458" y="175824"/>
                </a:lnTo>
                <a:lnTo>
                  <a:pt x="0" y="220218"/>
                </a:lnTo>
                <a:lnTo>
                  <a:pt x="4458" y="264611"/>
                </a:lnTo>
                <a:lnTo>
                  <a:pt x="17246" y="305954"/>
                </a:lnTo>
                <a:lnTo>
                  <a:pt x="37481" y="343362"/>
                </a:lnTo>
                <a:lnTo>
                  <a:pt x="64279" y="375951"/>
                </a:lnTo>
                <a:lnTo>
                  <a:pt x="96758" y="402837"/>
                </a:lnTo>
                <a:lnTo>
                  <a:pt x="134036" y="423136"/>
                </a:lnTo>
                <a:lnTo>
                  <a:pt x="175229" y="435963"/>
                </a:lnTo>
                <a:lnTo>
                  <a:pt x="219456" y="440436"/>
                </a:lnTo>
                <a:lnTo>
                  <a:pt x="263682" y="435963"/>
                </a:lnTo>
                <a:lnTo>
                  <a:pt x="304875" y="423136"/>
                </a:lnTo>
                <a:lnTo>
                  <a:pt x="342153" y="402837"/>
                </a:lnTo>
                <a:lnTo>
                  <a:pt x="374632" y="375951"/>
                </a:lnTo>
                <a:lnTo>
                  <a:pt x="401430" y="343362"/>
                </a:lnTo>
                <a:lnTo>
                  <a:pt x="421665" y="305954"/>
                </a:lnTo>
                <a:lnTo>
                  <a:pt x="434453" y="264611"/>
                </a:lnTo>
                <a:lnTo>
                  <a:pt x="438912" y="220218"/>
                </a:lnTo>
                <a:lnTo>
                  <a:pt x="434453" y="175824"/>
                </a:lnTo>
                <a:lnTo>
                  <a:pt x="421665" y="134481"/>
                </a:lnTo>
                <a:lnTo>
                  <a:pt x="401430" y="97073"/>
                </a:lnTo>
                <a:lnTo>
                  <a:pt x="374632" y="64484"/>
                </a:lnTo>
                <a:lnTo>
                  <a:pt x="342153" y="37598"/>
                </a:lnTo>
                <a:lnTo>
                  <a:pt x="304875" y="17299"/>
                </a:lnTo>
                <a:lnTo>
                  <a:pt x="263682" y="4472"/>
                </a:lnTo>
                <a:lnTo>
                  <a:pt x="219456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9066" y="2571750"/>
            <a:ext cx="439420" cy="440690"/>
          </a:xfrm>
          <a:custGeom>
            <a:avLst/>
            <a:gdLst/>
            <a:ahLst/>
            <a:cxnLst/>
            <a:rect l="l" t="t" r="r" b="b"/>
            <a:pathLst>
              <a:path w="439419" h="440689">
                <a:moveTo>
                  <a:pt x="0" y="220218"/>
                </a:moveTo>
                <a:lnTo>
                  <a:pt x="4458" y="175824"/>
                </a:lnTo>
                <a:lnTo>
                  <a:pt x="17246" y="134481"/>
                </a:lnTo>
                <a:lnTo>
                  <a:pt x="37481" y="97073"/>
                </a:lnTo>
                <a:lnTo>
                  <a:pt x="64279" y="64484"/>
                </a:lnTo>
                <a:lnTo>
                  <a:pt x="96758" y="37598"/>
                </a:lnTo>
                <a:lnTo>
                  <a:pt x="134036" y="17299"/>
                </a:lnTo>
                <a:lnTo>
                  <a:pt x="175229" y="4472"/>
                </a:lnTo>
                <a:lnTo>
                  <a:pt x="219456" y="0"/>
                </a:lnTo>
                <a:lnTo>
                  <a:pt x="263682" y="4472"/>
                </a:lnTo>
                <a:lnTo>
                  <a:pt x="304875" y="17299"/>
                </a:lnTo>
                <a:lnTo>
                  <a:pt x="342153" y="37598"/>
                </a:lnTo>
                <a:lnTo>
                  <a:pt x="374632" y="64484"/>
                </a:lnTo>
                <a:lnTo>
                  <a:pt x="401430" y="97073"/>
                </a:lnTo>
                <a:lnTo>
                  <a:pt x="421665" y="134481"/>
                </a:lnTo>
                <a:lnTo>
                  <a:pt x="434453" y="175824"/>
                </a:lnTo>
                <a:lnTo>
                  <a:pt x="438912" y="220218"/>
                </a:lnTo>
                <a:lnTo>
                  <a:pt x="434453" y="264611"/>
                </a:lnTo>
                <a:lnTo>
                  <a:pt x="421665" y="305954"/>
                </a:lnTo>
                <a:lnTo>
                  <a:pt x="401430" y="343362"/>
                </a:lnTo>
                <a:lnTo>
                  <a:pt x="374632" y="375951"/>
                </a:lnTo>
                <a:lnTo>
                  <a:pt x="342153" y="402837"/>
                </a:lnTo>
                <a:lnTo>
                  <a:pt x="304875" y="423136"/>
                </a:lnTo>
                <a:lnTo>
                  <a:pt x="263682" y="435963"/>
                </a:lnTo>
                <a:lnTo>
                  <a:pt x="219456" y="440436"/>
                </a:lnTo>
                <a:lnTo>
                  <a:pt x="175229" y="435963"/>
                </a:lnTo>
                <a:lnTo>
                  <a:pt x="134036" y="423136"/>
                </a:lnTo>
                <a:lnTo>
                  <a:pt x="96758" y="402837"/>
                </a:lnTo>
                <a:lnTo>
                  <a:pt x="64279" y="375951"/>
                </a:lnTo>
                <a:lnTo>
                  <a:pt x="37481" y="343362"/>
                </a:lnTo>
                <a:lnTo>
                  <a:pt x="17246" y="305954"/>
                </a:lnTo>
                <a:lnTo>
                  <a:pt x="4458" y="264611"/>
                </a:lnTo>
                <a:lnTo>
                  <a:pt x="0" y="22021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779" y="2630119"/>
            <a:ext cx="298703" cy="356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219456" y="0"/>
                </a:moveTo>
                <a:lnTo>
                  <a:pt x="175229" y="4460"/>
                </a:lnTo>
                <a:lnTo>
                  <a:pt x="134036" y="17252"/>
                </a:lnTo>
                <a:lnTo>
                  <a:pt x="96758" y="37491"/>
                </a:lnTo>
                <a:lnTo>
                  <a:pt x="64279" y="64293"/>
                </a:lnTo>
                <a:lnTo>
                  <a:pt x="37481" y="96775"/>
                </a:lnTo>
                <a:lnTo>
                  <a:pt x="17246" y="134052"/>
                </a:lnTo>
                <a:lnTo>
                  <a:pt x="4458" y="175240"/>
                </a:lnTo>
                <a:lnTo>
                  <a:pt x="0" y="219455"/>
                </a:lnTo>
                <a:lnTo>
                  <a:pt x="4458" y="263671"/>
                </a:lnTo>
                <a:lnTo>
                  <a:pt x="17246" y="304859"/>
                </a:lnTo>
                <a:lnTo>
                  <a:pt x="37481" y="342136"/>
                </a:lnTo>
                <a:lnTo>
                  <a:pt x="64279" y="374618"/>
                </a:lnTo>
                <a:lnTo>
                  <a:pt x="96758" y="401420"/>
                </a:lnTo>
                <a:lnTo>
                  <a:pt x="134036" y="421659"/>
                </a:lnTo>
                <a:lnTo>
                  <a:pt x="175229" y="434451"/>
                </a:lnTo>
                <a:lnTo>
                  <a:pt x="219456" y="438911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1" y="219455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0902" y="330784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0" y="219455"/>
                </a:moveTo>
                <a:lnTo>
                  <a:pt x="4458" y="175240"/>
                </a:lnTo>
                <a:lnTo>
                  <a:pt x="17246" y="134052"/>
                </a:lnTo>
                <a:lnTo>
                  <a:pt x="37481" y="96775"/>
                </a:lnTo>
                <a:lnTo>
                  <a:pt x="64279" y="64293"/>
                </a:lnTo>
                <a:lnTo>
                  <a:pt x="96758" y="37491"/>
                </a:lnTo>
                <a:lnTo>
                  <a:pt x="134036" y="17252"/>
                </a:lnTo>
                <a:lnTo>
                  <a:pt x="175229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1" y="219455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1"/>
                </a:lnTo>
                <a:lnTo>
                  <a:pt x="175229" y="434451"/>
                </a:lnTo>
                <a:lnTo>
                  <a:pt x="134036" y="421659"/>
                </a:lnTo>
                <a:lnTo>
                  <a:pt x="96758" y="401420"/>
                </a:lnTo>
                <a:lnTo>
                  <a:pt x="64279" y="374618"/>
                </a:lnTo>
                <a:lnTo>
                  <a:pt x="37481" y="342136"/>
                </a:lnTo>
                <a:lnTo>
                  <a:pt x="17246" y="304859"/>
                </a:lnTo>
                <a:lnTo>
                  <a:pt x="4458" y="263671"/>
                </a:lnTo>
                <a:lnTo>
                  <a:pt x="0" y="21945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022" y="3086861"/>
            <a:ext cx="439420" cy="440690"/>
          </a:xfrm>
          <a:custGeom>
            <a:avLst/>
            <a:gdLst/>
            <a:ahLst/>
            <a:cxnLst/>
            <a:rect l="l" t="t" r="r" b="b"/>
            <a:pathLst>
              <a:path w="439419" h="440689">
                <a:moveTo>
                  <a:pt x="219456" y="0"/>
                </a:moveTo>
                <a:lnTo>
                  <a:pt x="175229" y="4472"/>
                </a:lnTo>
                <a:lnTo>
                  <a:pt x="134036" y="17299"/>
                </a:lnTo>
                <a:lnTo>
                  <a:pt x="96758" y="37598"/>
                </a:lnTo>
                <a:lnTo>
                  <a:pt x="64279" y="64484"/>
                </a:lnTo>
                <a:lnTo>
                  <a:pt x="37481" y="97073"/>
                </a:lnTo>
                <a:lnTo>
                  <a:pt x="17246" y="134481"/>
                </a:lnTo>
                <a:lnTo>
                  <a:pt x="4458" y="175824"/>
                </a:lnTo>
                <a:lnTo>
                  <a:pt x="0" y="220218"/>
                </a:lnTo>
                <a:lnTo>
                  <a:pt x="4458" y="264611"/>
                </a:lnTo>
                <a:lnTo>
                  <a:pt x="17246" y="305954"/>
                </a:lnTo>
                <a:lnTo>
                  <a:pt x="37481" y="343362"/>
                </a:lnTo>
                <a:lnTo>
                  <a:pt x="64279" y="375951"/>
                </a:lnTo>
                <a:lnTo>
                  <a:pt x="96758" y="402837"/>
                </a:lnTo>
                <a:lnTo>
                  <a:pt x="134036" y="423136"/>
                </a:lnTo>
                <a:lnTo>
                  <a:pt x="175229" y="435963"/>
                </a:lnTo>
                <a:lnTo>
                  <a:pt x="219456" y="440435"/>
                </a:lnTo>
                <a:lnTo>
                  <a:pt x="263682" y="435963"/>
                </a:lnTo>
                <a:lnTo>
                  <a:pt x="304875" y="423136"/>
                </a:lnTo>
                <a:lnTo>
                  <a:pt x="342153" y="402837"/>
                </a:lnTo>
                <a:lnTo>
                  <a:pt x="374632" y="375951"/>
                </a:lnTo>
                <a:lnTo>
                  <a:pt x="401430" y="343362"/>
                </a:lnTo>
                <a:lnTo>
                  <a:pt x="421665" y="305954"/>
                </a:lnTo>
                <a:lnTo>
                  <a:pt x="434453" y="264611"/>
                </a:lnTo>
                <a:lnTo>
                  <a:pt x="438912" y="220218"/>
                </a:lnTo>
                <a:lnTo>
                  <a:pt x="434453" y="175824"/>
                </a:lnTo>
                <a:lnTo>
                  <a:pt x="421665" y="134481"/>
                </a:lnTo>
                <a:lnTo>
                  <a:pt x="401430" y="97073"/>
                </a:lnTo>
                <a:lnTo>
                  <a:pt x="374632" y="64484"/>
                </a:lnTo>
                <a:lnTo>
                  <a:pt x="342153" y="37598"/>
                </a:lnTo>
                <a:lnTo>
                  <a:pt x="304875" y="17299"/>
                </a:lnTo>
                <a:lnTo>
                  <a:pt x="263682" y="4472"/>
                </a:lnTo>
                <a:lnTo>
                  <a:pt x="219456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7022" y="3086861"/>
            <a:ext cx="439420" cy="440690"/>
          </a:xfrm>
          <a:custGeom>
            <a:avLst/>
            <a:gdLst/>
            <a:ahLst/>
            <a:cxnLst/>
            <a:rect l="l" t="t" r="r" b="b"/>
            <a:pathLst>
              <a:path w="439419" h="440689">
                <a:moveTo>
                  <a:pt x="0" y="220218"/>
                </a:moveTo>
                <a:lnTo>
                  <a:pt x="4458" y="175824"/>
                </a:lnTo>
                <a:lnTo>
                  <a:pt x="17246" y="134481"/>
                </a:lnTo>
                <a:lnTo>
                  <a:pt x="37481" y="97073"/>
                </a:lnTo>
                <a:lnTo>
                  <a:pt x="64279" y="64484"/>
                </a:lnTo>
                <a:lnTo>
                  <a:pt x="96758" y="37598"/>
                </a:lnTo>
                <a:lnTo>
                  <a:pt x="134036" y="17299"/>
                </a:lnTo>
                <a:lnTo>
                  <a:pt x="175229" y="4472"/>
                </a:lnTo>
                <a:lnTo>
                  <a:pt x="219456" y="0"/>
                </a:lnTo>
                <a:lnTo>
                  <a:pt x="263682" y="4472"/>
                </a:lnTo>
                <a:lnTo>
                  <a:pt x="304875" y="17299"/>
                </a:lnTo>
                <a:lnTo>
                  <a:pt x="342153" y="37598"/>
                </a:lnTo>
                <a:lnTo>
                  <a:pt x="374632" y="64484"/>
                </a:lnTo>
                <a:lnTo>
                  <a:pt x="401430" y="97073"/>
                </a:lnTo>
                <a:lnTo>
                  <a:pt x="421665" y="134481"/>
                </a:lnTo>
                <a:lnTo>
                  <a:pt x="434453" y="175824"/>
                </a:lnTo>
                <a:lnTo>
                  <a:pt x="438912" y="220218"/>
                </a:lnTo>
                <a:lnTo>
                  <a:pt x="434453" y="264611"/>
                </a:lnTo>
                <a:lnTo>
                  <a:pt x="421665" y="305954"/>
                </a:lnTo>
                <a:lnTo>
                  <a:pt x="401430" y="343362"/>
                </a:lnTo>
                <a:lnTo>
                  <a:pt x="374632" y="375951"/>
                </a:lnTo>
                <a:lnTo>
                  <a:pt x="342153" y="402837"/>
                </a:lnTo>
                <a:lnTo>
                  <a:pt x="304875" y="423136"/>
                </a:lnTo>
                <a:lnTo>
                  <a:pt x="263682" y="435963"/>
                </a:lnTo>
                <a:lnTo>
                  <a:pt x="219456" y="440435"/>
                </a:lnTo>
                <a:lnTo>
                  <a:pt x="175229" y="435963"/>
                </a:lnTo>
                <a:lnTo>
                  <a:pt x="134036" y="423136"/>
                </a:lnTo>
                <a:lnTo>
                  <a:pt x="96758" y="402837"/>
                </a:lnTo>
                <a:lnTo>
                  <a:pt x="64279" y="375951"/>
                </a:lnTo>
                <a:lnTo>
                  <a:pt x="37481" y="343362"/>
                </a:lnTo>
                <a:lnTo>
                  <a:pt x="17246" y="305954"/>
                </a:lnTo>
                <a:lnTo>
                  <a:pt x="4458" y="264611"/>
                </a:lnTo>
                <a:lnTo>
                  <a:pt x="0" y="22021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8454" y="2298954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19">
                <a:moveTo>
                  <a:pt x="220218" y="0"/>
                </a:moveTo>
                <a:lnTo>
                  <a:pt x="175824" y="4460"/>
                </a:lnTo>
                <a:lnTo>
                  <a:pt x="134481" y="17252"/>
                </a:lnTo>
                <a:lnTo>
                  <a:pt x="97073" y="37491"/>
                </a:lnTo>
                <a:lnTo>
                  <a:pt x="64484" y="64293"/>
                </a:lnTo>
                <a:lnTo>
                  <a:pt x="37598" y="96775"/>
                </a:lnTo>
                <a:lnTo>
                  <a:pt x="17299" y="134052"/>
                </a:lnTo>
                <a:lnTo>
                  <a:pt x="4472" y="175240"/>
                </a:lnTo>
                <a:lnTo>
                  <a:pt x="0" y="219456"/>
                </a:lnTo>
                <a:lnTo>
                  <a:pt x="4472" y="263671"/>
                </a:lnTo>
                <a:lnTo>
                  <a:pt x="17299" y="304859"/>
                </a:lnTo>
                <a:lnTo>
                  <a:pt x="37598" y="342136"/>
                </a:lnTo>
                <a:lnTo>
                  <a:pt x="64484" y="374618"/>
                </a:lnTo>
                <a:lnTo>
                  <a:pt x="97073" y="401420"/>
                </a:lnTo>
                <a:lnTo>
                  <a:pt x="134481" y="421659"/>
                </a:lnTo>
                <a:lnTo>
                  <a:pt x="175824" y="434451"/>
                </a:lnTo>
                <a:lnTo>
                  <a:pt x="220218" y="438912"/>
                </a:lnTo>
                <a:lnTo>
                  <a:pt x="264611" y="434451"/>
                </a:lnTo>
                <a:lnTo>
                  <a:pt x="305954" y="421659"/>
                </a:lnTo>
                <a:lnTo>
                  <a:pt x="343362" y="401420"/>
                </a:lnTo>
                <a:lnTo>
                  <a:pt x="375951" y="374618"/>
                </a:lnTo>
                <a:lnTo>
                  <a:pt x="402837" y="342136"/>
                </a:lnTo>
                <a:lnTo>
                  <a:pt x="423136" y="304859"/>
                </a:lnTo>
                <a:lnTo>
                  <a:pt x="435963" y="263671"/>
                </a:lnTo>
                <a:lnTo>
                  <a:pt x="440435" y="219456"/>
                </a:lnTo>
                <a:lnTo>
                  <a:pt x="435963" y="175240"/>
                </a:lnTo>
                <a:lnTo>
                  <a:pt x="423136" y="134052"/>
                </a:lnTo>
                <a:lnTo>
                  <a:pt x="402837" y="96775"/>
                </a:lnTo>
                <a:lnTo>
                  <a:pt x="375951" y="64293"/>
                </a:lnTo>
                <a:lnTo>
                  <a:pt x="343362" y="37491"/>
                </a:lnTo>
                <a:lnTo>
                  <a:pt x="305954" y="17252"/>
                </a:lnTo>
                <a:lnTo>
                  <a:pt x="264611" y="4460"/>
                </a:lnTo>
                <a:lnTo>
                  <a:pt x="22021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8454" y="2298954"/>
            <a:ext cx="440690" cy="439420"/>
          </a:xfrm>
          <a:custGeom>
            <a:avLst/>
            <a:gdLst/>
            <a:ahLst/>
            <a:cxnLst/>
            <a:rect l="l" t="t" r="r" b="b"/>
            <a:pathLst>
              <a:path w="440689" h="439419">
                <a:moveTo>
                  <a:pt x="0" y="219456"/>
                </a:moveTo>
                <a:lnTo>
                  <a:pt x="4472" y="175240"/>
                </a:lnTo>
                <a:lnTo>
                  <a:pt x="17299" y="134052"/>
                </a:lnTo>
                <a:lnTo>
                  <a:pt x="37598" y="96775"/>
                </a:lnTo>
                <a:lnTo>
                  <a:pt x="64484" y="64293"/>
                </a:lnTo>
                <a:lnTo>
                  <a:pt x="97073" y="37491"/>
                </a:lnTo>
                <a:lnTo>
                  <a:pt x="134481" y="17252"/>
                </a:lnTo>
                <a:lnTo>
                  <a:pt x="175824" y="4460"/>
                </a:lnTo>
                <a:lnTo>
                  <a:pt x="220218" y="0"/>
                </a:lnTo>
                <a:lnTo>
                  <a:pt x="264611" y="4460"/>
                </a:lnTo>
                <a:lnTo>
                  <a:pt x="305954" y="17252"/>
                </a:lnTo>
                <a:lnTo>
                  <a:pt x="343362" y="37491"/>
                </a:lnTo>
                <a:lnTo>
                  <a:pt x="375951" y="64293"/>
                </a:lnTo>
                <a:lnTo>
                  <a:pt x="402837" y="96775"/>
                </a:lnTo>
                <a:lnTo>
                  <a:pt x="423136" y="134052"/>
                </a:lnTo>
                <a:lnTo>
                  <a:pt x="435963" y="175240"/>
                </a:lnTo>
                <a:lnTo>
                  <a:pt x="440435" y="219456"/>
                </a:lnTo>
                <a:lnTo>
                  <a:pt x="435963" y="263671"/>
                </a:lnTo>
                <a:lnTo>
                  <a:pt x="423136" y="304859"/>
                </a:lnTo>
                <a:lnTo>
                  <a:pt x="402837" y="342136"/>
                </a:lnTo>
                <a:lnTo>
                  <a:pt x="375951" y="374618"/>
                </a:lnTo>
                <a:lnTo>
                  <a:pt x="343362" y="401420"/>
                </a:lnTo>
                <a:lnTo>
                  <a:pt x="305954" y="421659"/>
                </a:lnTo>
                <a:lnTo>
                  <a:pt x="264611" y="434451"/>
                </a:lnTo>
                <a:lnTo>
                  <a:pt x="220218" y="438912"/>
                </a:lnTo>
                <a:lnTo>
                  <a:pt x="175824" y="434451"/>
                </a:lnTo>
                <a:lnTo>
                  <a:pt x="134481" y="421659"/>
                </a:lnTo>
                <a:lnTo>
                  <a:pt x="97073" y="401420"/>
                </a:lnTo>
                <a:lnTo>
                  <a:pt x="64484" y="374618"/>
                </a:lnTo>
                <a:lnTo>
                  <a:pt x="37598" y="342136"/>
                </a:lnTo>
                <a:lnTo>
                  <a:pt x="17299" y="304859"/>
                </a:lnTo>
                <a:lnTo>
                  <a:pt x="4472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54630" y="2356992"/>
            <a:ext cx="295656" cy="356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27554" y="33261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219456" y="0"/>
                </a:moveTo>
                <a:lnTo>
                  <a:pt x="175240" y="4460"/>
                </a:lnTo>
                <a:lnTo>
                  <a:pt x="134052" y="17252"/>
                </a:lnTo>
                <a:lnTo>
                  <a:pt x="96775" y="37491"/>
                </a:lnTo>
                <a:lnTo>
                  <a:pt x="64293" y="64293"/>
                </a:lnTo>
                <a:lnTo>
                  <a:pt x="37491" y="96775"/>
                </a:lnTo>
                <a:lnTo>
                  <a:pt x="17252" y="134052"/>
                </a:lnTo>
                <a:lnTo>
                  <a:pt x="4460" y="175240"/>
                </a:lnTo>
                <a:lnTo>
                  <a:pt x="0" y="219456"/>
                </a:lnTo>
                <a:lnTo>
                  <a:pt x="4460" y="263671"/>
                </a:lnTo>
                <a:lnTo>
                  <a:pt x="17252" y="304859"/>
                </a:lnTo>
                <a:lnTo>
                  <a:pt x="37491" y="342136"/>
                </a:lnTo>
                <a:lnTo>
                  <a:pt x="64293" y="374618"/>
                </a:lnTo>
                <a:lnTo>
                  <a:pt x="96775" y="401420"/>
                </a:lnTo>
                <a:lnTo>
                  <a:pt x="134052" y="421659"/>
                </a:lnTo>
                <a:lnTo>
                  <a:pt x="175240" y="434451"/>
                </a:lnTo>
                <a:lnTo>
                  <a:pt x="219456" y="438912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2" y="219456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27554" y="3326129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0" y="219456"/>
                </a:moveTo>
                <a:lnTo>
                  <a:pt x="4460" y="175240"/>
                </a:lnTo>
                <a:lnTo>
                  <a:pt x="17252" y="134052"/>
                </a:lnTo>
                <a:lnTo>
                  <a:pt x="37491" y="96775"/>
                </a:lnTo>
                <a:lnTo>
                  <a:pt x="64293" y="64293"/>
                </a:lnTo>
                <a:lnTo>
                  <a:pt x="96775" y="37491"/>
                </a:lnTo>
                <a:lnTo>
                  <a:pt x="134052" y="17252"/>
                </a:lnTo>
                <a:lnTo>
                  <a:pt x="175240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2" y="219456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2"/>
                </a:lnTo>
                <a:lnTo>
                  <a:pt x="175240" y="434451"/>
                </a:lnTo>
                <a:lnTo>
                  <a:pt x="134052" y="421659"/>
                </a:lnTo>
                <a:lnTo>
                  <a:pt x="96775" y="401420"/>
                </a:lnTo>
                <a:lnTo>
                  <a:pt x="64293" y="374618"/>
                </a:lnTo>
                <a:lnTo>
                  <a:pt x="37491" y="342136"/>
                </a:lnTo>
                <a:lnTo>
                  <a:pt x="17252" y="304859"/>
                </a:lnTo>
                <a:lnTo>
                  <a:pt x="4460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90748" y="3384803"/>
            <a:ext cx="219456" cy="356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97046" y="2273045"/>
            <a:ext cx="439420" cy="440690"/>
          </a:xfrm>
          <a:custGeom>
            <a:avLst/>
            <a:gdLst/>
            <a:ahLst/>
            <a:cxnLst/>
            <a:rect l="l" t="t" r="r" b="b"/>
            <a:pathLst>
              <a:path w="439420" h="440689">
                <a:moveTo>
                  <a:pt x="219455" y="0"/>
                </a:moveTo>
                <a:lnTo>
                  <a:pt x="175240" y="4472"/>
                </a:lnTo>
                <a:lnTo>
                  <a:pt x="134052" y="17299"/>
                </a:lnTo>
                <a:lnTo>
                  <a:pt x="96775" y="37598"/>
                </a:lnTo>
                <a:lnTo>
                  <a:pt x="64293" y="64484"/>
                </a:lnTo>
                <a:lnTo>
                  <a:pt x="37491" y="97073"/>
                </a:lnTo>
                <a:lnTo>
                  <a:pt x="17252" y="134481"/>
                </a:lnTo>
                <a:lnTo>
                  <a:pt x="4460" y="175824"/>
                </a:lnTo>
                <a:lnTo>
                  <a:pt x="0" y="220218"/>
                </a:lnTo>
                <a:lnTo>
                  <a:pt x="4460" y="264611"/>
                </a:lnTo>
                <a:lnTo>
                  <a:pt x="17252" y="305954"/>
                </a:lnTo>
                <a:lnTo>
                  <a:pt x="37491" y="343362"/>
                </a:lnTo>
                <a:lnTo>
                  <a:pt x="64293" y="375951"/>
                </a:lnTo>
                <a:lnTo>
                  <a:pt x="96775" y="402837"/>
                </a:lnTo>
                <a:lnTo>
                  <a:pt x="134052" y="423136"/>
                </a:lnTo>
                <a:lnTo>
                  <a:pt x="175240" y="435963"/>
                </a:lnTo>
                <a:lnTo>
                  <a:pt x="219455" y="440436"/>
                </a:lnTo>
                <a:lnTo>
                  <a:pt x="263671" y="435963"/>
                </a:lnTo>
                <a:lnTo>
                  <a:pt x="304859" y="423136"/>
                </a:lnTo>
                <a:lnTo>
                  <a:pt x="342136" y="402837"/>
                </a:lnTo>
                <a:lnTo>
                  <a:pt x="374618" y="375951"/>
                </a:lnTo>
                <a:lnTo>
                  <a:pt x="401420" y="343362"/>
                </a:lnTo>
                <a:lnTo>
                  <a:pt x="421659" y="305954"/>
                </a:lnTo>
                <a:lnTo>
                  <a:pt x="434451" y="264611"/>
                </a:lnTo>
                <a:lnTo>
                  <a:pt x="438912" y="220218"/>
                </a:lnTo>
                <a:lnTo>
                  <a:pt x="434451" y="175824"/>
                </a:lnTo>
                <a:lnTo>
                  <a:pt x="421659" y="134481"/>
                </a:lnTo>
                <a:lnTo>
                  <a:pt x="401420" y="97073"/>
                </a:lnTo>
                <a:lnTo>
                  <a:pt x="374618" y="64484"/>
                </a:lnTo>
                <a:lnTo>
                  <a:pt x="342136" y="37598"/>
                </a:lnTo>
                <a:lnTo>
                  <a:pt x="304859" y="17299"/>
                </a:lnTo>
                <a:lnTo>
                  <a:pt x="263671" y="4472"/>
                </a:lnTo>
                <a:lnTo>
                  <a:pt x="21945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97046" y="2273045"/>
            <a:ext cx="439420" cy="440690"/>
          </a:xfrm>
          <a:custGeom>
            <a:avLst/>
            <a:gdLst/>
            <a:ahLst/>
            <a:cxnLst/>
            <a:rect l="l" t="t" r="r" b="b"/>
            <a:pathLst>
              <a:path w="439420" h="440689">
                <a:moveTo>
                  <a:pt x="0" y="220218"/>
                </a:moveTo>
                <a:lnTo>
                  <a:pt x="4460" y="175824"/>
                </a:lnTo>
                <a:lnTo>
                  <a:pt x="17252" y="134481"/>
                </a:lnTo>
                <a:lnTo>
                  <a:pt x="37491" y="97073"/>
                </a:lnTo>
                <a:lnTo>
                  <a:pt x="64293" y="64484"/>
                </a:lnTo>
                <a:lnTo>
                  <a:pt x="96775" y="37598"/>
                </a:lnTo>
                <a:lnTo>
                  <a:pt x="134052" y="17299"/>
                </a:lnTo>
                <a:lnTo>
                  <a:pt x="175240" y="4472"/>
                </a:lnTo>
                <a:lnTo>
                  <a:pt x="219455" y="0"/>
                </a:lnTo>
                <a:lnTo>
                  <a:pt x="263671" y="4472"/>
                </a:lnTo>
                <a:lnTo>
                  <a:pt x="304859" y="17299"/>
                </a:lnTo>
                <a:lnTo>
                  <a:pt x="342136" y="37598"/>
                </a:lnTo>
                <a:lnTo>
                  <a:pt x="374618" y="64484"/>
                </a:lnTo>
                <a:lnTo>
                  <a:pt x="401420" y="97073"/>
                </a:lnTo>
                <a:lnTo>
                  <a:pt x="421659" y="134481"/>
                </a:lnTo>
                <a:lnTo>
                  <a:pt x="434451" y="175824"/>
                </a:lnTo>
                <a:lnTo>
                  <a:pt x="438912" y="220218"/>
                </a:lnTo>
                <a:lnTo>
                  <a:pt x="434451" y="264611"/>
                </a:lnTo>
                <a:lnTo>
                  <a:pt x="421659" y="305954"/>
                </a:lnTo>
                <a:lnTo>
                  <a:pt x="401420" y="343362"/>
                </a:lnTo>
                <a:lnTo>
                  <a:pt x="374618" y="375951"/>
                </a:lnTo>
                <a:lnTo>
                  <a:pt x="342136" y="402837"/>
                </a:lnTo>
                <a:lnTo>
                  <a:pt x="304859" y="423136"/>
                </a:lnTo>
                <a:lnTo>
                  <a:pt x="263671" y="435963"/>
                </a:lnTo>
                <a:lnTo>
                  <a:pt x="219455" y="440436"/>
                </a:lnTo>
                <a:lnTo>
                  <a:pt x="175240" y="435963"/>
                </a:lnTo>
                <a:lnTo>
                  <a:pt x="134052" y="423136"/>
                </a:lnTo>
                <a:lnTo>
                  <a:pt x="96775" y="402837"/>
                </a:lnTo>
                <a:lnTo>
                  <a:pt x="64293" y="375951"/>
                </a:lnTo>
                <a:lnTo>
                  <a:pt x="37491" y="343362"/>
                </a:lnTo>
                <a:lnTo>
                  <a:pt x="17252" y="305954"/>
                </a:lnTo>
                <a:lnTo>
                  <a:pt x="4460" y="264611"/>
                </a:lnTo>
                <a:lnTo>
                  <a:pt x="0" y="22021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39285" y="2331720"/>
            <a:ext cx="307848" cy="356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8217" y="259156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219456" y="0"/>
                </a:moveTo>
                <a:lnTo>
                  <a:pt x="175240" y="4460"/>
                </a:lnTo>
                <a:lnTo>
                  <a:pt x="134052" y="17252"/>
                </a:lnTo>
                <a:lnTo>
                  <a:pt x="96775" y="37491"/>
                </a:lnTo>
                <a:lnTo>
                  <a:pt x="64293" y="64293"/>
                </a:lnTo>
                <a:lnTo>
                  <a:pt x="37491" y="96775"/>
                </a:lnTo>
                <a:lnTo>
                  <a:pt x="17252" y="134052"/>
                </a:lnTo>
                <a:lnTo>
                  <a:pt x="4460" y="175240"/>
                </a:lnTo>
                <a:lnTo>
                  <a:pt x="0" y="219456"/>
                </a:lnTo>
                <a:lnTo>
                  <a:pt x="4460" y="263671"/>
                </a:lnTo>
                <a:lnTo>
                  <a:pt x="17252" y="304859"/>
                </a:lnTo>
                <a:lnTo>
                  <a:pt x="37491" y="342136"/>
                </a:lnTo>
                <a:lnTo>
                  <a:pt x="64293" y="374618"/>
                </a:lnTo>
                <a:lnTo>
                  <a:pt x="96775" y="401420"/>
                </a:lnTo>
                <a:lnTo>
                  <a:pt x="134052" y="421659"/>
                </a:lnTo>
                <a:lnTo>
                  <a:pt x="175240" y="434451"/>
                </a:lnTo>
                <a:lnTo>
                  <a:pt x="219456" y="438912"/>
                </a:lnTo>
                <a:lnTo>
                  <a:pt x="263671" y="434451"/>
                </a:lnTo>
                <a:lnTo>
                  <a:pt x="304859" y="421659"/>
                </a:lnTo>
                <a:lnTo>
                  <a:pt x="342136" y="401420"/>
                </a:lnTo>
                <a:lnTo>
                  <a:pt x="374618" y="374618"/>
                </a:lnTo>
                <a:lnTo>
                  <a:pt x="401420" y="342136"/>
                </a:lnTo>
                <a:lnTo>
                  <a:pt x="421659" y="304859"/>
                </a:lnTo>
                <a:lnTo>
                  <a:pt x="434451" y="263671"/>
                </a:lnTo>
                <a:lnTo>
                  <a:pt x="438912" y="219456"/>
                </a:lnTo>
                <a:lnTo>
                  <a:pt x="434451" y="175240"/>
                </a:lnTo>
                <a:lnTo>
                  <a:pt x="421659" y="134052"/>
                </a:lnTo>
                <a:lnTo>
                  <a:pt x="401420" y="96775"/>
                </a:lnTo>
                <a:lnTo>
                  <a:pt x="374618" y="64293"/>
                </a:lnTo>
                <a:lnTo>
                  <a:pt x="342136" y="37491"/>
                </a:lnTo>
                <a:lnTo>
                  <a:pt x="304859" y="17252"/>
                </a:lnTo>
                <a:lnTo>
                  <a:pt x="263671" y="4460"/>
                </a:lnTo>
                <a:lnTo>
                  <a:pt x="21945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68217" y="2591561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19">
                <a:moveTo>
                  <a:pt x="0" y="219456"/>
                </a:moveTo>
                <a:lnTo>
                  <a:pt x="4460" y="175240"/>
                </a:lnTo>
                <a:lnTo>
                  <a:pt x="17252" y="134052"/>
                </a:lnTo>
                <a:lnTo>
                  <a:pt x="37491" y="96775"/>
                </a:lnTo>
                <a:lnTo>
                  <a:pt x="64293" y="64293"/>
                </a:lnTo>
                <a:lnTo>
                  <a:pt x="96775" y="37491"/>
                </a:lnTo>
                <a:lnTo>
                  <a:pt x="134052" y="17252"/>
                </a:lnTo>
                <a:lnTo>
                  <a:pt x="175240" y="4460"/>
                </a:lnTo>
                <a:lnTo>
                  <a:pt x="219456" y="0"/>
                </a:lnTo>
                <a:lnTo>
                  <a:pt x="263671" y="4460"/>
                </a:lnTo>
                <a:lnTo>
                  <a:pt x="304859" y="17252"/>
                </a:lnTo>
                <a:lnTo>
                  <a:pt x="342136" y="37491"/>
                </a:lnTo>
                <a:lnTo>
                  <a:pt x="374618" y="64293"/>
                </a:lnTo>
                <a:lnTo>
                  <a:pt x="401420" y="96775"/>
                </a:lnTo>
                <a:lnTo>
                  <a:pt x="421659" y="134052"/>
                </a:lnTo>
                <a:lnTo>
                  <a:pt x="434451" y="175240"/>
                </a:lnTo>
                <a:lnTo>
                  <a:pt x="438912" y="219456"/>
                </a:lnTo>
                <a:lnTo>
                  <a:pt x="434451" y="263671"/>
                </a:lnTo>
                <a:lnTo>
                  <a:pt x="421659" y="304859"/>
                </a:lnTo>
                <a:lnTo>
                  <a:pt x="401420" y="342136"/>
                </a:lnTo>
                <a:lnTo>
                  <a:pt x="374618" y="374618"/>
                </a:lnTo>
                <a:lnTo>
                  <a:pt x="342136" y="401420"/>
                </a:lnTo>
                <a:lnTo>
                  <a:pt x="304859" y="421659"/>
                </a:lnTo>
                <a:lnTo>
                  <a:pt x="263671" y="434451"/>
                </a:lnTo>
                <a:lnTo>
                  <a:pt x="219456" y="438912"/>
                </a:lnTo>
                <a:lnTo>
                  <a:pt x="175240" y="434451"/>
                </a:lnTo>
                <a:lnTo>
                  <a:pt x="134052" y="421659"/>
                </a:lnTo>
                <a:lnTo>
                  <a:pt x="96775" y="401420"/>
                </a:lnTo>
                <a:lnTo>
                  <a:pt x="64293" y="374618"/>
                </a:lnTo>
                <a:lnTo>
                  <a:pt x="37491" y="342136"/>
                </a:lnTo>
                <a:lnTo>
                  <a:pt x="17252" y="304859"/>
                </a:lnTo>
                <a:lnTo>
                  <a:pt x="4460" y="263671"/>
                </a:lnTo>
                <a:lnTo>
                  <a:pt x="0" y="219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32047" y="2649347"/>
            <a:ext cx="222503" cy="356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01590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30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30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7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01590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30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7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30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19446" y="3987088"/>
            <a:ext cx="204215" cy="268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6793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67934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89346" y="3987088"/>
            <a:ext cx="186537" cy="268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32753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4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32753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5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4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42990" y="3987088"/>
            <a:ext cx="234696" cy="268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97573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4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29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30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4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8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8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97573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29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4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8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8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4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30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13270" y="3987088"/>
            <a:ext cx="216407" cy="2682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6391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63918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93966" y="3987088"/>
            <a:ext cx="155448" cy="2682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2873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169163" y="0"/>
                </a:moveTo>
                <a:lnTo>
                  <a:pt x="124177" y="6043"/>
                </a:lnTo>
                <a:lnTo>
                  <a:pt x="83763" y="23097"/>
                </a:lnTo>
                <a:lnTo>
                  <a:pt x="49529" y="49549"/>
                </a:lnTo>
                <a:lnTo>
                  <a:pt x="23085" y="83786"/>
                </a:lnTo>
                <a:lnTo>
                  <a:pt x="6039" y="124195"/>
                </a:lnTo>
                <a:lnTo>
                  <a:pt x="0" y="169164"/>
                </a:lnTo>
                <a:lnTo>
                  <a:pt x="6039" y="214132"/>
                </a:lnTo>
                <a:lnTo>
                  <a:pt x="23085" y="254541"/>
                </a:lnTo>
                <a:lnTo>
                  <a:pt x="49529" y="288778"/>
                </a:lnTo>
                <a:lnTo>
                  <a:pt x="83763" y="315230"/>
                </a:lnTo>
                <a:lnTo>
                  <a:pt x="124177" y="332284"/>
                </a:lnTo>
                <a:lnTo>
                  <a:pt x="169163" y="338328"/>
                </a:lnTo>
                <a:lnTo>
                  <a:pt x="214150" y="332284"/>
                </a:lnTo>
                <a:lnTo>
                  <a:pt x="254564" y="315230"/>
                </a:lnTo>
                <a:lnTo>
                  <a:pt x="288798" y="288778"/>
                </a:lnTo>
                <a:lnTo>
                  <a:pt x="315242" y="254541"/>
                </a:lnTo>
                <a:lnTo>
                  <a:pt x="332288" y="214132"/>
                </a:lnTo>
                <a:lnTo>
                  <a:pt x="338327" y="169164"/>
                </a:lnTo>
                <a:lnTo>
                  <a:pt x="332288" y="124195"/>
                </a:lnTo>
                <a:lnTo>
                  <a:pt x="315242" y="83786"/>
                </a:lnTo>
                <a:lnTo>
                  <a:pt x="288797" y="49549"/>
                </a:lnTo>
                <a:lnTo>
                  <a:pt x="254564" y="23097"/>
                </a:lnTo>
                <a:lnTo>
                  <a:pt x="214150" y="6043"/>
                </a:lnTo>
                <a:lnTo>
                  <a:pt x="169163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28738" y="3935729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4" h="338454">
                <a:moveTo>
                  <a:pt x="0" y="169164"/>
                </a:moveTo>
                <a:lnTo>
                  <a:pt x="6039" y="124195"/>
                </a:lnTo>
                <a:lnTo>
                  <a:pt x="23085" y="83786"/>
                </a:lnTo>
                <a:lnTo>
                  <a:pt x="49529" y="49549"/>
                </a:lnTo>
                <a:lnTo>
                  <a:pt x="83763" y="23097"/>
                </a:lnTo>
                <a:lnTo>
                  <a:pt x="124177" y="6043"/>
                </a:lnTo>
                <a:lnTo>
                  <a:pt x="169163" y="0"/>
                </a:lnTo>
                <a:lnTo>
                  <a:pt x="214150" y="6043"/>
                </a:lnTo>
                <a:lnTo>
                  <a:pt x="254564" y="23097"/>
                </a:lnTo>
                <a:lnTo>
                  <a:pt x="288797" y="49549"/>
                </a:lnTo>
                <a:lnTo>
                  <a:pt x="315242" y="83786"/>
                </a:lnTo>
                <a:lnTo>
                  <a:pt x="332288" y="124195"/>
                </a:lnTo>
                <a:lnTo>
                  <a:pt x="338327" y="169164"/>
                </a:lnTo>
                <a:lnTo>
                  <a:pt x="332288" y="214132"/>
                </a:lnTo>
                <a:lnTo>
                  <a:pt x="315242" y="254541"/>
                </a:lnTo>
                <a:lnTo>
                  <a:pt x="288798" y="288778"/>
                </a:lnTo>
                <a:lnTo>
                  <a:pt x="254564" y="315230"/>
                </a:lnTo>
                <a:lnTo>
                  <a:pt x="214150" y="332284"/>
                </a:lnTo>
                <a:lnTo>
                  <a:pt x="169163" y="338328"/>
                </a:lnTo>
                <a:lnTo>
                  <a:pt x="124177" y="332284"/>
                </a:lnTo>
                <a:lnTo>
                  <a:pt x="83763" y="315230"/>
                </a:lnTo>
                <a:lnTo>
                  <a:pt x="49529" y="288778"/>
                </a:lnTo>
                <a:lnTo>
                  <a:pt x="23085" y="254541"/>
                </a:lnTo>
                <a:lnTo>
                  <a:pt x="6039" y="214132"/>
                </a:lnTo>
                <a:lnTo>
                  <a:pt x="0" y="16916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59929" y="3987088"/>
            <a:ext cx="152400" cy="268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168401" y="0"/>
                </a:moveTo>
                <a:lnTo>
                  <a:pt x="123648" y="6043"/>
                </a:lnTo>
                <a:lnTo>
                  <a:pt x="83424" y="23097"/>
                </a:lnTo>
                <a:lnTo>
                  <a:pt x="49339" y="49549"/>
                </a:lnTo>
                <a:lnTo>
                  <a:pt x="23001" y="83786"/>
                </a:lnTo>
                <a:lnTo>
                  <a:pt x="6018" y="124195"/>
                </a:lnTo>
                <a:lnTo>
                  <a:pt x="0" y="169164"/>
                </a:lnTo>
                <a:lnTo>
                  <a:pt x="6018" y="214132"/>
                </a:lnTo>
                <a:lnTo>
                  <a:pt x="23001" y="254541"/>
                </a:lnTo>
                <a:lnTo>
                  <a:pt x="49339" y="288778"/>
                </a:lnTo>
                <a:lnTo>
                  <a:pt x="83424" y="315230"/>
                </a:lnTo>
                <a:lnTo>
                  <a:pt x="123648" y="332284"/>
                </a:lnTo>
                <a:lnTo>
                  <a:pt x="168401" y="338328"/>
                </a:lnTo>
                <a:lnTo>
                  <a:pt x="213155" y="332284"/>
                </a:lnTo>
                <a:lnTo>
                  <a:pt x="253379" y="315230"/>
                </a:lnTo>
                <a:lnTo>
                  <a:pt x="287464" y="288778"/>
                </a:lnTo>
                <a:lnTo>
                  <a:pt x="313802" y="254541"/>
                </a:lnTo>
                <a:lnTo>
                  <a:pt x="330785" y="214132"/>
                </a:lnTo>
                <a:lnTo>
                  <a:pt x="336803" y="169164"/>
                </a:lnTo>
                <a:lnTo>
                  <a:pt x="330785" y="124195"/>
                </a:lnTo>
                <a:lnTo>
                  <a:pt x="313802" y="83786"/>
                </a:lnTo>
                <a:lnTo>
                  <a:pt x="287464" y="49549"/>
                </a:lnTo>
                <a:lnTo>
                  <a:pt x="253379" y="23097"/>
                </a:lnTo>
                <a:lnTo>
                  <a:pt x="213155" y="6043"/>
                </a:lnTo>
                <a:lnTo>
                  <a:pt x="16840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95081" y="3935729"/>
            <a:ext cx="337185" cy="338455"/>
          </a:xfrm>
          <a:custGeom>
            <a:avLst/>
            <a:gdLst/>
            <a:ahLst/>
            <a:cxnLst/>
            <a:rect l="l" t="t" r="r" b="b"/>
            <a:pathLst>
              <a:path w="337184" h="338454">
                <a:moveTo>
                  <a:pt x="0" y="169164"/>
                </a:moveTo>
                <a:lnTo>
                  <a:pt x="6018" y="124195"/>
                </a:lnTo>
                <a:lnTo>
                  <a:pt x="23001" y="83786"/>
                </a:lnTo>
                <a:lnTo>
                  <a:pt x="49339" y="49549"/>
                </a:lnTo>
                <a:lnTo>
                  <a:pt x="83424" y="23097"/>
                </a:lnTo>
                <a:lnTo>
                  <a:pt x="123648" y="6043"/>
                </a:lnTo>
                <a:lnTo>
                  <a:pt x="168401" y="0"/>
                </a:lnTo>
                <a:lnTo>
                  <a:pt x="213155" y="6043"/>
                </a:lnTo>
                <a:lnTo>
                  <a:pt x="253379" y="23097"/>
                </a:lnTo>
                <a:lnTo>
                  <a:pt x="287464" y="49549"/>
                </a:lnTo>
                <a:lnTo>
                  <a:pt x="313802" y="83786"/>
                </a:lnTo>
                <a:lnTo>
                  <a:pt x="330785" y="124195"/>
                </a:lnTo>
                <a:lnTo>
                  <a:pt x="336803" y="169164"/>
                </a:lnTo>
                <a:lnTo>
                  <a:pt x="330785" y="214132"/>
                </a:lnTo>
                <a:lnTo>
                  <a:pt x="313802" y="254541"/>
                </a:lnTo>
                <a:lnTo>
                  <a:pt x="287464" y="288778"/>
                </a:lnTo>
                <a:lnTo>
                  <a:pt x="253379" y="315230"/>
                </a:lnTo>
                <a:lnTo>
                  <a:pt x="213155" y="332284"/>
                </a:lnTo>
                <a:lnTo>
                  <a:pt x="168401" y="338328"/>
                </a:lnTo>
                <a:lnTo>
                  <a:pt x="123648" y="332284"/>
                </a:lnTo>
                <a:lnTo>
                  <a:pt x="83424" y="315230"/>
                </a:lnTo>
                <a:lnTo>
                  <a:pt x="49339" y="288778"/>
                </a:lnTo>
                <a:lnTo>
                  <a:pt x="23001" y="254541"/>
                </a:lnTo>
                <a:lnTo>
                  <a:pt x="6018" y="214132"/>
                </a:lnTo>
                <a:lnTo>
                  <a:pt x="0" y="1691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4047" y="3987088"/>
            <a:ext cx="237744" cy="2682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03997" y="3713734"/>
            <a:ext cx="465455" cy="228600"/>
          </a:xfrm>
          <a:custGeom>
            <a:avLst/>
            <a:gdLst/>
            <a:ahLst/>
            <a:cxnLst/>
            <a:rect l="l" t="t" r="r" b="b"/>
            <a:pathLst>
              <a:path w="465454" h="228600">
                <a:moveTo>
                  <a:pt x="0" y="228599"/>
                </a:moveTo>
                <a:lnTo>
                  <a:pt x="0" y="0"/>
                </a:lnTo>
                <a:lnTo>
                  <a:pt x="465327" y="0"/>
                </a:lnTo>
                <a:lnTo>
                  <a:pt x="465327" y="2158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76850" y="3414521"/>
            <a:ext cx="465455" cy="528320"/>
          </a:xfrm>
          <a:custGeom>
            <a:avLst/>
            <a:gdLst/>
            <a:ahLst/>
            <a:cxnLst/>
            <a:rect l="l" t="t" r="r" b="b"/>
            <a:pathLst>
              <a:path w="465454" h="528320">
                <a:moveTo>
                  <a:pt x="0" y="527811"/>
                </a:moveTo>
                <a:lnTo>
                  <a:pt x="0" y="0"/>
                </a:lnTo>
                <a:lnTo>
                  <a:pt x="465327" y="0"/>
                </a:lnTo>
                <a:lnTo>
                  <a:pt x="465327" y="51511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10021" y="3192017"/>
            <a:ext cx="692150" cy="744220"/>
          </a:xfrm>
          <a:custGeom>
            <a:avLst/>
            <a:gdLst/>
            <a:ahLst/>
            <a:cxnLst/>
            <a:rect l="l" t="t" r="r" b="b"/>
            <a:pathLst>
              <a:path w="692150" h="744220">
                <a:moveTo>
                  <a:pt x="0" y="228600"/>
                </a:moveTo>
                <a:lnTo>
                  <a:pt x="0" y="0"/>
                </a:lnTo>
                <a:lnTo>
                  <a:pt x="691641" y="0"/>
                </a:lnTo>
                <a:lnTo>
                  <a:pt x="691641" y="74416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85129" y="3443351"/>
            <a:ext cx="97536" cy="268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72833" y="2865882"/>
            <a:ext cx="465455" cy="1076960"/>
          </a:xfrm>
          <a:custGeom>
            <a:avLst/>
            <a:gdLst/>
            <a:ahLst/>
            <a:cxnLst/>
            <a:rect l="l" t="t" r="r" b="b"/>
            <a:pathLst>
              <a:path w="465454" h="1076960">
                <a:moveTo>
                  <a:pt x="0" y="1076452"/>
                </a:moveTo>
                <a:lnTo>
                  <a:pt x="0" y="0"/>
                </a:lnTo>
                <a:lnTo>
                  <a:pt x="465327" y="0"/>
                </a:lnTo>
                <a:lnTo>
                  <a:pt x="465327" y="106375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12278" y="3731056"/>
            <a:ext cx="97535" cy="268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81494" y="2872104"/>
            <a:ext cx="97535" cy="268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06006" y="2620517"/>
            <a:ext cx="930910" cy="1087755"/>
          </a:xfrm>
          <a:custGeom>
            <a:avLst/>
            <a:gdLst/>
            <a:ahLst/>
            <a:cxnLst/>
            <a:rect l="l" t="t" r="r" b="b"/>
            <a:pathLst>
              <a:path w="930909" h="1087754">
                <a:moveTo>
                  <a:pt x="930655" y="1087247"/>
                </a:moveTo>
                <a:lnTo>
                  <a:pt x="930655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87717" y="2643885"/>
            <a:ext cx="97535" cy="268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51397" y="2225929"/>
            <a:ext cx="1561465" cy="955675"/>
          </a:xfrm>
          <a:custGeom>
            <a:avLst/>
            <a:gdLst/>
            <a:ahLst/>
            <a:cxnLst/>
            <a:rect l="l" t="t" r="r" b="b"/>
            <a:pathLst>
              <a:path w="1561465" h="955675">
                <a:moveTo>
                  <a:pt x="0" y="955547"/>
                </a:moveTo>
                <a:lnTo>
                  <a:pt x="0" y="0"/>
                </a:lnTo>
                <a:lnTo>
                  <a:pt x="1561337" y="0"/>
                </a:lnTo>
                <a:lnTo>
                  <a:pt x="1561337" y="39611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01590" y="2731770"/>
            <a:ext cx="3187065" cy="0"/>
          </a:xfrm>
          <a:custGeom>
            <a:avLst/>
            <a:gdLst/>
            <a:ahLst/>
            <a:cxnLst/>
            <a:rect l="l" t="t" r="r" b="b"/>
            <a:pathLst>
              <a:path w="3187065">
                <a:moveTo>
                  <a:pt x="0" y="0"/>
                </a:moveTo>
                <a:lnTo>
                  <a:pt x="3186684" y="0"/>
                </a:lnTo>
              </a:path>
            </a:pathLst>
          </a:custGeom>
          <a:ln w="2895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Shape 1">
            <a:extLst>
              <a:ext uri="{FF2B5EF4-FFF2-40B4-BE49-F238E27FC236}">
                <a16:creationId xmlns:a16="http://schemas.microsoft.com/office/drawing/2014/main" id="{3CF7A6A2-1D5F-BB42-9A27-1D22EEA90D05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Agglomerative Hierarchical Clustering</a:t>
            </a:r>
          </a:p>
        </p:txBody>
      </p:sp>
      <p:sp>
        <p:nvSpPr>
          <p:cNvPr id="61" name="TextShape 2">
            <a:extLst>
              <a:ext uri="{FF2B5EF4-FFF2-40B4-BE49-F238E27FC236}">
                <a16:creationId xmlns:a16="http://schemas.microsoft.com/office/drawing/2014/main" id="{92FACB71-84FE-7E4A-B21D-829C27B6A39A}"/>
              </a:ext>
            </a:extLst>
          </p:cNvPr>
          <p:cNvSpPr txBox="1"/>
          <p:nvPr/>
        </p:nvSpPr>
        <p:spPr>
          <a:xfrm>
            <a:off x="4889753" y="992107"/>
            <a:ext cx="4155060" cy="18844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 point starts as its own cluster</a:t>
            </a:r>
          </a:p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each step, the two most similar clusters are merged</a:t>
            </a:r>
          </a:p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can cut at any level to get a clustering</a:t>
            </a:r>
          </a:p>
        </p:txBody>
      </p:sp>
      <p:sp>
        <p:nvSpPr>
          <p:cNvPr id="62" name="object 23">
            <a:extLst>
              <a:ext uri="{FF2B5EF4-FFF2-40B4-BE49-F238E27FC236}">
                <a16:creationId xmlns:a16="http://schemas.microsoft.com/office/drawing/2014/main" id="{61331A4D-2FD2-6249-A8D6-095C1CA849FF}"/>
              </a:ext>
            </a:extLst>
          </p:cNvPr>
          <p:cNvSpPr/>
          <p:nvPr/>
        </p:nvSpPr>
        <p:spPr>
          <a:xfrm>
            <a:off x="707168" y="3146297"/>
            <a:ext cx="268224" cy="3566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0">
            <a:extLst>
              <a:ext uri="{FF2B5EF4-FFF2-40B4-BE49-F238E27FC236}">
                <a16:creationId xmlns:a16="http://schemas.microsoft.com/office/drawing/2014/main" id="{11B26D56-D737-934F-AC53-F6F876DEEBE1}"/>
              </a:ext>
            </a:extLst>
          </p:cNvPr>
          <p:cNvSpPr/>
          <p:nvPr/>
        </p:nvSpPr>
        <p:spPr>
          <a:xfrm>
            <a:off x="1265513" y="3367537"/>
            <a:ext cx="308457" cy="3566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838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object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8782937"/>
                  </p:ext>
                </p:extLst>
              </p:nvPr>
            </p:nvGraphicFramePr>
            <p:xfrm>
              <a:off x="304800" y="1134999"/>
              <a:ext cx="8458200" cy="36240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45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5774">
                    <a:tc>
                      <a:txBody>
                        <a:bodyPr/>
                        <a:lstStyle/>
                        <a:p>
                          <a:pPr marL="97790">
                            <a:lnSpc>
                              <a:spcPct val="100000"/>
                            </a:lnSpc>
                            <a:spcBef>
                              <a:spcPts val="590"/>
                            </a:spcBef>
                            <a:tabLst>
                              <a:tab pos="3479800" algn="l"/>
                              <a:tab pos="4943475" algn="l"/>
                            </a:tabLst>
                          </a:pPr>
                          <a:r>
                            <a:rPr lang="ro-RO" sz="17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def</a:t>
                          </a:r>
                          <a:r>
                            <a:rPr lang="ro-RO" sz="1700" spc="2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ro-RO" sz="1700" spc="-5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agglomerative_clustering</a:t>
                          </a:r>
                          <a:r>
                            <a:rPr lang="ro-RO" sz="1700" spc="-5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ro-RO" sz="1700" b="0" i="1" spc="-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𝑋</m:t>
                              </m:r>
                              <m:r>
                                <a:rPr lang="ro-RO" sz="1700" b="0" i="1" spc="-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={</m:t>
                              </m:r>
                              <m:sSub>
                                <m:sSubPr>
                                  <m:ctrlPr>
                                    <a:rPr lang="ar-AE" sz="1700" b="0" i="1" spc="-5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700" b="0" i="1" spc="-5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 sz="1700" b="0" i="1" spc="-5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ar-AE" sz="1700" b="0" i="1" spc="-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ar-AE" sz="1700" b="0" i="1" spc="-5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700" b="0" i="1" spc="-5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 </m:t>
                                  </m:r>
                                  <m:r>
                                    <a:rPr lang="ar-AE" sz="1700" b="0" i="1" spc="-5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 sz="1700" b="0" i="1" spc="-5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ar-AE" sz="1700" b="0" i="1" spc="-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ar-AE" sz="1700" b="0" i="1" spc="-5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700" b="0" i="1" spc="-5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 sz="1700" b="0" i="1" spc="-5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ar-AE" sz="1700" b="0" i="1" spc="-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ar-AE" sz="17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)</a:t>
                          </a:r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:</a:t>
                          </a:r>
                          <a:endParaRPr lang="ar-AE" sz="17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7493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7861">
                    <a:tc>
                      <a:txBody>
                        <a:bodyPr/>
                        <a:lstStyle/>
                        <a:p>
                          <a:pPr marL="516890">
                            <a:lnSpc>
                              <a:spcPct val="100000"/>
                            </a:lnSpc>
                            <a:spcBef>
                              <a:spcPts val="615"/>
                            </a:spcBef>
                            <a:tabLst>
                              <a:tab pos="969644" algn="l"/>
                              <a:tab pos="1478915" algn="l"/>
                              <a:tab pos="1868805" algn="l"/>
                              <a:tab pos="2456180" algn="l"/>
                              <a:tab pos="2846070" algn="l"/>
                              <a:tab pos="3729990" algn="l"/>
                              <a:tab pos="4356735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ar-A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  <m:r>
                                <a:rPr lang="ar-A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ar-A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ar-A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=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ar-AE" sz="17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ar-AE" sz="17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ar-AE" sz="17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ar-A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 </m:t>
                                      </m:r>
                                      <m: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ar-A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=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ar-AE" sz="17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ar-AE" sz="17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ar-AE" sz="17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ar-A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 </m:t>
                                      </m:r>
                                      <m: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ar-A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=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ar-AE" sz="17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ar-AE" sz="17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ar-AE" sz="17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ar-AE" sz="17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ar-AE" sz="17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</a:t>
                          </a:r>
                          <a:r>
                            <a:rPr lang="ro-RO" sz="17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each point as its own cluster</a:t>
                          </a:r>
                          <a:endParaRPr lang="ro-RO" sz="17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78105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5773">
                    <a:tc>
                      <a:txBody>
                        <a:bodyPr/>
                        <a:lstStyle/>
                        <a:p>
                          <a:pPr marL="518795">
                            <a:lnSpc>
                              <a:spcPct val="100000"/>
                            </a:lnSpc>
                            <a:spcBef>
                              <a:spcPts val="390"/>
                            </a:spcBef>
                            <a:tabLst>
                              <a:tab pos="1635760" algn="l"/>
                            </a:tabLst>
                          </a:pPr>
                          <a:r>
                            <a:rPr sz="1700" spc="-5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steps </a:t>
                          </a:r>
                          <a:r>
                            <a:rPr sz="17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=</a:t>
                          </a:r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[] </a:t>
                          </a:r>
                          <a:r>
                            <a:rPr sz="17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</a:t>
                          </a:r>
                          <a:r>
                            <a:rPr sz="17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steps </a:t>
                          </a:r>
                          <a:r>
                            <a:rPr sz="17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to </a:t>
                          </a:r>
                          <a:r>
                            <a:rPr sz="17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recreate </a:t>
                          </a:r>
                          <a:r>
                            <a:rPr sz="17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the</a:t>
                          </a:r>
                          <a:r>
                            <a:rPr sz="1700" spc="-2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7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dendrogram</a:t>
                          </a:r>
                          <a:endParaRPr sz="17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4953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6348">
                    <a:tc>
                      <a:txBody>
                        <a:bodyPr/>
                        <a:lstStyle/>
                        <a:p>
                          <a:pPr marL="518795">
                            <a:lnSpc>
                              <a:spcPct val="100000"/>
                            </a:lnSpc>
                            <a:spcBef>
                              <a:spcPts val="430"/>
                            </a:spcBef>
                          </a:pPr>
                          <a:r>
                            <a:rPr lang="ro-RO" sz="1700" spc="-5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while </a:t>
                          </a:r>
                          <a:r>
                            <a:rPr lang="ro-RO" sz="1700" spc="5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len</a:t>
                          </a:r>
                          <a:r>
                            <a:rPr lang="ro-RO" sz="1700" spc="5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ro-RO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ro-RO" sz="1700" spc="5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) </a:t>
                          </a:r>
                          <a:r>
                            <a:rPr lang="ro-RO" sz="17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&gt; </a:t>
                          </a:r>
                          <a:r>
                            <a:rPr lang="ro-RO" sz="1700" spc="-5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1:</a:t>
                          </a:r>
                          <a:endParaRPr lang="ro-RO" sz="17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5461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6170">
                    <a:tc>
                      <a:txBody>
                        <a:bodyPr/>
                        <a:lstStyle/>
                        <a:p>
                          <a:pPr marL="936625">
                            <a:lnSpc>
                              <a:spcPct val="100000"/>
                            </a:lnSpc>
                            <a:spcBef>
                              <a:spcPts val="550"/>
                            </a:spcBef>
                            <a:tabLst>
                              <a:tab pos="3416300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170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700" b="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ar-AE" sz="1700" b="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ar-AE" sz="1700" b="0" i="1" spc="4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ar-AE" sz="1700" b="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700" b="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ar-AE" sz="1700" b="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ar-AE" sz="1700" b="0" i="1" spc="4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ar-AE" sz="170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ar-AE" sz="1700" i="1" spc="4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o-RO" sz="1700" b="0" i="0" spc="4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argm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700" b="0" i="0" spc="4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in</m:t>
                                      </m:r>
                                    </m:e>
                                    <m:lim>
                                      <m:r>
                                        <a:rPr lang="ar-AE" sz="1700" b="0" i="1" spc="4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𝑖</m:t>
                                      </m:r>
                                      <m:r>
                                        <a:rPr lang="ar-AE" sz="1700" b="0" i="1" spc="4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</m:t>
                                      </m:r>
                                      <m:r>
                                        <a:rPr lang="ar-AE" sz="1700" b="0" i="1" spc="4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𝑗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ar-AE" sz="1700" b="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[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700" b="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Δ</m:t>
                                  </m:r>
                                  <m:r>
                                    <a:rPr lang="el-GR" sz="1700" b="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ar-AE" sz="1700" b="0" i="1" spc="4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1700" b="0" i="1" spc="4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ar-AE" sz="1700" b="0" i="1" spc="4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ar-AE" sz="1700" b="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ar-AE" sz="1700" b="0" i="1" spc="4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1700" b="0" i="1" spc="4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ar-AE" sz="1700" b="0" i="1" spc="4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ar-AE" sz="1700" b="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)</m:t>
                                  </m:r>
                                  <m:r>
                                    <a:rPr lang="ar-AE" sz="1700" b="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]</m:t>
                                  </m:r>
                                </m:e>
                              </m:func>
                            </m:oMath>
                          </a14:m>
                          <a:r>
                            <a:rPr lang="ar-AE" sz="17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ar-AE" sz="17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</a:t>
                          </a:r>
                          <a:r>
                            <a:rPr lang="ro-RO" sz="17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distance between clusters</a:t>
                          </a:r>
                        </a:p>
                      </a:txBody>
                      <a:tcPr marL="0" marR="0" marT="6985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0143">
                    <a:tc>
                      <a:txBody>
                        <a:bodyPr/>
                        <a:lstStyle/>
                        <a:p>
                          <a:pPr marL="936625">
                            <a:lnSpc>
                              <a:spcPct val="100000"/>
                            </a:lnSpc>
                            <a:spcBef>
                              <a:spcPts val="340"/>
                            </a:spcBef>
                          </a:pPr>
                          <a14:m>
                            <m:oMath xmlns:m="http://schemas.openxmlformats.org/officeDocument/2006/math">
                              <m:r>
                                <a:rPr lang="ar-A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  <m:r>
                                <a:rPr lang="ar-A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ar-A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  <m:r>
                                <a:rPr lang="ar-A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−{</m:t>
                              </m:r>
                              <m:sSub>
                                <m:sSubPr>
                                  <m:ctrlPr>
                                    <a:rPr lang="ar-A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ar-A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ar-A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ar-A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ar-AE" sz="17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endParaRPr lang="ar-AE" sz="1700" baseline="6172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4318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6031">
                    <a:tc>
                      <a:txBody>
                        <a:bodyPr/>
                        <a:lstStyle/>
                        <a:p>
                          <a:pPr marL="936625">
                            <a:lnSpc>
                              <a:spcPct val="100000"/>
                            </a:lnSpc>
                            <a:spcBef>
                              <a:spcPts val="340"/>
                            </a:spcBef>
                          </a:pPr>
                          <a14:m>
                            <m:oMath xmlns:m="http://schemas.openxmlformats.org/officeDocument/2006/math">
                              <m:r>
                                <a:rPr lang="ar-A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  <m:r>
                                <a:rPr lang="ar-A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ar-A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ar-A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ar-A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ar-A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ar-AE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ar-A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}</m:t>
                              </m:r>
                            </m:oMath>
                          </a14:m>
                          <a:r>
                            <a:rPr lang="ar-AE" sz="17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endParaRPr lang="ar-AE" sz="1700" baseline="6172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43815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8388">
                    <a:tc>
                      <a:txBody>
                        <a:bodyPr/>
                        <a:lstStyle/>
                        <a:p>
                          <a:pPr marL="937894">
                            <a:lnSpc>
                              <a:spcPct val="100000"/>
                            </a:lnSpc>
                            <a:spcBef>
                              <a:spcPts val="459"/>
                            </a:spcBef>
                          </a:pPr>
                          <a:r>
                            <a:rPr lang="ro-RO" sz="1700" spc="-5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steps.append(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170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700" b="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ar-AE" sz="1700" b="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ar-AE" sz="1700" b="0" i="1" spc="4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ar-AE" sz="1700" b="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700" b="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ar-AE" sz="1700" b="0" i="1" spc="4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)</a:t>
                          </a:r>
                          <a:endParaRPr lang="ar-AE" sz="17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58419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167">
                    <a:tc>
                      <a:txBody>
                        <a:bodyPr/>
                        <a:lstStyle/>
                        <a:p>
                          <a:pPr marL="518795">
                            <a:lnSpc>
                              <a:spcPct val="100000"/>
                            </a:lnSpc>
                            <a:spcBef>
                              <a:spcPts val="400"/>
                            </a:spcBef>
                          </a:pPr>
                          <a:r>
                            <a:rPr sz="1700" spc="-5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return</a:t>
                          </a:r>
                          <a:r>
                            <a:rPr sz="17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700" spc="-5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steps</a:t>
                          </a:r>
                          <a:endParaRPr sz="17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5080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object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8782937"/>
                  </p:ext>
                </p:extLst>
              </p:nvPr>
            </p:nvGraphicFramePr>
            <p:xfrm>
              <a:off x="304800" y="1134999"/>
              <a:ext cx="8458200" cy="36240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45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5774">
                    <a:tc>
                      <a:txBody>
                        <a:bodyPr/>
                        <a:lstStyle/>
                        <a:p>
                          <a:endParaRPr lang="en-RO"/>
                        </a:p>
                      </a:txBody>
                      <a:tcPr marL="0" marR="0" marT="7493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150" b="-80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7861">
                    <a:tc>
                      <a:txBody>
                        <a:bodyPr/>
                        <a:lstStyle/>
                        <a:p>
                          <a:endParaRPr lang="en-RO"/>
                        </a:p>
                      </a:txBody>
                      <a:tcPr marL="0" marR="0" marT="78105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91429" r="-150" b="-6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5773">
                    <a:tc>
                      <a:txBody>
                        <a:bodyPr/>
                        <a:lstStyle/>
                        <a:p>
                          <a:pPr marL="518795">
                            <a:lnSpc>
                              <a:spcPct val="100000"/>
                            </a:lnSpc>
                            <a:spcBef>
                              <a:spcPts val="390"/>
                            </a:spcBef>
                            <a:tabLst>
                              <a:tab pos="1635760" algn="l"/>
                            </a:tabLst>
                          </a:pPr>
                          <a:r>
                            <a:rPr sz="1700" spc="-5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steps </a:t>
                          </a:r>
                          <a:r>
                            <a:rPr sz="17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=</a:t>
                          </a:r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[] </a:t>
                          </a:r>
                          <a:r>
                            <a:rPr sz="17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# </a:t>
                          </a:r>
                          <a:r>
                            <a:rPr sz="17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steps </a:t>
                          </a:r>
                          <a:r>
                            <a:rPr sz="17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to </a:t>
                          </a:r>
                          <a:r>
                            <a:rPr sz="17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recreate </a:t>
                          </a:r>
                          <a:r>
                            <a:rPr sz="1700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the</a:t>
                          </a:r>
                          <a:r>
                            <a:rPr sz="1700" spc="-2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700" spc="-5" dirty="0">
                              <a:solidFill>
                                <a:srgbClr val="00B050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dendrogram</a:t>
                          </a:r>
                          <a:endParaRPr sz="1700" dirty="0">
                            <a:solidFill>
                              <a:srgbClr val="00B050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4953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6348">
                    <a:tc>
                      <a:txBody>
                        <a:bodyPr/>
                        <a:lstStyle/>
                        <a:p>
                          <a:endParaRPr lang="en-RO"/>
                        </a:p>
                      </a:txBody>
                      <a:tcPr marL="0" marR="0" marT="5461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23333" r="-150" b="-5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3553">
                    <a:tc>
                      <a:txBody>
                        <a:bodyPr/>
                        <a:lstStyle/>
                        <a:p>
                          <a:endParaRPr lang="en-RO"/>
                        </a:p>
                      </a:txBody>
                      <a:tcPr marL="0" marR="0" marT="6985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34211" r="-150" b="-331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0143">
                    <a:tc>
                      <a:txBody>
                        <a:bodyPr/>
                        <a:lstStyle/>
                        <a:p>
                          <a:endParaRPr lang="en-RO"/>
                        </a:p>
                      </a:txBody>
                      <a:tcPr marL="0" marR="0" marT="4318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32258" r="-150" b="-3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6031">
                    <a:tc>
                      <a:txBody>
                        <a:bodyPr/>
                        <a:lstStyle/>
                        <a:p>
                          <a:endParaRPr lang="en-RO"/>
                        </a:p>
                      </a:txBody>
                      <a:tcPr marL="0" marR="0" marT="43815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75862" r="-150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8388">
                    <a:tc>
                      <a:txBody>
                        <a:bodyPr/>
                        <a:lstStyle/>
                        <a:p>
                          <a:endParaRPr lang="en-RO"/>
                        </a:p>
                      </a:txBody>
                      <a:tcPr marL="0" marR="0" marT="58419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703125" r="-150" b="-1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167">
                    <a:tc>
                      <a:txBody>
                        <a:bodyPr/>
                        <a:lstStyle/>
                        <a:p>
                          <a:pPr marL="518795">
                            <a:lnSpc>
                              <a:spcPct val="100000"/>
                            </a:lnSpc>
                            <a:spcBef>
                              <a:spcPts val="400"/>
                            </a:spcBef>
                          </a:pPr>
                          <a:r>
                            <a:rPr sz="1700" spc="-5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return</a:t>
                          </a:r>
                          <a:r>
                            <a:rPr sz="170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sz="1700" spc="-5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steps</a:t>
                          </a:r>
                          <a:endParaRPr sz="170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50800" marB="0">
                        <a:lnL>
                          <a:noFill/>
                        </a:lnL>
                        <a:lnR w="12700">
                          <a:noFill/>
                          <a:prstDash val="solid"/>
                        </a:lnR>
                        <a:lnT>
                          <a:noFill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TextShape 1">
            <a:extLst>
              <a:ext uri="{FF2B5EF4-FFF2-40B4-BE49-F238E27FC236}">
                <a16:creationId xmlns:a16="http://schemas.microsoft.com/office/drawing/2014/main" id="{9193A338-7259-C341-8FFA-A73A0DBBFA3D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Agglomerative Hierarchical Clustering (Python)</a:t>
            </a:r>
          </a:p>
        </p:txBody>
      </p:sp>
    </p:spTree>
    <p:extLst>
      <p:ext uri="{BB962C8B-B14F-4D97-AF65-F5344CB8AC3E}">
        <p14:creationId xmlns:p14="http://schemas.microsoft.com/office/powerpoint/2010/main" val="458330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033777" y="1973815"/>
            <a:ext cx="838835" cy="663575"/>
          </a:xfrm>
          <a:custGeom>
            <a:avLst/>
            <a:gdLst/>
            <a:ahLst/>
            <a:cxnLst/>
            <a:rect l="l" t="t" r="r" b="b"/>
            <a:pathLst>
              <a:path w="838835" h="663575">
                <a:moveTo>
                  <a:pt x="365225" y="0"/>
                </a:moveTo>
                <a:lnTo>
                  <a:pt x="315434" y="4642"/>
                </a:lnTo>
                <a:lnTo>
                  <a:pt x="267704" y="13962"/>
                </a:lnTo>
                <a:lnTo>
                  <a:pt x="222472" y="27716"/>
                </a:lnTo>
                <a:lnTo>
                  <a:pt x="180175" y="45656"/>
                </a:lnTo>
                <a:lnTo>
                  <a:pt x="141250" y="67539"/>
                </a:lnTo>
                <a:lnTo>
                  <a:pt x="106136" y="93118"/>
                </a:lnTo>
                <a:lnTo>
                  <a:pt x="75269" y="122147"/>
                </a:lnTo>
                <a:lnTo>
                  <a:pt x="49087" y="154382"/>
                </a:lnTo>
                <a:lnTo>
                  <a:pt x="28026" y="189576"/>
                </a:lnTo>
                <a:lnTo>
                  <a:pt x="12526" y="227484"/>
                </a:lnTo>
                <a:lnTo>
                  <a:pt x="3022" y="267861"/>
                </a:lnTo>
                <a:lnTo>
                  <a:pt x="0" y="309232"/>
                </a:lnTo>
                <a:lnTo>
                  <a:pt x="3436" y="350044"/>
                </a:lnTo>
                <a:lnTo>
                  <a:pt x="12987" y="389931"/>
                </a:lnTo>
                <a:lnTo>
                  <a:pt x="28311" y="428527"/>
                </a:lnTo>
                <a:lnTo>
                  <a:pt x="49065" y="465467"/>
                </a:lnTo>
                <a:lnTo>
                  <a:pt x="74906" y="500385"/>
                </a:lnTo>
                <a:lnTo>
                  <a:pt x="105490" y="532916"/>
                </a:lnTo>
                <a:lnTo>
                  <a:pt x="140475" y="562694"/>
                </a:lnTo>
                <a:lnTo>
                  <a:pt x="179519" y="589354"/>
                </a:lnTo>
                <a:lnTo>
                  <a:pt x="222278" y="612529"/>
                </a:lnTo>
                <a:lnTo>
                  <a:pt x="268409" y="631856"/>
                </a:lnTo>
                <a:lnTo>
                  <a:pt x="317569" y="646967"/>
                </a:lnTo>
                <a:lnTo>
                  <a:pt x="369417" y="657497"/>
                </a:lnTo>
                <a:lnTo>
                  <a:pt x="422016" y="662976"/>
                </a:lnTo>
                <a:lnTo>
                  <a:pt x="473430" y="663281"/>
                </a:lnTo>
                <a:lnTo>
                  <a:pt x="523221" y="658658"/>
                </a:lnTo>
                <a:lnTo>
                  <a:pt x="570951" y="649353"/>
                </a:lnTo>
                <a:lnTo>
                  <a:pt x="616184" y="635612"/>
                </a:lnTo>
                <a:lnTo>
                  <a:pt x="658481" y="617681"/>
                </a:lnTo>
                <a:lnTo>
                  <a:pt x="697405" y="595806"/>
                </a:lnTo>
                <a:lnTo>
                  <a:pt x="732519" y="570232"/>
                </a:lnTo>
                <a:lnTo>
                  <a:pt x="763386" y="541206"/>
                </a:lnTo>
                <a:lnTo>
                  <a:pt x="789569" y="508974"/>
                </a:lnTo>
                <a:lnTo>
                  <a:pt x="810629" y="473780"/>
                </a:lnTo>
                <a:lnTo>
                  <a:pt x="826130" y="435873"/>
                </a:lnTo>
                <a:lnTo>
                  <a:pt x="835634" y="395496"/>
                </a:lnTo>
                <a:lnTo>
                  <a:pt x="838676" y="354098"/>
                </a:lnTo>
                <a:lnTo>
                  <a:pt x="835253" y="313263"/>
                </a:lnTo>
                <a:lnTo>
                  <a:pt x="825710" y="273357"/>
                </a:lnTo>
                <a:lnTo>
                  <a:pt x="810389" y="234746"/>
                </a:lnTo>
                <a:lnTo>
                  <a:pt x="789635" y="197793"/>
                </a:lnTo>
                <a:lnTo>
                  <a:pt x="763791" y="162865"/>
                </a:lnTo>
                <a:lnTo>
                  <a:pt x="733200" y="130327"/>
                </a:lnTo>
                <a:lnTo>
                  <a:pt x="698208" y="100543"/>
                </a:lnTo>
                <a:lnTo>
                  <a:pt x="659156" y="73880"/>
                </a:lnTo>
                <a:lnTo>
                  <a:pt x="616390" y="50702"/>
                </a:lnTo>
                <a:lnTo>
                  <a:pt x="570253" y="31375"/>
                </a:lnTo>
                <a:lnTo>
                  <a:pt x="521088" y="16264"/>
                </a:lnTo>
                <a:lnTo>
                  <a:pt x="469239" y="5733"/>
                </a:lnTo>
                <a:lnTo>
                  <a:pt x="416639" y="281"/>
                </a:lnTo>
                <a:lnTo>
                  <a:pt x="365225" y="0"/>
                </a:lnTo>
                <a:close/>
              </a:path>
            </a:pathLst>
          </a:custGeom>
          <a:solidFill>
            <a:srgbClr val="0070C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0989" y="2106167"/>
            <a:ext cx="152399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8382" y="2403348"/>
            <a:ext cx="153924" cy="153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9005" y="2319527"/>
            <a:ext cx="152400" cy="15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6085" y="2036064"/>
            <a:ext cx="152400" cy="15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03544" y="1878427"/>
            <a:ext cx="923290" cy="723265"/>
          </a:xfrm>
          <a:custGeom>
            <a:avLst/>
            <a:gdLst/>
            <a:ahLst/>
            <a:cxnLst/>
            <a:rect l="l" t="t" r="r" b="b"/>
            <a:pathLst>
              <a:path w="923289" h="723264">
                <a:moveTo>
                  <a:pt x="529060" y="0"/>
                </a:moveTo>
                <a:lnTo>
                  <a:pt x="477298" y="2086"/>
                </a:lnTo>
                <a:lnTo>
                  <a:pt x="424508" y="8899"/>
                </a:lnTo>
                <a:lnTo>
                  <a:pt x="371098" y="20603"/>
                </a:lnTo>
                <a:lnTo>
                  <a:pt x="318903" y="36896"/>
                </a:lnTo>
                <a:lnTo>
                  <a:pt x="269671" y="57131"/>
                </a:lnTo>
                <a:lnTo>
                  <a:pt x="223672" y="80962"/>
                </a:lnTo>
                <a:lnTo>
                  <a:pt x="181178" y="108045"/>
                </a:lnTo>
                <a:lnTo>
                  <a:pt x="142460" y="138032"/>
                </a:lnTo>
                <a:lnTo>
                  <a:pt x="107791" y="170580"/>
                </a:lnTo>
                <a:lnTo>
                  <a:pt x="77442" y="205341"/>
                </a:lnTo>
                <a:lnTo>
                  <a:pt x="51684" y="241970"/>
                </a:lnTo>
                <a:lnTo>
                  <a:pt x="30790" y="280122"/>
                </a:lnTo>
                <a:lnTo>
                  <a:pt x="15030" y="319450"/>
                </a:lnTo>
                <a:lnTo>
                  <a:pt x="4676" y="359609"/>
                </a:lnTo>
                <a:lnTo>
                  <a:pt x="0" y="400253"/>
                </a:lnTo>
                <a:lnTo>
                  <a:pt x="1273" y="441036"/>
                </a:lnTo>
                <a:lnTo>
                  <a:pt x="8767" y="481613"/>
                </a:lnTo>
                <a:lnTo>
                  <a:pt x="22376" y="520576"/>
                </a:lnTo>
                <a:lnTo>
                  <a:pt x="41488" y="556636"/>
                </a:lnTo>
                <a:lnTo>
                  <a:pt x="65696" y="589627"/>
                </a:lnTo>
                <a:lnTo>
                  <a:pt x="94592" y="619384"/>
                </a:lnTo>
                <a:lnTo>
                  <a:pt x="127771" y="645741"/>
                </a:lnTo>
                <a:lnTo>
                  <a:pt x="164825" y="668532"/>
                </a:lnTo>
                <a:lnTo>
                  <a:pt x="205347" y="687592"/>
                </a:lnTo>
                <a:lnTo>
                  <a:pt x="248931" y="702753"/>
                </a:lnTo>
                <a:lnTo>
                  <a:pt x="295170" y="713852"/>
                </a:lnTo>
                <a:lnTo>
                  <a:pt x="343656" y="720722"/>
                </a:lnTo>
                <a:lnTo>
                  <a:pt x="393984" y="723196"/>
                </a:lnTo>
                <a:lnTo>
                  <a:pt x="445746" y="721110"/>
                </a:lnTo>
                <a:lnTo>
                  <a:pt x="498536" y="714298"/>
                </a:lnTo>
                <a:lnTo>
                  <a:pt x="551946" y="702593"/>
                </a:lnTo>
                <a:lnTo>
                  <a:pt x="604140" y="686299"/>
                </a:lnTo>
                <a:lnTo>
                  <a:pt x="653373" y="666059"/>
                </a:lnTo>
                <a:lnTo>
                  <a:pt x="699372" y="642220"/>
                </a:lnTo>
                <a:lnTo>
                  <a:pt x="741866" y="615127"/>
                </a:lnTo>
                <a:lnTo>
                  <a:pt x="780583" y="585128"/>
                </a:lnTo>
                <a:lnTo>
                  <a:pt x="815252" y="552567"/>
                </a:lnTo>
                <a:lnTo>
                  <a:pt x="845602" y="517793"/>
                </a:lnTo>
                <a:lnTo>
                  <a:pt x="871359" y="481150"/>
                </a:lnTo>
                <a:lnTo>
                  <a:pt x="892254" y="442985"/>
                </a:lnTo>
                <a:lnTo>
                  <a:pt x="908014" y="403645"/>
                </a:lnTo>
                <a:lnTo>
                  <a:pt x="918368" y="363476"/>
                </a:lnTo>
                <a:lnTo>
                  <a:pt x="923044" y="322824"/>
                </a:lnTo>
                <a:lnTo>
                  <a:pt x="921771" y="282036"/>
                </a:lnTo>
                <a:lnTo>
                  <a:pt x="914277" y="241456"/>
                </a:lnTo>
                <a:lnTo>
                  <a:pt x="900668" y="202519"/>
                </a:lnTo>
                <a:lnTo>
                  <a:pt x="881556" y="166481"/>
                </a:lnTo>
                <a:lnTo>
                  <a:pt x="857348" y="133508"/>
                </a:lnTo>
                <a:lnTo>
                  <a:pt x="828452" y="103766"/>
                </a:lnTo>
                <a:lnTo>
                  <a:pt x="795273" y="77422"/>
                </a:lnTo>
                <a:lnTo>
                  <a:pt x="758219" y="54641"/>
                </a:lnTo>
                <a:lnTo>
                  <a:pt x="717697" y="35589"/>
                </a:lnTo>
                <a:lnTo>
                  <a:pt x="674113" y="20434"/>
                </a:lnTo>
                <a:lnTo>
                  <a:pt x="627874" y="9339"/>
                </a:lnTo>
                <a:lnTo>
                  <a:pt x="579388" y="2472"/>
                </a:lnTo>
                <a:lnTo>
                  <a:pt x="529060" y="0"/>
                </a:lnTo>
                <a:close/>
              </a:path>
            </a:pathLst>
          </a:custGeom>
          <a:solidFill>
            <a:srgbClr val="0070C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7789" y="1914144"/>
            <a:ext cx="152399" cy="153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58438" y="2394204"/>
            <a:ext cx="152400" cy="15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4489" y="2257044"/>
            <a:ext cx="152399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06038" y="2153411"/>
            <a:ext cx="15240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6260" y="2230373"/>
            <a:ext cx="516890" cy="116205"/>
          </a:xfrm>
          <a:custGeom>
            <a:avLst/>
            <a:gdLst/>
            <a:ahLst/>
            <a:cxnLst/>
            <a:rect l="l" t="t" r="r" b="b"/>
            <a:pathLst>
              <a:path w="516889" h="116205">
                <a:moveTo>
                  <a:pt x="0" y="116077"/>
                </a:moveTo>
                <a:lnTo>
                  <a:pt x="516763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8228" y="1973815"/>
            <a:ext cx="838835" cy="663575"/>
          </a:xfrm>
          <a:custGeom>
            <a:avLst/>
            <a:gdLst/>
            <a:ahLst/>
            <a:cxnLst/>
            <a:rect l="l" t="t" r="r" b="b"/>
            <a:pathLst>
              <a:path w="838835" h="663575">
                <a:moveTo>
                  <a:pt x="365220" y="0"/>
                </a:moveTo>
                <a:lnTo>
                  <a:pt x="315429" y="4642"/>
                </a:lnTo>
                <a:lnTo>
                  <a:pt x="267699" y="13962"/>
                </a:lnTo>
                <a:lnTo>
                  <a:pt x="222467" y="27716"/>
                </a:lnTo>
                <a:lnTo>
                  <a:pt x="180170" y="45656"/>
                </a:lnTo>
                <a:lnTo>
                  <a:pt x="141245" y="67539"/>
                </a:lnTo>
                <a:lnTo>
                  <a:pt x="106131" y="93118"/>
                </a:lnTo>
                <a:lnTo>
                  <a:pt x="75264" y="122147"/>
                </a:lnTo>
                <a:lnTo>
                  <a:pt x="49082" y="154382"/>
                </a:lnTo>
                <a:lnTo>
                  <a:pt x="28021" y="189576"/>
                </a:lnTo>
                <a:lnTo>
                  <a:pt x="12521" y="227484"/>
                </a:lnTo>
                <a:lnTo>
                  <a:pt x="3017" y="267861"/>
                </a:lnTo>
                <a:lnTo>
                  <a:pt x="0" y="309232"/>
                </a:lnTo>
                <a:lnTo>
                  <a:pt x="3439" y="350044"/>
                </a:lnTo>
                <a:lnTo>
                  <a:pt x="12993" y="389931"/>
                </a:lnTo>
                <a:lnTo>
                  <a:pt x="28317" y="428527"/>
                </a:lnTo>
                <a:lnTo>
                  <a:pt x="49071" y="465467"/>
                </a:lnTo>
                <a:lnTo>
                  <a:pt x="74911" y="500385"/>
                </a:lnTo>
                <a:lnTo>
                  <a:pt x="105494" y="532916"/>
                </a:lnTo>
                <a:lnTo>
                  <a:pt x="140477" y="562694"/>
                </a:lnTo>
                <a:lnTo>
                  <a:pt x="179519" y="589354"/>
                </a:lnTo>
                <a:lnTo>
                  <a:pt x="222276" y="612529"/>
                </a:lnTo>
                <a:lnTo>
                  <a:pt x="268405" y="631856"/>
                </a:lnTo>
                <a:lnTo>
                  <a:pt x="317565" y="646967"/>
                </a:lnTo>
                <a:lnTo>
                  <a:pt x="369412" y="657497"/>
                </a:lnTo>
                <a:lnTo>
                  <a:pt x="422011" y="662976"/>
                </a:lnTo>
                <a:lnTo>
                  <a:pt x="473425" y="663281"/>
                </a:lnTo>
                <a:lnTo>
                  <a:pt x="523216" y="658658"/>
                </a:lnTo>
                <a:lnTo>
                  <a:pt x="570946" y="649353"/>
                </a:lnTo>
                <a:lnTo>
                  <a:pt x="616179" y="635612"/>
                </a:lnTo>
                <a:lnTo>
                  <a:pt x="658476" y="617681"/>
                </a:lnTo>
                <a:lnTo>
                  <a:pt x="697400" y="595806"/>
                </a:lnTo>
                <a:lnTo>
                  <a:pt x="732514" y="570232"/>
                </a:lnTo>
                <a:lnTo>
                  <a:pt x="763381" y="541206"/>
                </a:lnTo>
                <a:lnTo>
                  <a:pt x="789564" y="508974"/>
                </a:lnTo>
                <a:lnTo>
                  <a:pt x="810624" y="473780"/>
                </a:lnTo>
                <a:lnTo>
                  <a:pt x="826125" y="435873"/>
                </a:lnTo>
                <a:lnTo>
                  <a:pt x="835629" y="395496"/>
                </a:lnTo>
                <a:lnTo>
                  <a:pt x="838671" y="354098"/>
                </a:lnTo>
                <a:lnTo>
                  <a:pt x="835248" y="313263"/>
                </a:lnTo>
                <a:lnTo>
                  <a:pt x="825705" y="273357"/>
                </a:lnTo>
                <a:lnTo>
                  <a:pt x="810384" y="234746"/>
                </a:lnTo>
                <a:lnTo>
                  <a:pt x="789630" y="197793"/>
                </a:lnTo>
                <a:lnTo>
                  <a:pt x="763786" y="162865"/>
                </a:lnTo>
                <a:lnTo>
                  <a:pt x="733195" y="130327"/>
                </a:lnTo>
                <a:lnTo>
                  <a:pt x="698203" y="100543"/>
                </a:lnTo>
                <a:lnTo>
                  <a:pt x="659151" y="73880"/>
                </a:lnTo>
                <a:lnTo>
                  <a:pt x="616385" y="50702"/>
                </a:lnTo>
                <a:lnTo>
                  <a:pt x="570248" y="31375"/>
                </a:lnTo>
                <a:lnTo>
                  <a:pt x="521083" y="16264"/>
                </a:lnTo>
                <a:lnTo>
                  <a:pt x="469234" y="5733"/>
                </a:lnTo>
                <a:lnTo>
                  <a:pt x="416634" y="281"/>
                </a:lnTo>
                <a:lnTo>
                  <a:pt x="365220" y="0"/>
                </a:lnTo>
                <a:close/>
              </a:path>
            </a:pathLst>
          </a:custGeom>
          <a:solidFill>
            <a:srgbClr val="0070C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35151" y="2417064"/>
            <a:ext cx="152400" cy="15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75943" y="2106167"/>
            <a:ext cx="15240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03960" y="2319527"/>
            <a:ext cx="152400" cy="15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01040" y="2036064"/>
            <a:ext cx="152400" cy="15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37990" y="1878427"/>
            <a:ext cx="923290" cy="723265"/>
          </a:xfrm>
          <a:custGeom>
            <a:avLst/>
            <a:gdLst/>
            <a:ahLst/>
            <a:cxnLst/>
            <a:rect l="l" t="t" r="r" b="b"/>
            <a:pathLst>
              <a:path w="923290" h="723264">
                <a:moveTo>
                  <a:pt x="529060" y="0"/>
                </a:moveTo>
                <a:lnTo>
                  <a:pt x="477298" y="2086"/>
                </a:lnTo>
                <a:lnTo>
                  <a:pt x="424508" y="8899"/>
                </a:lnTo>
                <a:lnTo>
                  <a:pt x="371098" y="20603"/>
                </a:lnTo>
                <a:lnTo>
                  <a:pt x="318903" y="36896"/>
                </a:lnTo>
                <a:lnTo>
                  <a:pt x="269671" y="57131"/>
                </a:lnTo>
                <a:lnTo>
                  <a:pt x="223672" y="80962"/>
                </a:lnTo>
                <a:lnTo>
                  <a:pt x="181178" y="108045"/>
                </a:lnTo>
                <a:lnTo>
                  <a:pt x="142460" y="138032"/>
                </a:lnTo>
                <a:lnTo>
                  <a:pt x="107791" y="170580"/>
                </a:lnTo>
                <a:lnTo>
                  <a:pt x="77442" y="205341"/>
                </a:lnTo>
                <a:lnTo>
                  <a:pt x="51684" y="241970"/>
                </a:lnTo>
                <a:lnTo>
                  <a:pt x="30790" y="280122"/>
                </a:lnTo>
                <a:lnTo>
                  <a:pt x="15030" y="319450"/>
                </a:lnTo>
                <a:lnTo>
                  <a:pt x="4676" y="359609"/>
                </a:lnTo>
                <a:lnTo>
                  <a:pt x="0" y="400253"/>
                </a:lnTo>
                <a:lnTo>
                  <a:pt x="1273" y="441036"/>
                </a:lnTo>
                <a:lnTo>
                  <a:pt x="8767" y="481613"/>
                </a:lnTo>
                <a:lnTo>
                  <a:pt x="22378" y="520576"/>
                </a:lnTo>
                <a:lnTo>
                  <a:pt x="41495" y="556636"/>
                </a:lnTo>
                <a:lnTo>
                  <a:pt x="65710" y="589627"/>
                </a:lnTo>
                <a:lnTo>
                  <a:pt x="94615" y="619384"/>
                </a:lnTo>
                <a:lnTo>
                  <a:pt x="127802" y="645741"/>
                </a:lnTo>
                <a:lnTo>
                  <a:pt x="164865" y="668532"/>
                </a:lnTo>
                <a:lnTo>
                  <a:pt x="205395" y="687592"/>
                </a:lnTo>
                <a:lnTo>
                  <a:pt x="248984" y="702753"/>
                </a:lnTo>
                <a:lnTo>
                  <a:pt x="295226" y="713852"/>
                </a:lnTo>
                <a:lnTo>
                  <a:pt x="343712" y="720722"/>
                </a:lnTo>
                <a:lnTo>
                  <a:pt x="394034" y="723196"/>
                </a:lnTo>
                <a:lnTo>
                  <a:pt x="445786" y="721110"/>
                </a:lnTo>
                <a:lnTo>
                  <a:pt x="498559" y="714298"/>
                </a:lnTo>
                <a:lnTo>
                  <a:pt x="551946" y="702593"/>
                </a:lnTo>
                <a:lnTo>
                  <a:pt x="604140" y="686299"/>
                </a:lnTo>
                <a:lnTo>
                  <a:pt x="653373" y="666059"/>
                </a:lnTo>
                <a:lnTo>
                  <a:pt x="699372" y="642220"/>
                </a:lnTo>
                <a:lnTo>
                  <a:pt x="741866" y="615127"/>
                </a:lnTo>
                <a:lnTo>
                  <a:pt x="780583" y="585128"/>
                </a:lnTo>
                <a:lnTo>
                  <a:pt x="815252" y="552567"/>
                </a:lnTo>
                <a:lnTo>
                  <a:pt x="845602" y="517793"/>
                </a:lnTo>
                <a:lnTo>
                  <a:pt x="871359" y="481150"/>
                </a:lnTo>
                <a:lnTo>
                  <a:pt x="892254" y="442985"/>
                </a:lnTo>
                <a:lnTo>
                  <a:pt x="908014" y="403645"/>
                </a:lnTo>
                <a:lnTo>
                  <a:pt x="918368" y="363476"/>
                </a:lnTo>
                <a:lnTo>
                  <a:pt x="923044" y="322824"/>
                </a:lnTo>
                <a:lnTo>
                  <a:pt x="921771" y="282036"/>
                </a:lnTo>
                <a:lnTo>
                  <a:pt x="914277" y="241456"/>
                </a:lnTo>
                <a:lnTo>
                  <a:pt x="900668" y="202519"/>
                </a:lnTo>
                <a:lnTo>
                  <a:pt x="881556" y="166481"/>
                </a:lnTo>
                <a:lnTo>
                  <a:pt x="857348" y="133508"/>
                </a:lnTo>
                <a:lnTo>
                  <a:pt x="828452" y="103766"/>
                </a:lnTo>
                <a:lnTo>
                  <a:pt x="795273" y="77422"/>
                </a:lnTo>
                <a:lnTo>
                  <a:pt x="758219" y="54641"/>
                </a:lnTo>
                <a:lnTo>
                  <a:pt x="717697" y="35589"/>
                </a:lnTo>
                <a:lnTo>
                  <a:pt x="674113" y="20434"/>
                </a:lnTo>
                <a:lnTo>
                  <a:pt x="627874" y="9339"/>
                </a:lnTo>
                <a:lnTo>
                  <a:pt x="579388" y="2472"/>
                </a:lnTo>
                <a:lnTo>
                  <a:pt x="529060" y="0"/>
                </a:lnTo>
                <a:close/>
              </a:path>
            </a:pathLst>
          </a:custGeom>
          <a:solidFill>
            <a:srgbClr val="0070C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41219" y="1914144"/>
            <a:ext cx="153924" cy="153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93391" y="2394204"/>
            <a:ext cx="152400" cy="15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09443" y="2257044"/>
            <a:ext cx="15240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40991" y="2153411"/>
            <a:ext cx="15240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26769" y="2161794"/>
            <a:ext cx="1588770" cy="172085"/>
          </a:xfrm>
          <a:custGeom>
            <a:avLst/>
            <a:gdLst/>
            <a:ahLst/>
            <a:cxnLst/>
            <a:rect l="l" t="t" r="r" b="b"/>
            <a:pathLst>
              <a:path w="1588770" h="172085">
                <a:moveTo>
                  <a:pt x="0" y="0"/>
                </a:moveTo>
                <a:lnTo>
                  <a:pt x="1588389" y="17183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3777" y="3716078"/>
            <a:ext cx="838835" cy="663575"/>
          </a:xfrm>
          <a:custGeom>
            <a:avLst/>
            <a:gdLst/>
            <a:ahLst/>
            <a:cxnLst/>
            <a:rect l="l" t="t" r="r" b="b"/>
            <a:pathLst>
              <a:path w="838835" h="663575">
                <a:moveTo>
                  <a:pt x="365225" y="0"/>
                </a:moveTo>
                <a:lnTo>
                  <a:pt x="315434" y="4623"/>
                </a:lnTo>
                <a:lnTo>
                  <a:pt x="267704" y="13930"/>
                </a:lnTo>
                <a:lnTo>
                  <a:pt x="222472" y="27673"/>
                </a:lnTo>
                <a:lnTo>
                  <a:pt x="180175" y="45608"/>
                </a:lnTo>
                <a:lnTo>
                  <a:pt x="141250" y="67488"/>
                </a:lnTo>
                <a:lnTo>
                  <a:pt x="106136" y="93069"/>
                </a:lnTo>
                <a:lnTo>
                  <a:pt x="75269" y="122103"/>
                </a:lnTo>
                <a:lnTo>
                  <a:pt x="49087" y="154347"/>
                </a:lnTo>
                <a:lnTo>
                  <a:pt x="28026" y="189553"/>
                </a:lnTo>
                <a:lnTo>
                  <a:pt x="12526" y="227477"/>
                </a:lnTo>
                <a:lnTo>
                  <a:pt x="3022" y="267873"/>
                </a:lnTo>
                <a:lnTo>
                  <a:pt x="0" y="309252"/>
                </a:lnTo>
                <a:lnTo>
                  <a:pt x="3436" y="350069"/>
                </a:lnTo>
                <a:lnTo>
                  <a:pt x="12987" y="389960"/>
                </a:lnTo>
                <a:lnTo>
                  <a:pt x="28311" y="428559"/>
                </a:lnTo>
                <a:lnTo>
                  <a:pt x="49065" y="465502"/>
                </a:lnTo>
                <a:lnTo>
                  <a:pt x="74906" y="500422"/>
                </a:lnTo>
                <a:lnTo>
                  <a:pt x="105490" y="532956"/>
                </a:lnTo>
                <a:lnTo>
                  <a:pt x="140475" y="562736"/>
                </a:lnTo>
                <a:lnTo>
                  <a:pt x="179519" y="589399"/>
                </a:lnTo>
                <a:lnTo>
                  <a:pt x="222278" y="612580"/>
                </a:lnTo>
                <a:lnTo>
                  <a:pt x="268409" y="631912"/>
                </a:lnTo>
                <a:lnTo>
                  <a:pt x="317569" y="647031"/>
                </a:lnTo>
                <a:lnTo>
                  <a:pt x="369417" y="657572"/>
                </a:lnTo>
                <a:lnTo>
                  <a:pt x="422016" y="663037"/>
                </a:lnTo>
                <a:lnTo>
                  <a:pt x="473430" y="663331"/>
                </a:lnTo>
                <a:lnTo>
                  <a:pt x="523221" y="658698"/>
                </a:lnTo>
                <a:lnTo>
                  <a:pt x="570951" y="649384"/>
                </a:lnTo>
                <a:lnTo>
                  <a:pt x="616184" y="635636"/>
                </a:lnTo>
                <a:lnTo>
                  <a:pt x="658481" y="617699"/>
                </a:lnTo>
                <a:lnTo>
                  <a:pt x="697405" y="595818"/>
                </a:lnTo>
                <a:lnTo>
                  <a:pt x="732519" y="570238"/>
                </a:lnTo>
                <a:lnTo>
                  <a:pt x="763386" y="541207"/>
                </a:lnTo>
                <a:lnTo>
                  <a:pt x="789569" y="508969"/>
                </a:lnTo>
                <a:lnTo>
                  <a:pt x="810629" y="473769"/>
                </a:lnTo>
                <a:lnTo>
                  <a:pt x="826130" y="435854"/>
                </a:lnTo>
                <a:lnTo>
                  <a:pt x="835634" y="395470"/>
                </a:lnTo>
                <a:lnTo>
                  <a:pt x="838676" y="354090"/>
                </a:lnTo>
                <a:lnTo>
                  <a:pt x="835253" y="313271"/>
                </a:lnTo>
                <a:lnTo>
                  <a:pt x="825710" y="273378"/>
                </a:lnTo>
                <a:lnTo>
                  <a:pt x="810389" y="234776"/>
                </a:lnTo>
                <a:lnTo>
                  <a:pt x="789635" y="197831"/>
                </a:lnTo>
                <a:lnTo>
                  <a:pt x="763791" y="162908"/>
                </a:lnTo>
                <a:lnTo>
                  <a:pt x="733200" y="130373"/>
                </a:lnTo>
                <a:lnTo>
                  <a:pt x="698208" y="100592"/>
                </a:lnTo>
                <a:lnTo>
                  <a:pt x="659156" y="73930"/>
                </a:lnTo>
                <a:lnTo>
                  <a:pt x="616390" y="50753"/>
                </a:lnTo>
                <a:lnTo>
                  <a:pt x="570253" y="31425"/>
                </a:lnTo>
                <a:lnTo>
                  <a:pt x="521088" y="16313"/>
                </a:lnTo>
                <a:lnTo>
                  <a:pt x="469239" y="5783"/>
                </a:lnTo>
                <a:lnTo>
                  <a:pt x="416639" y="304"/>
                </a:lnTo>
                <a:lnTo>
                  <a:pt x="365225" y="0"/>
                </a:lnTo>
                <a:close/>
              </a:path>
            </a:pathLst>
          </a:custGeom>
          <a:solidFill>
            <a:srgbClr val="0070C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30093" y="4122420"/>
            <a:ext cx="153924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40989" y="3848100"/>
            <a:ext cx="1523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69005" y="4061459"/>
            <a:ext cx="152400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66085" y="3777996"/>
            <a:ext cx="152400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03544" y="3620726"/>
            <a:ext cx="923290" cy="723265"/>
          </a:xfrm>
          <a:custGeom>
            <a:avLst/>
            <a:gdLst/>
            <a:ahLst/>
            <a:cxnLst/>
            <a:rect l="l" t="t" r="r" b="b"/>
            <a:pathLst>
              <a:path w="923289" h="723264">
                <a:moveTo>
                  <a:pt x="529060" y="0"/>
                </a:moveTo>
                <a:lnTo>
                  <a:pt x="477298" y="2093"/>
                </a:lnTo>
                <a:lnTo>
                  <a:pt x="424508" y="8911"/>
                </a:lnTo>
                <a:lnTo>
                  <a:pt x="371098" y="20617"/>
                </a:lnTo>
                <a:lnTo>
                  <a:pt x="318903" y="36910"/>
                </a:lnTo>
                <a:lnTo>
                  <a:pt x="269671" y="57145"/>
                </a:lnTo>
                <a:lnTo>
                  <a:pt x="223672" y="80977"/>
                </a:lnTo>
                <a:lnTo>
                  <a:pt x="181178" y="108061"/>
                </a:lnTo>
                <a:lnTo>
                  <a:pt x="142460" y="138050"/>
                </a:lnTo>
                <a:lnTo>
                  <a:pt x="107791" y="170598"/>
                </a:lnTo>
                <a:lnTo>
                  <a:pt x="77442" y="205361"/>
                </a:lnTo>
                <a:lnTo>
                  <a:pt x="51684" y="241991"/>
                </a:lnTo>
                <a:lnTo>
                  <a:pt x="30790" y="280144"/>
                </a:lnTo>
                <a:lnTo>
                  <a:pt x="15030" y="319474"/>
                </a:lnTo>
                <a:lnTo>
                  <a:pt x="4676" y="359634"/>
                </a:lnTo>
                <a:lnTo>
                  <a:pt x="0" y="400279"/>
                </a:lnTo>
                <a:lnTo>
                  <a:pt x="1273" y="441063"/>
                </a:lnTo>
                <a:lnTo>
                  <a:pt x="8767" y="481640"/>
                </a:lnTo>
                <a:lnTo>
                  <a:pt x="22376" y="520600"/>
                </a:lnTo>
                <a:lnTo>
                  <a:pt x="41488" y="556657"/>
                </a:lnTo>
                <a:lnTo>
                  <a:pt x="65696" y="589646"/>
                </a:lnTo>
                <a:lnTo>
                  <a:pt x="94592" y="619400"/>
                </a:lnTo>
                <a:lnTo>
                  <a:pt x="127771" y="645754"/>
                </a:lnTo>
                <a:lnTo>
                  <a:pt x="164825" y="668542"/>
                </a:lnTo>
                <a:lnTo>
                  <a:pt x="205347" y="687599"/>
                </a:lnTo>
                <a:lnTo>
                  <a:pt x="248931" y="702758"/>
                </a:lnTo>
                <a:lnTo>
                  <a:pt x="295170" y="713854"/>
                </a:lnTo>
                <a:lnTo>
                  <a:pt x="343656" y="720721"/>
                </a:lnTo>
                <a:lnTo>
                  <a:pt x="393984" y="723193"/>
                </a:lnTo>
                <a:lnTo>
                  <a:pt x="445746" y="721104"/>
                </a:lnTo>
                <a:lnTo>
                  <a:pt x="498536" y="714289"/>
                </a:lnTo>
                <a:lnTo>
                  <a:pt x="551946" y="702582"/>
                </a:lnTo>
                <a:lnTo>
                  <a:pt x="604140" y="686286"/>
                </a:lnTo>
                <a:lnTo>
                  <a:pt x="653373" y="666047"/>
                </a:lnTo>
                <a:lnTo>
                  <a:pt x="699372" y="642210"/>
                </a:lnTo>
                <a:lnTo>
                  <a:pt x="741866" y="615122"/>
                </a:lnTo>
                <a:lnTo>
                  <a:pt x="780583" y="585127"/>
                </a:lnTo>
                <a:lnTo>
                  <a:pt x="815252" y="552572"/>
                </a:lnTo>
                <a:lnTo>
                  <a:pt x="845602" y="517803"/>
                </a:lnTo>
                <a:lnTo>
                  <a:pt x="871359" y="481166"/>
                </a:lnTo>
                <a:lnTo>
                  <a:pt x="892254" y="443006"/>
                </a:lnTo>
                <a:lnTo>
                  <a:pt x="908014" y="403669"/>
                </a:lnTo>
                <a:lnTo>
                  <a:pt x="918368" y="363501"/>
                </a:lnTo>
                <a:lnTo>
                  <a:pt x="923044" y="322848"/>
                </a:lnTo>
                <a:lnTo>
                  <a:pt x="921771" y="282056"/>
                </a:lnTo>
                <a:lnTo>
                  <a:pt x="914277" y="241470"/>
                </a:lnTo>
                <a:lnTo>
                  <a:pt x="900668" y="202509"/>
                </a:lnTo>
                <a:lnTo>
                  <a:pt x="881556" y="166455"/>
                </a:lnTo>
                <a:lnTo>
                  <a:pt x="857348" y="133471"/>
                </a:lnTo>
                <a:lnTo>
                  <a:pt x="828452" y="103724"/>
                </a:lnTo>
                <a:lnTo>
                  <a:pt x="795273" y="77379"/>
                </a:lnTo>
                <a:lnTo>
                  <a:pt x="758219" y="54601"/>
                </a:lnTo>
                <a:lnTo>
                  <a:pt x="717697" y="35556"/>
                </a:lnTo>
                <a:lnTo>
                  <a:pt x="674113" y="20407"/>
                </a:lnTo>
                <a:lnTo>
                  <a:pt x="627874" y="9322"/>
                </a:lnTo>
                <a:lnTo>
                  <a:pt x="579388" y="2464"/>
                </a:lnTo>
                <a:lnTo>
                  <a:pt x="529060" y="0"/>
                </a:lnTo>
                <a:close/>
              </a:path>
            </a:pathLst>
          </a:custGeom>
          <a:solidFill>
            <a:srgbClr val="0070C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07789" y="3657600"/>
            <a:ext cx="152399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58438" y="4136135"/>
            <a:ext cx="152400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74489" y="3998976"/>
            <a:ext cx="152399" cy="153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06038" y="3895344"/>
            <a:ext cx="152400" cy="153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95498" y="3971544"/>
            <a:ext cx="516890" cy="116205"/>
          </a:xfrm>
          <a:custGeom>
            <a:avLst/>
            <a:gdLst/>
            <a:ahLst/>
            <a:cxnLst/>
            <a:rect l="l" t="t" r="r" b="b"/>
            <a:pathLst>
              <a:path w="516889" h="116204">
                <a:moveTo>
                  <a:pt x="0" y="116090"/>
                </a:moveTo>
                <a:lnTo>
                  <a:pt x="51676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87293" y="3924300"/>
            <a:ext cx="624205" cy="47625"/>
          </a:xfrm>
          <a:custGeom>
            <a:avLst/>
            <a:gdLst/>
            <a:ahLst/>
            <a:cxnLst/>
            <a:rect l="l" t="t" r="r" b="b"/>
            <a:pathLst>
              <a:path w="624205" h="47625">
                <a:moveTo>
                  <a:pt x="0" y="0"/>
                </a:moveTo>
                <a:lnTo>
                  <a:pt x="624077" y="47485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77921" y="3971544"/>
            <a:ext cx="934719" cy="226060"/>
          </a:xfrm>
          <a:custGeom>
            <a:avLst/>
            <a:gdLst/>
            <a:ahLst/>
            <a:cxnLst/>
            <a:rect l="l" t="t" r="r" b="b"/>
            <a:pathLst>
              <a:path w="934719" h="226060">
                <a:moveTo>
                  <a:pt x="0" y="226009"/>
                </a:moveTo>
                <a:lnTo>
                  <a:pt x="93446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12390" y="3854196"/>
            <a:ext cx="999490" cy="118110"/>
          </a:xfrm>
          <a:custGeom>
            <a:avLst/>
            <a:gdLst/>
            <a:ahLst/>
            <a:cxnLst/>
            <a:rect l="l" t="t" r="r" b="b"/>
            <a:pathLst>
              <a:path w="999489" h="118110">
                <a:moveTo>
                  <a:pt x="0" y="0"/>
                </a:moveTo>
                <a:lnTo>
                  <a:pt x="999490" y="117792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15310" y="3733800"/>
            <a:ext cx="798195" cy="405130"/>
          </a:xfrm>
          <a:custGeom>
            <a:avLst/>
            <a:gdLst/>
            <a:ahLst/>
            <a:cxnLst/>
            <a:rect l="l" t="t" r="r" b="b"/>
            <a:pathLst>
              <a:path w="798194" h="405129">
                <a:moveTo>
                  <a:pt x="0" y="404634"/>
                </a:moveTo>
                <a:lnTo>
                  <a:pt x="79768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15310" y="4137659"/>
            <a:ext cx="648970" cy="74930"/>
          </a:xfrm>
          <a:custGeom>
            <a:avLst/>
            <a:gdLst/>
            <a:ahLst/>
            <a:cxnLst/>
            <a:rect l="l" t="t" r="r" b="b"/>
            <a:pathLst>
              <a:path w="648969" h="74929">
                <a:moveTo>
                  <a:pt x="0" y="0"/>
                </a:moveTo>
                <a:lnTo>
                  <a:pt x="648969" y="7468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15310" y="4075176"/>
            <a:ext cx="1064895" cy="62230"/>
          </a:xfrm>
          <a:custGeom>
            <a:avLst/>
            <a:gdLst/>
            <a:ahLst/>
            <a:cxnLst/>
            <a:rect l="l" t="t" r="r" b="b"/>
            <a:pathLst>
              <a:path w="1064895" h="62229">
                <a:moveTo>
                  <a:pt x="0" y="62052"/>
                </a:moveTo>
                <a:lnTo>
                  <a:pt x="106451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77921" y="3733800"/>
            <a:ext cx="1236345" cy="465455"/>
          </a:xfrm>
          <a:custGeom>
            <a:avLst/>
            <a:gdLst/>
            <a:ahLst/>
            <a:cxnLst/>
            <a:rect l="l" t="t" r="r" b="b"/>
            <a:pathLst>
              <a:path w="1236345" h="465454">
                <a:moveTo>
                  <a:pt x="0" y="464845"/>
                </a:moveTo>
                <a:lnTo>
                  <a:pt x="123596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77921" y="4198620"/>
            <a:ext cx="1087755" cy="14604"/>
          </a:xfrm>
          <a:custGeom>
            <a:avLst/>
            <a:gdLst/>
            <a:ahLst/>
            <a:cxnLst/>
            <a:rect l="l" t="t" r="r" b="b"/>
            <a:pathLst>
              <a:path w="1087755" h="14604">
                <a:moveTo>
                  <a:pt x="0" y="0"/>
                </a:moveTo>
                <a:lnTo>
                  <a:pt x="1087247" y="1449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12390" y="3854196"/>
            <a:ext cx="1152525" cy="358775"/>
          </a:xfrm>
          <a:custGeom>
            <a:avLst/>
            <a:gdLst/>
            <a:ahLst/>
            <a:cxnLst/>
            <a:rect l="l" t="t" r="r" b="b"/>
            <a:pathLst>
              <a:path w="1152525" h="358775">
                <a:moveTo>
                  <a:pt x="0" y="0"/>
                </a:moveTo>
                <a:lnTo>
                  <a:pt x="1152143" y="35829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12390" y="3854196"/>
            <a:ext cx="1567815" cy="221615"/>
          </a:xfrm>
          <a:custGeom>
            <a:avLst/>
            <a:gdLst/>
            <a:ahLst/>
            <a:cxnLst/>
            <a:rect l="l" t="t" r="r" b="b"/>
            <a:pathLst>
              <a:path w="1567814" h="221614">
                <a:moveTo>
                  <a:pt x="0" y="0"/>
                </a:moveTo>
                <a:lnTo>
                  <a:pt x="1567687" y="22155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12390" y="3733800"/>
            <a:ext cx="1301115" cy="121285"/>
          </a:xfrm>
          <a:custGeom>
            <a:avLst/>
            <a:gdLst/>
            <a:ahLst/>
            <a:cxnLst/>
            <a:rect l="l" t="t" r="r" b="b"/>
            <a:pathLst>
              <a:path w="1301114" h="121285">
                <a:moveTo>
                  <a:pt x="0" y="121031"/>
                </a:moveTo>
                <a:lnTo>
                  <a:pt x="130098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77921" y="4075176"/>
            <a:ext cx="1503045" cy="122555"/>
          </a:xfrm>
          <a:custGeom>
            <a:avLst/>
            <a:gdLst/>
            <a:ahLst/>
            <a:cxnLst/>
            <a:rect l="l" t="t" r="r" b="b"/>
            <a:pathLst>
              <a:path w="1503045" h="122554">
                <a:moveTo>
                  <a:pt x="0" y="122250"/>
                </a:moveTo>
                <a:lnTo>
                  <a:pt x="150279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87293" y="3733800"/>
            <a:ext cx="925830" cy="191770"/>
          </a:xfrm>
          <a:custGeom>
            <a:avLst/>
            <a:gdLst/>
            <a:ahLst/>
            <a:cxnLst/>
            <a:rect l="l" t="t" r="r" b="b"/>
            <a:pathLst>
              <a:path w="925830" h="191770">
                <a:moveTo>
                  <a:pt x="0" y="191338"/>
                </a:moveTo>
                <a:lnTo>
                  <a:pt x="92557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15310" y="3971544"/>
            <a:ext cx="496570" cy="166370"/>
          </a:xfrm>
          <a:custGeom>
            <a:avLst/>
            <a:gdLst/>
            <a:ahLst/>
            <a:cxnLst/>
            <a:rect l="l" t="t" r="r" b="b"/>
            <a:pathLst>
              <a:path w="496569" h="166370">
                <a:moveTo>
                  <a:pt x="0" y="165811"/>
                </a:moveTo>
                <a:lnTo>
                  <a:pt x="49618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68228" y="3716078"/>
            <a:ext cx="838835" cy="663575"/>
          </a:xfrm>
          <a:custGeom>
            <a:avLst/>
            <a:gdLst/>
            <a:ahLst/>
            <a:cxnLst/>
            <a:rect l="l" t="t" r="r" b="b"/>
            <a:pathLst>
              <a:path w="838835" h="663575">
                <a:moveTo>
                  <a:pt x="365220" y="0"/>
                </a:moveTo>
                <a:lnTo>
                  <a:pt x="315429" y="4623"/>
                </a:lnTo>
                <a:lnTo>
                  <a:pt x="267699" y="13930"/>
                </a:lnTo>
                <a:lnTo>
                  <a:pt x="222467" y="27673"/>
                </a:lnTo>
                <a:lnTo>
                  <a:pt x="180170" y="45608"/>
                </a:lnTo>
                <a:lnTo>
                  <a:pt x="141245" y="67488"/>
                </a:lnTo>
                <a:lnTo>
                  <a:pt x="106131" y="93069"/>
                </a:lnTo>
                <a:lnTo>
                  <a:pt x="75264" y="122103"/>
                </a:lnTo>
                <a:lnTo>
                  <a:pt x="49082" y="154347"/>
                </a:lnTo>
                <a:lnTo>
                  <a:pt x="28021" y="189553"/>
                </a:lnTo>
                <a:lnTo>
                  <a:pt x="12521" y="227477"/>
                </a:lnTo>
                <a:lnTo>
                  <a:pt x="3017" y="267873"/>
                </a:lnTo>
                <a:lnTo>
                  <a:pt x="0" y="309252"/>
                </a:lnTo>
                <a:lnTo>
                  <a:pt x="3439" y="350069"/>
                </a:lnTo>
                <a:lnTo>
                  <a:pt x="12993" y="389960"/>
                </a:lnTo>
                <a:lnTo>
                  <a:pt x="28317" y="428560"/>
                </a:lnTo>
                <a:lnTo>
                  <a:pt x="49071" y="465503"/>
                </a:lnTo>
                <a:lnTo>
                  <a:pt x="74911" y="500424"/>
                </a:lnTo>
                <a:lnTo>
                  <a:pt x="105494" y="532958"/>
                </a:lnTo>
                <a:lnTo>
                  <a:pt x="140477" y="562739"/>
                </a:lnTo>
                <a:lnTo>
                  <a:pt x="179519" y="589404"/>
                </a:lnTo>
                <a:lnTo>
                  <a:pt x="222276" y="612586"/>
                </a:lnTo>
                <a:lnTo>
                  <a:pt x="268405" y="631920"/>
                </a:lnTo>
                <a:lnTo>
                  <a:pt x="317565" y="647041"/>
                </a:lnTo>
                <a:lnTo>
                  <a:pt x="369412" y="657585"/>
                </a:lnTo>
                <a:lnTo>
                  <a:pt x="422011" y="663047"/>
                </a:lnTo>
                <a:lnTo>
                  <a:pt x="473425" y="663338"/>
                </a:lnTo>
                <a:lnTo>
                  <a:pt x="523216" y="658704"/>
                </a:lnTo>
                <a:lnTo>
                  <a:pt x="570946" y="649389"/>
                </a:lnTo>
                <a:lnTo>
                  <a:pt x="616179" y="635639"/>
                </a:lnTo>
                <a:lnTo>
                  <a:pt x="658476" y="617701"/>
                </a:lnTo>
                <a:lnTo>
                  <a:pt x="697400" y="595819"/>
                </a:lnTo>
                <a:lnTo>
                  <a:pt x="732514" y="570239"/>
                </a:lnTo>
                <a:lnTo>
                  <a:pt x="763381" y="541207"/>
                </a:lnTo>
                <a:lnTo>
                  <a:pt x="789564" y="508969"/>
                </a:lnTo>
                <a:lnTo>
                  <a:pt x="810624" y="473769"/>
                </a:lnTo>
                <a:lnTo>
                  <a:pt x="826125" y="435854"/>
                </a:lnTo>
                <a:lnTo>
                  <a:pt x="835629" y="395470"/>
                </a:lnTo>
                <a:lnTo>
                  <a:pt x="838671" y="354090"/>
                </a:lnTo>
                <a:lnTo>
                  <a:pt x="835248" y="313271"/>
                </a:lnTo>
                <a:lnTo>
                  <a:pt x="825705" y="273378"/>
                </a:lnTo>
                <a:lnTo>
                  <a:pt x="810384" y="234776"/>
                </a:lnTo>
                <a:lnTo>
                  <a:pt x="789630" y="197831"/>
                </a:lnTo>
                <a:lnTo>
                  <a:pt x="763786" y="162908"/>
                </a:lnTo>
                <a:lnTo>
                  <a:pt x="733195" y="130373"/>
                </a:lnTo>
                <a:lnTo>
                  <a:pt x="698203" y="100592"/>
                </a:lnTo>
                <a:lnTo>
                  <a:pt x="659151" y="73930"/>
                </a:lnTo>
                <a:lnTo>
                  <a:pt x="616385" y="50753"/>
                </a:lnTo>
                <a:lnTo>
                  <a:pt x="570248" y="31425"/>
                </a:lnTo>
                <a:lnTo>
                  <a:pt x="521083" y="16313"/>
                </a:lnTo>
                <a:lnTo>
                  <a:pt x="469234" y="5783"/>
                </a:lnTo>
                <a:lnTo>
                  <a:pt x="416634" y="304"/>
                </a:lnTo>
                <a:lnTo>
                  <a:pt x="365220" y="0"/>
                </a:lnTo>
                <a:close/>
              </a:path>
            </a:pathLst>
          </a:custGeom>
          <a:solidFill>
            <a:srgbClr val="0070C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35151" y="4158996"/>
            <a:ext cx="152400" cy="1539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75943" y="3848100"/>
            <a:ext cx="152400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03960" y="4061459"/>
            <a:ext cx="152400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01040" y="3777996"/>
            <a:ext cx="152400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37990" y="3620726"/>
            <a:ext cx="923290" cy="723265"/>
          </a:xfrm>
          <a:custGeom>
            <a:avLst/>
            <a:gdLst/>
            <a:ahLst/>
            <a:cxnLst/>
            <a:rect l="l" t="t" r="r" b="b"/>
            <a:pathLst>
              <a:path w="923290" h="723264">
                <a:moveTo>
                  <a:pt x="529060" y="0"/>
                </a:moveTo>
                <a:lnTo>
                  <a:pt x="477298" y="2093"/>
                </a:lnTo>
                <a:lnTo>
                  <a:pt x="424508" y="8911"/>
                </a:lnTo>
                <a:lnTo>
                  <a:pt x="371098" y="20617"/>
                </a:lnTo>
                <a:lnTo>
                  <a:pt x="318903" y="36910"/>
                </a:lnTo>
                <a:lnTo>
                  <a:pt x="269671" y="57145"/>
                </a:lnTo>
                <a:lnTo>
                  <a:pt x="223672" y="80977"/>
                </a:lnTo>
                <a:lnTo>
                  <a:pt x="181178" y="108061"/>
                </a:lnTo>
                <a:lnTo>
                  <a:pt x="142460" y="138050"/>
                </a:lnTo>
                <a:lnTo>
                  <a:pt x="107791" y="170598"/>
                </a:lnTo>
                <a:lnTo>
                  <a:pt x="77442" y="205361"/>
                </a:lnTo>
                <a:lnTo>
                  <a:pt x="51684" y="241991"/>
                </a:lnTo>
                <a:lnTo>
                  <a:pt x="30790" y="280144"/>
                </a:lnTo>
                <a:lnTo>
                  <a:pt x="15030" y="319474"/>
                </a:lnTo>
                <a:lnTo>
                  <a:pt x="4676" y="359634"/>
                </a:lnTo>
                <a:lnTo>
                  <a:pt x="0" y="400279"/>
                </a:lnTo>
                <a:lnTo>
                  <a:pt x="1273" y="441063"/>
                </a:lnTo>
                <a:lnTo>
                  <a:pt x="8767" y="481640"/>
                </a:lnTo>
                <a:lnTo>
                  <a:pt x="22378" y="520600"/>
                </a:lnTo>
                <a:lnTo>
                  <a:pt x="41495" y="556657"/>
                </a:lnTo>
                <a:lnTo>
                  <a:pt x="65710" y="589646"/>
                </a:lnTo>
                <a:lnTo>
                  <a:pt x="94615" y="619400"/>
                </a:lnTo>
                <a:lnTo>
                  <a:pt x="127802" y="645754"/>
                </a:lnTo>
                <a:lnTo>
                  <a:pt x="164865" y="668542"/>
                </a:lnTo>
                <a:lnTo>
                  <a:pt x="205395" y="687599"/>
                </a:lnTo>
                <a:lnTo>
                  <a:pt x="248984" y="702758"/>
                </a:lnTo>
                <a:lnTo>
                  <a:pt x="295226" y="713854"/>
                </a:lnTo>
                <a:lnTo>
                  <a:pt x="343712" y="720721"/>
                </a:lnTo>
                <a:lnTo>
                  <a:pt x="394034" y="723193"/>
                </a:lnTo>
                <a:lnTo>
                  <a:pt x="445786" y="721104"/>
                </a:lnTo>
                <a:lnTo>
                  <a:pt x="498559" y="714289"/>
                </a:lnTo>
                <a:lnTo>
                  <a:pt x="551946" y="702582"/>
                </a:lnTo>
                <a:lnTo>
                  <a:pt x="604140" y="686286"/>
                </a:lnTo>
                <a:lnTo>
                  <a:pt x="653373" y="666047"/>
                </a:lnTo>
                <a:lnTo>
                  <a:pt x="699372" y="642210"/>
                </a:lnTo>
                <a:lnTo>
                  <a:pt x="741866" y="615122"/>
                </a:lnTo>
                <a:lnTo>
                  <a:pt x="780583" y="585127"/>
                </a:lnTo>
                <a:lnTo>
                  <a:pt x="815252" y="552572"/>
                </a:lnTo>
                <a:lnTo>
                  <a:pt x="845602" y="517803"/>
                </a:lnTo>
                <a:lnTo>
                  <a:pt x="871359" y="481166"/>
                </a:lnTo>
                <a:lnTo>
                  <a:pt x="892254" y="443006"/>
                </a:lnTo>
                <a:lnTo>
                  <a:pt x="908014" y="403669"/>
                </a:lnTo>
                <a:lnTo>
                  <a:pt x="918368" y="363501"/>
                </a:lnTo>
                <a:lnTo>
                  <a:pt x="923044" y="322848"/>
                </a:lnTo>
                <a:lnTo>
                  <a:pt x="921771" y="282056"/>
                </a:lnTo>
                <a:lnTo>
                  <a:pt x="914277" y="241470"/>
                </a:lnTo>
                <a:lnTo>
                  <a:pt x="900668" y="202509"/>
                </a:lnTo>
                <a:lnTo>
                  <a:pt x="881556" y="166455"/>
                </a:lnTo>
                <a:lnTo>
                  <a:pt x="857348" y="133471"/>
                </a:lnTo>
                <a:lnTo>
                  <a:pt x="828452" y="103724"/>
                </a:lnTo>
                <a:lnTo>
                  <a:pt x="795273" y="77379"/>
                </a:lnTo>
                <a:lnTo>
                  <a:pt x="758219" y="54601"/>
                </a:lnTo>
                <a:lnTo>
                  <a:pt x="717697" y="35556"/>
                </a:lnTo>
                <a:lnTo>
                  <a:pt x="674113" y="20407"/>
                </a:lnTo>
                <a:lnTo>
                  <a:pt x="627874" y="9322"/>
                </a:lnTo>
                <a:lnTo>
                  <a:pt x="579388" y="2464"/>
                </a:lnTo>
                <a:lnTo>
                  <a:pt x="529060" y="0"/>
                </a:lnTo>
                <a:close/>
              </a:path>
            </a:pathLst>
          </a:custGeom>
          <a:solidFill>
            <a:srgbClr val="0070C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41219" y="3657600"/>
            <a:ext cx="153924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93391" y="4136135"/>
            <a:ext cx="152400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09443" y="3998976"/>
            <a:ext cx="152400" cy="153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40991" y="3895344"/>
            <a:ext cx="152400" cy="153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97457" y="3995165"/>
            <a:ext cx="1165860" cy="64135"/>
          </a:xfrm>
          <a:custGeom>
            <a:avLst/>
            <a:gdLst/>
            <a:ahLst/>
            <a:cxnLst/>
            <a:rect l="l" t="t" r="r" b="b"/>
            <a:pathLst>
              <a:path w="1165859" h="64135">
                <a:moveTo>
                  <a:pt x="0" y="63614"/>
                </a:moveTo>
                <a:lnTo>
                  <a:pt x="1165606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22960" y="3901440"/>
            <a:ext cx="389382" cy="2670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84248" y="3800855"/>
            <a:ext cx="434213" cy="3439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TextShape 1">
            <a:extLst>
              <a:ext uri="{FF2B5EF4-FFF2-40B4-BE49-F238E27FC236}">
                <a16:creationId xmlns:a16="http://schemas.microsoft.com/office/drawing/2014/main" id="{AC4ED063-CA14-E145-B50C-00A4F9788D0D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Linkage criterion</a:t>
            </a:r>
          </a:p>
        </p:txBody>
      </p:sp>
      <p:sp>
        <p:nvSpPr>
          <p:cNvPr id="154" name="TextShape 2">
            <a:extLst>
              <a:ext uri="{FF2B5EF4-FFF2-40B4-BE49-F238E27FC236}">
                <a16:creationId xmlns:a16="http://schemas.microsoft.com/office/drawing/2014/main" id="{CDC53972-DEF6-EF4F-AB5C-50D1698BC28A}"/>
              </a:ext>
            </a:extLst>
          </p:cNvPr>
          <p:cNvSpPr txBox="1"/>
          <p:nvPr/>
        </p:nvSpPr>
        <p:spPr>
          <a:xfrm>
            <a:off x="228600" y="1045722"/>
            <a:ext cx="8769348" cy="5841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need to define a way to measure the distance (linkage criterion) between clusters:</a:t>
            </a:r>
          </a:p>
        </p:txBody>
      </p:sp>
      <p:sp>
        <p:nvSpPr>
          <p:cNvPr id="155" name="TextShape 2">
            <a:extLst>
              <a:ext uri="{FF2B5EF4-FFF2-40B4-BE49-F238E27FC236}">
                <a16:creationId xmlns:a16="http://schemas.microsoft.com/office/drawing/2014/main" id="{1594471F-5BBD-3943-A269-481C525FF2FA}"/>
              </a:ext>
            </a:extLst>
          </p:cNvPr>
          <p:cNvSpPr txBox="1"/>
          <p:nvPr/>
        </p:nvSpPr>
        <p:spPr>
          <a:xfrm>
            <a:off x="1033777" y="1581150"/>
            <a:ext cx="2088617" cy="3181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Single linkage</a:t>
            </a:r>
          </a:p>
        </p:txBody>
      </p:sp>
      <p:sp>
        <p:nvSpPr>
          <p:cNvPr id="156" name="TextShape 2">
            <a:extLst>
              <a:ext uri="{FF2B5EF4-FFF2-40B4-BE49-F238E27FC236}">
                <a16:creationId xmlns:a16="http://schemas.microsoft.com/office/drawing/2014/main" id="{2A806E09-6872-B641-857F-BC2DB033DA26}"/>
              </a:ext>
            </a:extLst>
          </p:cNvPr>
          <p:cNvSpPr txBox="1"/>
          <p:nvPr/>
        </p:nvSpPr>
        <p:spPr>
          <a:xfrm>
            <a:off x="5868228" y="1586451"/>
            <a:ext cx="2080229" cy="3181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Complete linkage</a:t>
            </a:r>
          </a:p>
        </p:txBody>
      </p:sp>
      <p:sp>
        <p:nvSpPr>
          <p:cNvPr id="157" name="TextShape 2">
            <a:extLst>
              <a:ext uri="{FF2B5EF4-FFF2-40B4-BE49-F238E27FC236}">
                <a16:creationId xmlns:a16="http://schemas.microsoft.com/office/drawing/2014/main" id="{D347A652-11D5-F145-8E54-8394A49357B8}"/>
              </a:ext>
            </a:extLst>
          </p:cNvPr>
          <p:cNvSpPr txBox="1"/>
          <p:nvPr/>
        </p:nvSpPr>
        <p:spPr>
          <a:xfrm>
            <a:off x="5868228" y="3333750"/>
            <a:ext cx="2080229" cy="3181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Centroid linkage</a:t>
            </a:r>
          </a:p>
        </p:txBody>
      </p:sp>
      <p:sp>
        <p:nvSpPr>
          <p:cNvPr id="158" name="TextShape 2">
            <a:extLst>
              <a:ext uri="{FF2B5EF4-FFF2-40B4-BE49-F238E27FC236}">
                <a16:creationId xmlns:a16="http://schemas.microsoft.com/office/drawing/2014/main" id="{CBE9ED26-5BF7-4145-B3C7-CD5FBEFBE5EC}"/>
              </a:ext>
            </a:extLst>
          </p:cNvPr>
          <p:cNvSpPr txBox="1"/>
          <p:nvPr/>
        </p:nvSpPr>
        <p:spPr>
          <a:xfrm>
            <a:off x="1033778" y="3328431"/>
            <a:ext cx="2088616" cy="3181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Average linkage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6674222D-E280-6B4F-9D61-412B9CD8A3DC}"/>
                  </a:ext>
                </a:extLst>
              </p:cNvPr>
              <p:cNvSpPr/>
              <p:nvPr/>
            </p:nvSpPr>
            <p:spPr>
              <a:xfrm>
                <a:off x="667738" y="2647950"/>
                <a:ext cx="2811154" cy="487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pc="4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Δ</m:t>
                      </m:r>
                      <m:d>
                        <m:dPr>
                          <m:ctrlPr>
                            <a:rPr lang="el-GR" sz="1600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 sz="1600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600" b="0" i="1" spc="4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600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𝑥</m:t>
                              </m:r>
                              <m:r>
                                <a:rPr lang="en-US" sz="1600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600" b="0" i="1" spc="4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pc="4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b="0" i="1" spc="4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r>
                                <a:rPr lang="en-US" sz="1600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𝑦</m:t>
                              </m:r>
                              <m:r>
                                <a:rPr lang="en-US" sz="1600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600" b="0" i="1" spc="4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pc="4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b="0" i="1" spc="4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l-GR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Δ</m:t>
                          </m:r>
                          <m: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(</m:t>
                          </m:r>
                          <m: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𝑥</m:t>
                          </m:r>
                          <m: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𝑦</m:t>
                          </m:r>
                          <m: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)}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6674222D-E280-6B4F-9D61-412B9CD8A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38" y="2647950"/>
                <a:ext cx="2811154" cy="487441"/>
              </a:xfrm>
              <a:prstGeom prst="rect">
                <a:avLst/>
              </a:prstGeom>
              <a:blipFill>
                <a:blip r:embed="rId1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F38AF45-D2B6-9848-99E1-96380536F05F}"/>
                  </a:ext>
                </a:extLst>
              </p:cNvPr>
              <p:cNvSpPr/>
              <p:nvPr/>
            </p:nvSpPr>
            <p:spPr>
              <a:xfrm>
                <a:off x="5534696" y="2644947"/>
                <a:ext cx="2811154" cy="487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pc="4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Δ</m:t>
                      </m:r>
                      <m:d>
                        <m:dPr>
                          <m:ctrlPr>
                            <a:rPr lang="el-GR" sz="1600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 sz="1600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600" b="0" i="1" spc="4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600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𝑥</m:t>
                              </m:r>
                              <m:r>
                                <a:rPr lang="en-US" sz="1600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600" b="0" i="1" spc="4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pc="4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b="0" i="1" spc="4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r>
                                <a:rPr lang="en-US" sz="1600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𝑦</m:t>
                              </m:r>
                              <m:r>
                                <a:rPr lang="en-US" sz="1600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600" b="0" i="1" spc="4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pc="4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b="0" i="1" spc="4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l-GR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Δ</m:t>
                          </m:r>
                          <m: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(</m:t>
                          </m:r>
                          <m: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𝑥</m:t>
                          </m:r>
                          <m: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𝑦</m:t>
                          </m:r>
                          <m: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)}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F38AF45-D2B6-9848-99E1-96380536F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696" y="2644947"/>
                <a:ext cx="2811154" cy="487441"/>
              </a:xfrm>
              <a:prstGeom prst="rect">
                <a:avLst/>
              </a:prstGeom>
              <a:blipFill>
                <a:blip r:embed="rId1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BB4E0B6D-54F8-8847-8701-E409DF2BE4D4}"/>
                  </a:ext>
                </a:extLst>
              </p:cNvPr>
              <p:cNvSpPr/>
              <p:nvPr/>
            </p:nvSpPr>
            <p:spPr>
              <a:xfrm>
                <a:off x="457200" y="4369943"/>
                <a:ext cx="3492687" cy="746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pc="4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Δ</m:t>
                      </m:r>
                      <m:d>
                        <m:dPr>
                          <m:ctrlPr>
                            <a:rPr lang="el-GR" sz="1600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 sz="1600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600" b="0" i="1" spc="4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sz="1600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ar-AE" sz="1600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sz="1600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ar-AE" sz="1600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a:rPr lang="en-US" sz="1600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𝑥</m:t>
                          </m:r>
                          <m:r>
                            <a:rPr lang="en-US" sz="1600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a:rPr lang="en-US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𝑦</m:t>
                              </m:r>
                              <m:r>
                                <a:rPr lang="en-US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600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l-GR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Δ</m:t>
                              </m:r>
                              <m:r>
                                <a:rPr lang="en-US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(</m:t>
                              </m:r>
                              <m:r>
                                <a:rPr lang="en-US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𝑥</m:t>
                              </m:r>
                              <m:r>
                                <a:rPr lang="en-US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r>
                                <a:rPr lang="en-US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𝑦</m:t>
                              </m:r>
                              <m:r>
                                <a:rPr lang="en-US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BB4E0B6D-54F8-8847-8701-E409DF2BE4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69943"/>
                <a:ext cx="3492687" cy="746743"/>
              </a:xfrm>
              <a:prstGeom prst="rect">
                <a:avLst/>
              </a:prstGeom>
              <a:blipFill>
                <a:blip r:embed="rId16"/>
                <a:stretch>
                  <a:fillRect t="-111667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58AB19C8-8DA2-A249-BB5E-CAF8BC5B8CE4}"/>
                  </a:ext>
                </a:extLst>
              </p:cNvPr>
              <p:cNvSpPr/>
              <p:nvPr/>
            </p:nvSpPr>
            <p:spPr>
              <a:xfrm>
                <a:off x="5521486" y="4369943"/>
                <a:ext cx="3089114" cy="698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pc="4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Δ</m:t>
                      </m:r>
                      <m:d>
                        <m:dPr>
                          <m:ctrlPr>
                            <a:rPr lang="el-GR" sz="1600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 sz="1600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ar-AE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600" b="0" i="1" spc="4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600" i="1" spc="4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Δ</m:t>
                      </m:r>
                      <m:d>
                        <m:dPr>
                          <m:ctrlPr>
                            <a:rPr lang="el-GR" sz="160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60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𝑥</m:t>
                                  </m:r>
                                  <m:r>
                                    <a:rPr lang="en-US" sz="1600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1600" i="1" spc="4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spc="4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600" i="1" spc="4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600" b="0" i="1" spc="4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𝑥</m:t>
                                  </m:r>
                                </m:e>
                              </m:nary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ar-AE" sz="1600" i="1" spc="4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1600" i="1" spc="4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ar-AE" sz="1600" i="1" spc="4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sz="1600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l-GR" sz="1600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0" i="1" spc="4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𝑦</m:t>
                                  </m:r>
                                  <m:r>
                                    <a:rPr lang="en-US" sz="1600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1600" i="1" spc="4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spc="4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600" b="0" i="1" spc="4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600" b="0" i="1" spc="4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𝑦</m:t>
                                  </m:r>
                                </m:e>
                              </m:nary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ar-AE" sz="1600" i="1" spc="4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1600" i="1" spc="4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600" b="0" i="1" spc="4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58AB19C8-8DA2-A249-BB5E-CAF8BC5B8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486" y="4369943"/>
                <a:ext cx="3089114" cy="698012"/>
              </a:xfrm>
              <a:prstGeom prst="rect">
                <a:avLst/>
              </a:prstGeom>
              <a:blipFill>
                <a:blip r:embed="rId17"/>
                <a:stretch>
                  <a:fillRect t="-5535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4B7144B1-A73C-0241-A023-56CFADE0A348}"/>
              </a:ext>
            </a:extLst>
          </p:cNvPr>
          <p:cNvSpPr txBox="1"/>
          <p:nvPr/>
        </p:nvSpPr>
        <p:spPr>
          <a:xfrm>
            <a:off x="3554409" y="1984688"/>
            <a:ext cx="1778742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can use any distance metric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2D9F5CD-A9B0-3B44-B8B3-91D33BEF4719}"/>
              </a:ext>
            </a:extLst>
          </p:cNvPr>
          <p:cNvSpPr txBox="1"/>
          <p:nvPr/>
        </p:nvSpPr>
        <p:spPr>
          <a:xfrm>
            <a:off x="3549851" y="3579666"/>
            <a:ext cx="1778742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 all distance metrics have centroids</a:t>
            </a:r>
          </a:p>
        </p:txBody>
      </p:sp>
    </p:spTree>
    <p:extLst>
      <p:ext uri="{BB962C8B-B14F-4D97-AF65-F5344CB8AC3E}">
        <p14:creationId xmlns:p14="http://schemas.microsoft.com/office/powerpoint/2010/main" val="15973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 animBg="1"/>
      <p:bldP spid="16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/>
          <p:nvPr/>
        </p:nvSpPr>
        <p:spPr>
          <a:xfrm>
            <a:off x="4792248" y="2265104"/>
            <a:ext cx="838835" cy="663575"/>
          </a:xfrm>
          <a:custGeom>
            <a:avLst/>
            <a:gdLst/>
            <a:ahLst/>
            <a:cxnLst/>
            <a:rect l="l" t="t" r="r" b="b"/>
            <a:pathLst>
              <a:path w="838835" h="663575">
                <a:moveTo>
                  <a:pt x="365220" y="0"/>
                </a:moveTo>
                <a:lnTo>
                  <a:pt x="315429" y="4624"/>
                </a:lnTo>
                <a:lnTo>
                  <a:pt x="267699" y="13931"/>
                </a:lnTo>
                <a:lnTo>
                  <a:pt x="222467" y="27675"/>
                </a:lnTo>
                <a:lnTo>
                  <a:pt x="180170" y="45611"/>
                </a:lnTo>
                <a:lnTo>
                  <a:pt x="141245" y="67494"/>
                </a:lnTo>
                <a:lnTo>
                  <a:pt x="106131" y="93077"/>
                </a:lnTo>
                <a:lnTo>
                  <a:pt x="75264" y="122116"/>
                </a:lnTo>
                <a:lnTo>
                  <a:pt x="49082" y="154364"/>
                </a:lnTo>
                <a:lnTo>
                  <a:pt x="28021" y="189576"/>
                </a:lnTo>
                <a:lnTo>
                  <a:pt x="12521" y="227507"/>
                </a:lnTo>
                <a:lnTo>
                  <a:pt x="3017" y="267911"/>
                </a:lnTo>
                <a:lnTo>
                  <a:pt x="0" y="309282"/>
                </a:lnTo>
                <a:lnTo>
                  <a:pt x="3439" y="350093"/>
                </a:lnTo>
                <a:lnTo>
                  <a:pt x="12993" y="389980"/>
                </a:lnTo>
                <a:lnTo>
                  <a:pt x="28317" y="428576"/>
                </a:lnTo>
                <a:lnTo>
                  <a:pt x="49071" y="465516"/>
                </a:lnTo>
                <a:lnTo>
                  <a:pt x="74911" y="500434"/>
                </a:lnTo>
                <a:lnTo>
                  <a:pt x="105494" y="532965"/>
                </a:lnTo>
                <a:lnTo>
                  <a:pt x="140477" y="562743"/>
                </a:lnTo>
                <a:lnTo>
                  <a:pt x="179519" y="589403"/>
                </a:lnTo>
                <a:lnTo>
                  <a:pt x="222276" y="612579"/>
                </a:lnTo>
                <a:lnTo>
                  <a:pt x="268405" y="631905"/>
                </a:lnTo>
                <a:lnTo>
                  <a:pt x="317565" y="647016"/>
                </a:lnTo>
                <a:lnTo>
                  <a:pt x="369412" y="657547"/>
                </a:lnTo>
                <a:lnTo>
                  <a:pt x="422011" y="663025"/>
                </a:lnTo>
                <a:lnTo>
                  <a:pt x="473425" y="663330"/>
                </a:lnTo>
                <a:lnTo>
                  <a:pt x="523216" y="658706"/>
                </a:lnTo>
                <a:lnTo>
                  <a:pt x="570946" y="649399"/>
                </a:lnTo>
                <a:lnTo>
                  <a:pt x="616179" y="635654"/>
                </a:lnTo>
                <a:lnTo>
                  <a:pt x="658476" y="617718"/>
                </a:lnTo>
                <a:lnTo>
                  <a:pt x="697400" y="595835"/>
                </a:lnTo>
                <a:lnTo>
                  <a:pt x="732514" y="570252"/>
                </a:lnTo>
                <a:lnTo>
                  <a:pt x="763381" y="541213"/>
                </a:lnTo>
                <a:lnTo>
                  <a:pt x="789564" y="508965"/>
                </a:lnTo>
                <a:lnTo>
                  <a:pt x="810624" y="473753"/>
                </a:lnTo>
                <a:lnTo>
                  <a:pt x="826125" y="435822"/>
                </a:lnTo>
                <a:lnTo>
                  <a:pt x="835629" y="395419"/>
                </a:lnTo>
                <a:lnTo>
                  <a:pt x="838646" y="354048"/>
                </a:lnTo>
                <a:lnTo>
                  <a:pt x="835206" y="313236"/>
                </a:lnTo>
                <a:lnTo>
                  <a:pt x="825653" y="273349"/>
                </a:lnTo>
                <a:lnTo>
                  <a:pt x="810328" y="234753"/>
                </a:lnTo>
                <a:lnTo>
                  <a:pt x="789574" y="197813"/>
                </a:lnTo>
                <a:lnTo>
                  <a:pt x="763735" y="162895"/>
                </a:lnTo>
                <a:lnTo>
                  <a:pt x="733152" y="130364"/>
                </a:lnTo>
                <a:lnTo>
                  <a:pt x="698168" y="100586"/>
                </a:lnTo>
                <a:lnTo>
                  <a:pt x="659126" y="73926"/>
                </a:lnTo>
                <a:lnTo>
                  <a:pt x="616370" y="50750"/>
                </a:lnTo>
                <a:lnTo>
                  <a:pt x="570240" y="31424"/>
                </a:lnTo>
                <a:lnTo>
                  <a:pt x="521081" y="16313"/>
                </a:lnTo>
                <a:lnTo>
                  <a:pt x="469234" y="5783"/>
                </a:lnTo>
                <a:lnTo>
                  <a:pt x="416634" y="304"/>
                </a:lnTo>
                <a:lnTo>
                  <a:pt x="365220" y="0"/>
                </a:lnTo>
                <a:close/>
              </a:path>
            </a:pathLst>
          </a:custGeom>
          <a:solidFill>
            <a:srgbClr val="0070C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64252" y="2714753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5" h="140335">
                <a:moveTo>
                  <a:pt x="70103" y="0"/>
                </a:moveTo>
                <a:lnTo>
                  <a:pt x="42808" y="5506"/>
                </a:lnTo>
                <a:lnTo>
                  <a:pt x="20526" y="20526"/>
                </a:lnTo>
                <a:lnTo>
                  <a:pt x="5506" y="42808"/>
                </a:lnTo>
                <a:lnTo>
                  <a:pt x="0" y="70104"/>
                </a:lnTo>
                <a:lnTo>
                  <a:pt x="5506" y="97399"/>
                </a:lnTo>
                <a:lnTo>
                  <a:pt x="20526" y="119681"/>
                </a:lnTo>
                <a:lnTo>
                  <a:pt x="42808" y="134701"/>
                </a:lnTo>
                <a:lnTo>
                  <a:pt x="70103" y="140207"/>
                </a:lnTo>
                <a:lnTo>
                  <a:pt x="97399" y="134701"/>
                </a:lnTo>
                <a:lnTo>
                  <a:pt x="119681" y="119681"/>
                </a:lnTo>
                <a:lnTo>
                  <a:pt x="134701" y="97399"/>
                </a:lnTo>
                <a:lnTo>
                  <a:pt x="140208" y="70104"/>
                </a:lnTo>
                <a:lnTo>
                  <a:pt x="134701" y="42808"/>
                </a:lnTo>
                <a:lnTo>
                  <a:pt x="119681" y="20526"/>
                </a:lnTo>
                <a:lnTo>
                  <a:pt x="97399" y="5506"/>
                </a:lnTo>
                <a:lnTo>
                  <a:pt x="7010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64252" y="2714753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5" h="140335">
                <a:moveTo>
                  <a:pt x="0" y="70104"/>
                </a:moveTo>
                <a:lnTo>
                  <a:pt x="5506" y="42808"/>
                </a:lnTo>
                <a:lnTo>
                  <a:pt x="20526" y="20526"/>
                </a:lnTo>
                <a:lnTo>
                  <a:pt x="42808" y="5506"/>
                </a:lnTo>
                <a:lnTo>
                  <a:pt x="70103" y="0"/>
                </a:lnTo>
                <a:lnTo>
                  <a:pt x="97399" y="5506"/>
                </a:lnTo>
                <a:lnTo>
                  <a:pt x="119681" y="20526"/>
                </a:lnTo>
                <a:lnTo>
                  <a:pt x="134701" y="42808"/>
                </a:lnTo>
                <a:lnTo>
                  <a:pt x="140208" y="70104"/>
                </a:lnTo>
                <a:lnTo>
                  <a:pt x="134701" y="97399"/>
                </a:lnTo>
                <a:lnTo>
                  <a:pt x="119681" y="119681"/>
                </a:lnTo>
                <a:lnTo>
                  <a:pt x="97399" y="134701"/>
                </a:lnTo>
                <a:lnTo>
                  <a:pt x="70103" y="140207"/>
                </a:lnTo>
                <a:lnTo>
                  <a:pt x="42808" y="134701"/>
                </a:lnTo>
                <a:lnTo>
                  <a:pt x="20526" y="119681"/>
                </a:lnTo>
                <a:lnTo>
                  <a:pt x="5506" y="97399"/>
                </a:lnTo>
                <a:lnTo>
                  <a:pt x="0" y="7010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05044" y="2403856"/>
            <a:ext cx="142240" cy="140335"/>
          </a:xfrm>
          <a:custGeom>
            <a:avLst/>
            <a:gdLst/>
            <a:ahLst/>
            <a:cxnLst/>
            <a:rect l="l" t="t" r="r" b="b"/>
            <a:pathLst>
              <a:path w="142239" h="140335">
                <a:moveTo>
                  <a:pt x="70865" y="0"/>
                </a:moveTo>
                <a:lnTo>
                  <a:pt x="43291" y="5506"/>
                </a:lnTo>
                <a:lnTo>
                  <a:pt x="20764" y="20526"/>
                </a:lnTo>
                <a:lnTo>
                  <a:pt x="5572" y="42808"/>
                </a:lnTo>
                <a:lnTo>
                  <a:pt x="0" y="70103"/>
                </a:lnTo>
                <a:lnTo>
                  <a:pt x="5572" y="97399"/>
                </a:lnTo>
                <a:lnTo>
                  <a:pt x="20764" y="119681"/>
                </a:lnTo>
                <a:lnTo>
                  <a:pt x="43291" y="134701"/>
                </a:lnTo>
                <a:lnTo>
                  <a:pt x="70865" y="140207"/>
                </a:lnTo>
                <a:lnTo>
                  <a:pt x="98440" y="134701"/>
                </a:lnTo>
                <a:lnTo>
                  <a:pt x="120967" y="119681"/>
                </a:lnTo>
                <a:lnTo>
                  <a:pt x="136159" y="97399"/>
                </a:lnTo>
                <a:lnTo>
                  <a:pt x="141731" y="70103"/>
                </a:lnTo>
                <a:lnTo>
                  <a:pt x="136159" y="42808"/>
                </a:lnTo>
                <a:lnTo>
                  <a:pt x="120967" y="20526"/>
                </a:lnTo>
                <a:lnTo>
                  <a:pt x="98440" y="5506"/>
                </a:lnTo>
                <a:lnTo>
                  <a:pt x="70865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05044" y="2403856"/>
            <a:ext cx="142240" cy="140335"/>
          </a:xfrm>
          <a:custGeom>
            <a:avLst/>
            <a:gdLst/>
            <a:ahLst/>
            <a:cxnLst/>
            <a:rect l="l" t="t" r="r" b="b"/>
            <a:pathLst>
              <a:path w="142239" h="140335">
                <a:moveTo>
                  <a:pt x="0" y="70103"/>
                </a:moveTo>
                <a:lnTo>
                  <a:pt x="5572" y="42808"/>
                </a:lnTo>
                <a:lnTo>
                  <a:pt x="20764" y="20526"/>
                </a:lnTo>
                <a:lnTo>
                  <a:pt x="43291" y="5506"/>
                </a:lnTo>
                <a:lnTo>
                  <a:pt x="70865" y="0"/>
                </a:lnTo>
                <a:lnTo>
                  <a:pt x="98440" y="5506"/>
                </a:lnTo>
                <a:lnTo>
                  <a:pt x="120967" y="20526"/>
                </a:lnTo>
                <a:lnTo>
                  <a:pt x="136159" y="42808"/>
                </a:lnTo>
                <a:lnTo>
                  <a:pt x="141731" y="70103"/>
                </a:lnTo>
                <a:lnTo>
                  <a:pt x="136159" y="97399"/>
                </a:lnTo>
                <a:lnTo>
                  <a:pt x="120967" y="119681"/>
                </a:lnTo>
                <a:lnTo>
                  <a:pt x="98440" y="134701"/>
                </a:lnTo>
                <a:lnTo>
                  <a:pt x="70865" y="140207"/>
                </a:lnTo>
                <a:lnTo>
                  <a:pt x="43291" y="134701"/>
                </a:lnTo>
                <a:lnTo>
                  <a:pt x="20764" y="119681"/>
                </a:lnTo>
                <a:lnTo>
                  <a:pt x="5572" y="97399"/>
                </a:lnTo>
                <a:lnTo>
                  <a:pt x="0" y="7010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33059" y="2617216"/>
            <a:ext cx="142240" cy="140335"/>
          </a:xfrm>
          <a:custGeom>
            <a:avLst/>
            <a:gdLst/>
            <a:ahLst/>
            <a:cxnLst/>
            <a:rect l="l" t="t" r="r" b="b"/>
            <a:pathLst>
              <a:path w="142239" h="140335">
                <a:moveTo>
                  <a:pt x="70865" y="0"/>
                </a:moveTo>
                <a:lnTo>
                  <a:pt x="43291" y="5506"/>
                </a:lnTo>
                <a:lnTo>
                  <a:pt x="20764" y="20526"/>
                </a:lnTo>
                <a:lnTo>
                  <a:pt x="5572" y="42808"/>
                </a:lnTo>
                <a:lnTo>
                  <a:pt x="0" y="70104"/>
                </a:lnTo>
                <a:lnTo>
                  <a:pt x="5572" y="97399"/>
                </a:lnTo>
                <a:lnTo>
                  <a:pt x="20764" y="119681"/>
                </a:lnTo>
                <a:lnTo>
                  <a:pt x="43291" y="134701"/>
                </a:lnTo>
                <a:lnTo>
                  <a:pt x="70865" y="140208"/>
                </a:lnTo>
                <a:lnTo>
                  <a:pt x="98440" y="134701"/>
                </a:lnTo>
                <a:lnTo>
                  <a:pt x="120967" y="119681"/>
                </a:lnTo>
                <a:lnTo>
                  <a:pt x="136159" y="97399"/>
                </a:lnTo>
                <a:lnTo>
                  <a:pt x="141731" y="70104"/>
                </a:lnTo>
                <a:lnTo>
                  <a:pt x="136159" y="42808"/>
                </a:lnTo>
                <a:lnTo>
                  <a:pt x="120967" y="20526"/>
                </a:lnTo>
                <a:lnTo>
                  <a:pt x="98440" y="5506"/>
                </a:lnTo>
                <a:lnTo>
                  <a:pt x="70865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33059" y="2617216"/>
            <a:ext cx="142240" cy="140335"/>
          </a:xfrm>
          <a:custGeom>
            <a:avLst/>
            <a:gdLst/>
            <a:ahLst/>
            <a:cxnLst/>
            <a:rect l="l" t="t" r="r" b="b"/>
            <a:pathLst>
              <a:path w="142239" h="140335">
                <a:moveTo>
                  <a:pt x="0" y="70104"/>
                </a:moveTo>
                <a:lnTo>
                  <a:pt x="5572" y="42808"/>
                </a:lnTo>
                <a:lnTo>
                  <a:pt x="20764" y="20526"/>
                </a:lnTo>
                <a:lnTo>
                  <a:pt x="43291" y="5506"/>
                </a:lnTo>
                <a:lnTo>
                  <a:pt x="70865" y="0"/>
                </a:lnTo>
                <a:lnTo>
                  <a:pt x="98440" y="5506"/>
                </a:lnTo>
                <a:lnTo>
                  <a:pt x="120967" y="20526"/>
                </a:lnTo>
                <a:lnTo>
                  <a:pt x="136159" y="42808"/>
                </a:lnTo>
                <a:lnTo>
                  <a:pt x="141731" y="70104"/>
                </a:lnTo>
                <a:lnTo>
                  <a:pt x="136159" y="97399"/>
                </a:lnTo>
                <a:lnTo>
                  <a:pt x="120967" y="119681"/>
                </a:lnTo>
                <a:lnTo>
                  <a:pt x="98440" y="134701"/>
                </a:lnTo>
                <a:lnTo>
                  <a:pt x="70865" y="140208"/>
                </a:lnTo>
                <a:lnTo>
                  <a:pt x="43291" y="134701"/>
                </a:lnTo>
                <a:lnTo>
                  <a:pt x="20764" y="119681"/>
                </a:lnTo>
                <a:lnTo>
                  <a:pt x="5572" y="97399"/>
                </a:lnTo>
                <a:lnTo>
                  <a:pt x="0" y="7010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30140" y="2333753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5" h="140335">
                <a:moveTo>
                  <a:pt x="70104" y="0"/>
                </a:moveTo>
                <a:lnTo>
                  <a:pt x="42808" y="5506"/>
                </a:lnTo>
                <a:lnTo>
                  <a:pt x="20526" y="20526"/>
                </a:lnTo>
                <a:lnTo>
                  <a:pt x="5506" y="42808"/>
                </a:lnTo>
                <a:lnTo>
                  <a:pt x="0" y="70104"/>
                </a:lnTo>
                <a:lnTo>
                  <a:pt x="5506" y="97399"/>
                </a:lnTo>
                <a:lnTo>
                  <a:pt x="20526" y="119681"/>
                </a:lnTo>
                <a:lnTo>
                  <a:pt x="42808" y="134701"/>
                </a:lnTo>
                <a:lnTo>
                  <a:pt x="70104" y="140207"/>
                </a:lnTo>
                <a:lnTo>
                  <a:pt x="97399" y="134701"/>
                </a:lnTo>
                <a:lnTo>
                  <a:pt x="119681" y="119681"/>
                </a:lnTo>
                <a:lnTo>
                  <a:pt x="134701" y="97399"/>
                </a:lnTo>
                <a:lnTo>
                  <a:pt x="140208" y="70104"/>
                </a:lnTo>
                <a:lnTo>
                  <a:pt x="134701" y="42808"/>
                </a:lnTo>
                <a:lnTo>
                  <a:pt x="119681" y="20526"/>
                </a:lnTo>
                <a:lnTo>
                  <a:pt x="97399" y="5506"/>
                </a:lnTo>
                <a:lnTo>
                  <a:pt x="70104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30140" y="2333753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5" h="140335">
                <a:moveTo>
                  <a:pt x="0" y="70104"/>
                </a:moveTo>
                <a:lnTo>
                  <a:pt x="5506" y="42808"/>
                </a:lnTo>
                <a:lnTo>
                  <a:pt x="20526" y="20526"/>
                </a:lnTo>
                <a:lnTo>
                  <a:pt x="42808" y="5506"/>
                </a:lnTo>
                <a:lnTo>
                  <a:pt x="70104" y="0"/>
                </a:lnTo>
                <a:lnTo>
                  <a:pt x="97399" y="5506"/>
                </a:lnTo>
                <a:lnTo>
                  <a:pt x="119681" y="20526"/>
                </a:lnTo>
                <a:lnTo>
                  <a:pt x="134701" y="42808"/>
                </a:lnTo>
                <a:lnTo>
                  <a:pt x="140208" y="70104"/>
                </a:lnTo>
                <a:lnTo>
                  <a:pt x="134701" y="97399"/>
                </a:lnTo>
                <a:lnTo>
                  <a:pt x="119681" y="119681"/>
                </a:lnTo>
                <a:lnTo>
                  <a:pt x="97399" y="134701"/>
                </a:lnTo>
                <a:lnTo>
                  <a:pt x="70104" y="140207"/>
                </a:lnTo>
                <a:lnTo>
                  <a:pt x="42808" y="134701"/>
                </a:lnTo>
                <a:lnTo>
                  <a:pt x="20526" y="119681"/>
                </a:lnTo>
                <a:lnTo>
                  <a:pt x="5506" y="97399"/>
                </a:lnTo>
                <a:lnTo>
                  <a:pt x="0" y="7010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78552" y="2563877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2765" y="0"/>
                </a:moveTo>
                <a:lnTo>
                  <a:pt x="20038" y="2583"/>
                </a:lnTo>
                <a:lnTo>
                  <a:pt x="9620" y="9620"/>
                </a:lnTo>
                <a:lnTo>
                  <a:pt x="2583" y="20038"/>
                </a:lnTo>
                <a:lnTo>
                  <a:pt x="0" y="32766"/>
                </a:lnTo>
                <a:lnTo>
                  <a:pt x="2583" y="45493"/>
                </a:lnTo>
                <a:lnTo>
                  <a:pt x="9620" y="55911"/>
                </a:lnTo>
                <a:lnTo>
                  <a:pt x="20038" y="62948"/>
                </a:lnTo>
                <a:lnTo>
                  <a:pt x="32765" y="65531"/>
                </a:lnTo>
                <a:lnTo>
                  <a:pt x="45493" y="62948"/>
                </a:lnTo>
                <a:lnTo>
                  <a:pt x="55911" y="55911"/>
                </a:lnTo>
                <a:lnTo>
                  <a:pt x="62948" y="45493"/>
                </a:lnTo>
                <a:lnTo>
                  <a:pt x="65532" y="32766"/>
                </a:lnTo>
                <a:lnTo>
                  <a:pt x="62948" y="20038"/>
                </a:lnTo>
                <a:lnTo>
                  <a:pt x="55911" y="9620"/>
                </a:lnTo>
                <a:lnTo>
                  <a:pt x="45493" y="2583"/>
                </a:lnTo>
                <a:lnTo>
                  <a:pt x="32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50535" y="2452625"/>
            <a:ext cx="138430" cy="121285"/>
          </a:xfrm>
          <a:custGeom>
            <a:avLst/>
            <a:gdLst/>
            <a:ahLst/>
            <a:cxnLst/>
            <a:rect l="l" t="t" r="r" b="b"/>
            <a:pathLst>
              <a:path w="138429" h="121285">
                <a:moveTo>
                  <a:pt x="0" y="0"/>
                </a:moveTo>
                <a:lnTo>
                  <a:pt x="138175" y="120776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34355" y="2620265"/>
            <a:ext cx="53975" cy="95250"/>
          </a:xfrm>
          <a:custGeom>
            <a:avLst/>
            <a:gdLst/>
            <a:ahLst/>
            <a:cxnLst/>
            <a:rect l="l" t="t" r="r" b="b"/>
            <a:pathLst>
              <a:path w="53975" h="95250">
                <a:moveTo>
                  <a:pt x="0" y="94995"/>
                </a:moveTo>
                <a:lnTo>
                  <a:pt x="53848" y="0"/>
                </a:lnTo>
              </a:path>
            </a:pathLst>
          </a:custGeom>
          <a:ln w="609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34940" y="2522728"/>
            <a:ext cx="92075" cy="50800"/>
          </a:xfrm>
          <a:custGeom>
            <a:avLst/>
            <a:gdLst/>
            <a:ahLst/>
            <a:cxnLst/>
            <a:rect l="l" t="t" r="r" b="b"/>
            <a:pathLst>
              <a:path w="92075" h="50800">
                <a:moveTo>
                  <a:pt x="0" y="50546"/>
                </a:moveTo>
                <a:lnTo>
                  <a:pt x="91948" y="0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44084" y="2597405"/>
            <a:ext cx="189865" cy="90170"/>
          </a:xfrm>
          <a:custGeom>
            <a:avLst/>
            <a:gdLst/>
            <a:ahLst/>
            <a:cxnLst/>
            <a:rect l="l" t="t" r="r" b="b"/>
            <a:pathLst>
              <a:path w="189864" h="90169">
                <a:moveTo>
                  <a:pt x="0" y="0"/>
                </a:moveTo>
                <a:lnTo>
                  <a:pt x="189737" y="90169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99448" y="2254984"/>
            <a:ext cx="923290" cy="723900"/>
          </a:xfrm>
          <a:custGeom>
            <a:avLst/>
            <a:gdLst/>
            <a:ahLst/>
            <a:cxnLst/>
            <a:rect l="l" t="t" r="r" b="b"/>
            <a:pathLst>
              <a:path w="923290" h="723900">
                <a:moveTo>
                  <a:pt x="529008" y="0"/>
                </a:moveTo>
                <a:lnTo>
                  <a:pt x="477257" y="2085"/>
                </a:lnTo>
                <a:lnTo>
                  <a:pt x="424485" y="8898"/>
                </a:lnTo>
                <a:lnTo>
                  <a:pt x="371098" y="20602"/>
                </a:lnTo>
                <a:lnTo>
                  <a:pt x="318903" y="36896"/>
                </a:lnTo>
                <a:lnTo>
                  <a:pt x="269671" y="57136"/>
                </a:lnTo>
                <a:lnTo>
                  <a:pt x="223672" y="80976"/>
                </a:lnTo>
                <a:lnTo>
                  <a:pt x="181178" y="108069"/>
                </a:lnTo>
                <a:lnTo>
                  <a:pt x="142460" y="138068"/>
                </a:lnTo>
                <a:lnTo>
                  <a:pt x="107791" y="170628"/>
                </a:lnTo>
                <a:lnTo>
                  <a:pt x="77442" y="205403"/>
                </a:lnTo>
                <a:lnTo>
                  <a:pt x="51684" y="242046"/>
                </a:lnTo>
                <a:lnTo>
                  <a:pt x="30790" y="280210"/>
                </a:lnTo>
                <a:lnTo>
                  <a:pt x="15030" y="319550"/>
                </a:lnTo>
                <a:lnTo>
                  <a:pt x="4676" y="359719"/>
                </a:lnTo>
                <a:lnTo>
                  <a:pt x="0" y="400371"/>
                </a:lnTo>
                <a:lnTo>
                  <a:pt x="1273" y="441160"/>
                </a:lnTo>
                <a:lnTo>
                  <a:pt x="8767" y="481739"/>
                </a:lnTo>
                <a:lnTo>
                  <a:pt x="22353" y="520702"/>
                </a:lnTo>
                <a:lnTo>
                  <a:pt x="41448" y="556762"/>
                </a:lnTo>
                <a:lnTo>
                  <a:pt x="65645" y="589753"/>
                </a:lnTo>
                <a:lnTo>
                  <a:pt x="94537" y="619510"/>
                </a:lnTo>
                <a:lnTo>
                  <a:pt x="127715" y="645867"/>
                </a:lnTo>
                <a:lnTo>
                  <a:pt x="164771" y="668658"/>
                </a:lnTo>
                <a:lnTo>
                  <a:pt x="205299" y="687717"/>
                </a:lnTo>
                <a:lnTo>
                  <a:pt x="248891" y="702879"/>
                </a:lnTo>
                <a:lnTo>
                  <a:pt x="295138" y="713978"/>
                </a:lnTo>
                <a:lnTo>
                  <a:pt x="343634" y="720847"/>
                </a:lnTo>
                <a:lnTo>
                  <a:pt x="393970" y="723322"/>
                </a:lnTo>
                <a:lnTo>
                  <a:pt x="445740" y="721236"/>
                </a:lnTo>
                <a:lnTo>
                  <a:pt x="498534" y="714424"/>
                </a:lnTo>
                <a:lnTo>
                  <a:pt x="551946" y="702719"/>
                </a:lnTo>
                <a:lnTo>
                  <a:pt x="604140" y="686402"/>
                </a:lnTo>
                <a:lnTo>
                  <a:pt x="653373" y="666145"/>
                </a:lnTo>
                <a:lnTo>
                  <a:pt x="699371" y="642295"/>
                </a:lnTo>
                <a:lnTo>
                  <a:pt x="741863" y="615197"/>
                </a:lnTo>
                <a:lnTo>
                  <a:pt x="780578" y="585197"/>
                </a:lnTo>
                <a:lnTo>
                  <a:pt x="815242" y="552640"/>
                </a:lnTo>
                <a:lnTo>
                  <a:pt x="845586" y="517871"/>
                </a:lnTo>
                <a:lnTo>
                  <a:pt x="871336" y="481236"/>
                </a:lnTo>
                <a:lnTo>
                  <a:pt x="892220" y="443080"/>
                </a:lnTo>
                <a:lnTo>
                  <a:pt x="907968" y="403749"/>
                </a:lnTo>
                <a:lnTo>
                  <a:pt x="918307" y="363588"/>
                </a:lnTo>
                <a:lnTo>
                  <a:pt x="922964" y="322943"/>
                </a:lnTo>
                <a:lnTo>
                  <a:pt x="921669" y="282159"/>
                </a:lnTo>
                <a:lnTo>
                  <a:pt x="914150" y="241582"/>
                </a:lnTo>
                <a:lnTo>
                  <a:pt x="900564" y="202620"/>
                </a:lnTo>
                <a:lnTo>
                  <a:pt x="881469" y="166560"/>
                </a:lnTo>
                <a:lnTo>
                  <a:pt x="857273" y="133568"/>
                </a:lnTo>
                <a:lnTo>
                  <a:pt x="828383" y="103811"/>
                </a:lnTo>
                <a:lnTo>
                  <a:pt x="795208" y="77454"/>
                </a:lnTo>
                <a:lnTo>
                  <a:pt x="758155" y="54663"/>
                </a:lnTo>
                <a:lnTo>
                  <a:pt x="717633" y="35604"/>
                </a:lnTo>
                <a:lnTo>
                  <a:pt x="674050" y="20442"/>
                </a:lnTo>
                <a:lnTo>
                  <a:pt x="627812" y="9344"/>
                </a:lnTo>
                <a:lnTo>
                  <a:pt x="579329" y="2474"/>
                </a:lnTo>
                <a:lnTo>
                  <a:pt x="529008" y="0"/>
                </a:lnTo>
                <a:close/>
              </a:path>
            </a:pathLst>
          </a:custGeom>
          <a:solidFill>
            <a:srgbClr val="0070C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10043" y="2297177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70103" y="0"/>
                </a:moveTo>
                <a:lnTo>
                  <a:pt x="42808" y="5506"/>
                </a:lnTo>
                <a:lnTo>
                  <a:pt x="20526" y="20526"/>
                </a:lnTo>
                <a:lnTo>
                  <a:pt x="5506" y="42808"/>
                </a:lnTo>
                <a:lnTo>
                  <a:pt x="0" y="70104"/>
                </a:lnTo>
                <a:lnTo>
                  <a:pt x="5506" y="97399"/>
                </a:lnTo>
                <a:lnTo>
                  <a:pt x="20526" y="119681"/>
                </a:lnTo>
                <a:lnTo>
                  <a:pt x="42808" y="134701"/>
                </a:lnTo>
                <a:lnTo>
                  <a:pt x="70103" y="140207"/>
                </a:lnTo>
                <a:lnTo>
                  <a:pt x="97399" y="134701"/>
                </a:lnTo>
                <a:lnTo>
                  <a:pt x="119681" y="119681"/>
                </a:lnTo>
                <a:lnTo>
                  <a:pt x="134701" y="97399"/>
                </a:lnTo>
                <a:lnTo>
                  <a:pt x="140207" y="70104"/>
                </a:lnTo>
                <a:lnTo>
                  <a:pt x="134701" y="42808"/>
                </a:lnTo>
                <a:lnTo>
                  <a:pt x="119681" y="20526"/>
                </a:lnTo>
                <a:lnTo>
                  <a:pt x="97399" y="5506"/>
                </a:lnTo>
                <a:lnTo>
                  <a:pt x="7010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10043" y="2297177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70104"/>
                </a:moveTo>
                <a:lnTo>
                  <a:pt x="5506" y="42808"/>
                </a:lnTo>
                <a:lnTo>
                  <a:pt x="20526" y="20526"/>
                </a:lnTo>
                <a:lnTo>
                  <a:pt x="42808" y="5506"/>
                </a:lnTo>
                <a:lnTo>
                  <a:pt x="70103" y="0"/>
                </a:lnTo>
                <a:lnTo>
                  <a:pt x="97399" y="5506"/>
                </a:lnTo>
                <a:lnTo>
                  <a:pt x="119681" y="20526"/>
                </a:lnTo>
                <a:lnTo>
                  <a:pt x="134701" y="42808"/>
                </a:lnTo>
                <a:lnTo>
                  <a:pt x="140207" y="70104"/>
                </a:lnTo>
                <a:lnTo>
                  <a:pt x="134701" y="97399"/>
                </a:lnTo>
                <a:lnTo>
                  <a:pt x="119681" y="119681"/>
                </a:lnTo>
                <a:lnTo>
                  <a:pt x="97399" y="134701"/>
                </a:lnTo>
                <a:lnTo>
                  <a:pt x="70103" y="140207"/>
                </a:lnTo>
                <a:lnTo>
                  <a:pt x="42808" y="134701"/>
                </a:lnTo>
                <a:lnTo>
                  <a:pt x="20526" y="119681"/>
                </a:lnTo>
                <a:lnTo>
                  <a:pt x="5506" y="97399"/>
                </a:lnTo>
                <a:lnTo>
                  <a:pt x="0" y="7010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60692" y="2777237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70103" y="0"/>
                </a:moveTo>
                <a:lnTo>
                  <a:pt x="42808" y="5506"/>
                </a:lnTo>
                <a:lnTo>
                  <a:pt x="20526" y="20526"/>
                </a:lnTo>
                <a:lnTo>
                  <a:pt x="5506" y="42808"/>
                </a:lnTo>
                <a:lnTo>
                  <a:pt x="0" y="70103"/>
                </a:lnTo>
                <a:lnTo>
                  <a:pt x="5506" y="97399"/>
                </a:lnTo>
                <a:lnTo>
                  <a:pt x="20526" y="119681"/>
                </a:lnTo>
                <a:lnTo>
                  <a:pt x="42808" y="134701"/>
                </a:lnTo>
                <a:lnTo>
                  <a:pt x="70103" y="140207"/>
                </a:lnTo>
                <a:lnTo>
                  <a:pt x="97399" y="134701"/>
                </a:lnTo>
                <a:lnTo>
                  <a:pt x="119681" y="119681"/>
                </a:lnTo>
                <a:lnTo>
                  <a:pt x="134701" y="97399"/>
                </a:lnTo>
                <a:lnTo>
                  <a:pt x="140207" y="70103"/>
                </a:lnTo>
                <a:lnTo>
                  <a:pt x="134701" y="42808"/>
                </a:lnTo>
                <a:lnTo>
                  <a:pt x="119681" y="20526"/>
                </a:lnTo>
                <a:lnTo>
                  <a:pt x="97399" y="5506"/>
                </a:lnTo>
                <a:lnTo>
                  <a:pt x="7010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60692" y="2777237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70103"/>
                </a:moveTo>
                <a:lnTo>
                  <a:pt x="5506" y="42808"/>
                </a:lnTo>
                <a:lnTo>
                  <a:pt x="20526" y="20526"/>
                </a:lnTo>
                <a:lnTo>
                  <a:pt x="42808" y="5506"/>
                </a:lnTo>
                <a:lnTo>
                  <a:pt x="70103" y="0"/>
                </a:lnTo>
                <a:lnTo>
                  <a:pt x="97399" y="5506"/>
                </a:lnTo>
                <a:lnTo>
                  <a:pt x="119681" y="20526"/>
                </a:lnTo>
                <a:lnTo>
                  <a:pt x="134701" y="42808"/>
                </a:lnTo>
                <a:lnTo>
                  <a:pt x="140207" y="70103"/>
                </a:lnTo>
                <a:lnTo>
                  <a:pt x="134701" y="97399"/>
                </a:lnTo>
                <a:lnTo>
                  <a:pt x="119681" y="119681"/>
                </a:lnTo>
                <a:lnTo>
                  <a:pt x="97399" y="134701"/>
                </a:lnTo>
                <a:lnTo>
                  <a:pt x="70103" y="140207"/>
                </a:lnTo>
                <a:lnTo>
                  <a:pt x="42808" y="134701"/>
                </a:lnTo>
                <a:lnTo>
                  <a:pt x="20526" y="119681"/>
                </a:lnTo>
                <a:lnTo>
                  <a:pt x="5506" y="97399"/>
                </a:lnTo>
                <a:lnTo>
                  <a:pt x="0" y="7010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76743" y="2640077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70103" y="0"/>
                </a:moveTo>
                <a:lnTo>
                  <a:pt x="42808" y="5506"/>
                </a:lnTo>
                <a:lnTo>
                  <a:pt x="20526" y="20526"/>
                </a:lnTo>
                <a:lnTo>
                  <a:pt x="5506" y="42808"/>
                </a:lnTo>
                <a:lnTo>
                  <a:pt x="0" y="70104"/>
                </a:lnTo>
                <a:lnTo>
                  <a:pt x="5506" y="97399"/>
                </a:lnTo>
                <a:lnTo>
                  <a:pt x="20526" y="119681"/>
                </a:lnTo>
                <a:lnTo>
                  <a:pt x="42808" y="134701"/>
                </a:lnTo>
                <a:lnTo>
                  <a:pt x="70103" y="140207"/>
                </a:lnTo>
                <a:lnTo>
                  <a:pt x="97399" y="134701"/>
                </a:lnTo>
                <a:lnTo>
                  <a:pt x="119681" y="119681"/>
                </a:lnTo>
                <a:lnTo>
                  <a:pt x="134701" y="97399"/>
                </a:lnTo>
                <a:lnTo>
                  <a:pt x="140207" y="70104"/>
                </a:lnTo>
                <a:lnTo>
                  <a:pt x="134701" y="42808"/>
                </a:lnTo>
                <a:lnTo>
                  <a:pt x="119681" y="20526"/>
                </a:lnTo>
                <a:lnTo>
                  <a:pt x="97399" y="5506"/>
                </a:lnTo>
                <a:lnTo>
                  <a:pt x="7010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76743" y="2640077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70104"/>
                </a:moveTo>
                <a:lnTo>
                  <a:pt x="5506" y="42808"/>
                </a:lnTo>
                <a:lnTo>
                  <a:pt x="20526" y="20526"/>
                </a:lnTo>
                <a:lnTo>
                  <a:pt x="42808" y="5506"/>
                </a:lnTo>
                <a:lnTo>
                  <a:pt x="70103" y="0"/>
                </a:lnTo>
                <a:lnTo>
                  <a:pt x="97399" y="5506"/>
                </a:lnTo>
                <a:lnTo>
                  <a:pt x="119681" y="20526"/>
                </a:lnTo>
                <a:lnTo>
                  <a:pt x="134701" y="42808"/>
                </a:lnTo>
                <a:lnTo>
                  <a:pt x="140207" y="70104"/>
                </a:lnTo>
                <a:lnTo>
                  <a:pt x="134701" y="97399"/>
                </a:lnTo>
                <a:lnTo>
                  <a:pt x="119681" y="119681"/>
                </a:lnTo>
                <a:lnTo>
                  <a:pt x="97399" y="134701"/>
                </a:lnTo>
                <a:lnTo>
                  <a:pt x="70103" y="140207"/>
                </a:lnTo>
                <a:lnTo>
                  <a:pt x="42808" y="134701"/>
                </a:lnTo>
                <a:lnTo>
                  <a:pt x="20526" y="119681"/>
                </a:lnTo>
                <a:lnTo>
                  <a:pt x="5506" y="97399"/>
                </a:lnTo>
                <a:lnTo>
                  <a:pt x="0" y="7010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08292" y="2536444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70103" y="0"/>
                </a:moveTo>
                <a:lnTo>
                  <a:pt x="42808" y="5506"/>
                </a:lnTo>
                <a:lnTo>
                  <a:pt x="20526" y="20526"/>
                </a:lnTo>
                <a:lnTo>
                  <a:pt x="5506" y="42808"/>
                </a:lnTo>
                <a:lnTo>
                  <a:pt x="0" y="70104"/>
                </a:lnTo>
                <a:lnTo>
                  <a:pt x="5506" y="97399"/>
                </a:lnTo>
                <a:lnTo>
                  <a:pt x="20526" y="119681"/>
                </a:lnTo>
                <a:lnTo>
                  <a:pt x="42808" y="134701"/>
                </a:lnTo>
                <a:lnTo>
                  <a:pt x="70103" y="140207"/>
                </a:lnTo>
                <a:lnTo>
                  <a:pt x="97399" y="134701"/>
                </a:lnTo>
                <a:lnTo>
                  <a:pt x="119681" y="119681"/>
                </a:lnTo>
                <a:lnTo>
                  <a:pt x="134701" y="97399"/>
                </a:lnTo>
                <a:lnTo>
                  <a:pt x="140207" y="70104"/>
                </a:lnTo>
                <a:lnTo>
                  <a:pt x="134701" y="42808"/>
                </a:lnTo>
                <a:lnTo>
                  <a:pt x="119681" y="20526"/>
                </a:lnTo>
                <a:lnTo>
                  <a:pt x="97399" y="5506"/>
                </a:lnTo>
                <a:lnTo>
                  <a:pt x="7010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08292" y="2536444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70104"/>
                </a:moveTo>
                <a:lnTo>
                  <a:pt x="5506" y="42808"/>
                </a:lnTo>
                <a:lnTo>
                  <a:pt x="20526" y="20526"/>
                </a:lnTo>
                <a:lnTo>
                  <a:pt x="42808" y="5506"/>
                </a:lnTo>
                <a:lnTo>
                  <a:pt x="70103" y="0"/>
                </a:lnTo>
                <a:lnTo>
                  <a:pt x="97399" y="5506"/>
                </a:lnTo>
                <a:lnTo>
                  <a:pt x="119681" y="20526"/>
                </a:lnTo>
                <a:lnTo>
                  <a:pt x="134701" y="42808"/>
                </a:lnTo>
                <a:lnTo>
                  <a:pt x="140207" y="70104"/>
                </a:lnTo>
                <a:lnTo>
                  <a:pt x="134701" y="97399"/>
                </a:lnTo>
                <a:lnTo>
                  <a:pt x="119681" y="119681"/>
                </a:lnTo>
                <a:lnTo>
                  <a:pt x="97399" y="134701"/>
                </a:lnTo>
                <a:lnTo>
                  <a:pt x="70103" y="140207"/>
                </a:lnTo>
                <a:lnTo>
                  <a:pt x="42808" y="134701"/>
                </a:lnTo>
                <a:lnTo>
                  <a:pt x="20526" y="119681"/>
                </a:lnTo>
                <a:lnTo>
                  <a:pt x="5506" y="97399"/>
                </a:lnTo>
                <a:lnTo>
                  <a:pt x="0" y="7010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228331" y="2583688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2766" y="0"/>
                </a:moveTo>
                <a:lnTo>
                  <a:pt x="20038" y="2583"/>
                </a:lnTo>
                <a:lnTo>
                  <a:pt x="9620" y="9620"/>
                </a:lnTo>
                <a:lnTo>
                  <a:pt x="2583" y="20038"/>
                </a:lnTo>
                <a:lnTo>
                  <a:pt x="0" y="32766"/>
                </a:lnTo>
                <a:lnTo>
                  <a:pt x="2583" y="45493"/>
                </a:lnTo>
                <a:lnTo>
                  <a:pt x="9620" y="55911"/>
                </a:lnTo>
                <a:lnTo>
                  <a:pt x="20038" y="62948"/>
                </a:lnTo>
                <a:lnTo>
                  <a:pt x="32766" y="65531"/>
                </a:lnTo>
                <a:lnTo>
                  <a:pt x="45493" y="62948"/>
                </a:lnTo>
                <a:lnTo>
                  <a:pt x="55911" y="55911"/>
                </a:lnTo>
                <a:lnTo>
                  <a:pt x="62948" y="45493"/>
                </a:lnTo>
                <a:lnTo>
                  <a:pt x="65532" y="32766"/>
                </a:lnTo>
                <a:lnTo>
                  <a:pt x="62948" y="20038"/>
                </a:lnTo>
                <a:lnTo>
                  <a:pt x="55911" y="9620"/>
                </a:lnTo>
                <a:lnTo>
                  <a:pt x="45493" y="2583"/>
                </a:lnTo>
                <a:lnTo>
                  <a:pt x="327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48500" y="2606549"/>
            <a:ext cx="180340" cy="10160"/>
          </a:xfrm>
          <a:custGeom>
            <a:avLst/>
            <a:gdLst/>
            <a:ahLst/>
            <a:cxnLst/>
            <a:rect l="l" t="t" r="r" b="b"/>
            <a:pathLst>
              <a:path w="180340" h="10160">
                <a:moveTo>
                  <a:pt x="0" y="0"/>
                </a:moveTo>
                <a:lnTo>
                  <a:pt x="180085" y="10159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30795" y="2640077"/>
            <a:ext cx="107314" cy="137160"/>
          </a:xfrm>
          <a:custGeom>
            <a:avLst/>
            <a:gdLst/>
            <a:ahLst/>
            <a:cxnLst/>
            <a:rect l="l" t="t" r="r" b="b"/>
            <a:pathLst>
              <a:path w="107315" h="137160">
                <a:moveTo>
                  <a:pt x="0" y="137160"/>
                </a:moveTo>
                <a:lnTo>
                  <a:pt x="107060" y="0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60335" y="2437384"/>
            <a:ext cx="19050" cy="146685"/>
          </a:xfrm>
          <a:custGeom>
            <a:avLst/>
            <a:gdLst/>
            <a:ahLst/>
            <a:cxnLst/>
            <a:rect l="l" t="t" r="r" b="b"/>
            <a:pathLst>
              <a:path w="19050" h="146685">
                <a:moveTo>
                  <a:pt x="0" y="146304"/>
                </a:moveTo>
                <a:lnTo>
                  <a:pt x="18796" y="0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93864" y="2617216"/>
            <a:ext cx="182880" cy="93980"/>
          </a:xfrm>
          <a:custGeom>
            <a:avLst/>
            <a:gdLst/>
            <a:ahLst/>
            <a:cxnLst/>
            <a:rect l="l" t="t" r="r" b="b"/>
            <a:pathLst>
              <a:path w="182879" h="93980">
                <a:moveTo>
                  <a:pt x="0" y="0"/>
                </a:moveTo>
                <a:lnTo>
                  <a:pt x="182879" y="93599"/>
                </a:lnTo>
              </a:path>
            </a:pathLst>
          </a:custGeom>
          <a:ln w="609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84020" y="2184400"/>
            <a:ext cx="2202180" cy="844550"/>
          </a:xfrm>
          <a:custGeom>
            <a:avLst/>
            <a:gdLst/>
            <a:ahLst/>
            <a:cxnLst/>
            <a:rect l="l" t="t" r="r" b="b"/>
            <a:pathLst>
              <a:path w="2202179" h="844550">
                <a:moveTo>
                  <a:pt x="1101090" y="0"/>
                </a:moveTo>
                <a:lnTo>
                  <a:pt x="1034018" y="770"/>
                </a:lnTo>
                <a:lnTo>
                  <a:pt x="968009" y="3051"/>
                </a:lnTo>
                <a:lnTo>
                  <a:pt x="903178" y="6800"/>
                </a:lnTo>
                <a:lnTo>
                  <a:pt x="839639" y="11972"/>
                </a:lnTo>
                <a:lnTo>
                  <a:pt x="777507" y="18522"/>
                </a:lnTo>
                <a:lnTo>
                  <a:pt x="716899" y="26407"/>
                </a:lnTo>
                <a:lnTo>
                  <a:pt x="657930" y="35583"/>
                </a:lnTo>
                <a:lnTo>
                  <a:pt x="600713" y="46005"/>
                </a:lnTo>
                <a:lnTo>
                  <a:pt x="545366" y="57629"/>
                </a:lnTo>
                <a:lnTo>
                  <a:pt x="492002" y="70412"/>
                </a:lnTo>
                <a:lnTo>
                  <a:pt x="440738" y="84308"/>
                </a:lnTo>
                <a:lnTo>
                  <a:pt x="391687" y="99275"/>
                </a:lnTo>
                <a:lnTo>
                  <a:pt x="344967" y="115267"/>
                </a:lnTo>
                <a:lnTo>
                  <a:pt x="300691" y="132241"/>
                </a:lnTo>
                <a:lnTo>
                  <a:pt x="258975" y="150152"/>
                </a:lnTo>
                <a:lnTo>
                  <a:pt x="219934" y="168957"/>
                </a:lnTo>
                <a:lnTo>
                  <a:pt x="183684" y="188611"/>
                </a:lnTo>
                <a:lnTo>
                  <a:pt x="150339" y="209070"/>
                </a:lnTo>
                <a:lnTo>
                  <a:pt x="92828" y="252226"/>
                </a:lnTo>
                <a:lnTo>
                  <a:pt x="48321" y="298074"/>
                </a:lnTo>
                <a:lnTo>
                  <a:pt x="17741" y="346259"/>
                </a:lnTo>
                <a:lnTo>
                  <a:pt x="2009" y="396429"/>
                </a:lnTo>
                <a:lnTo>
                  <a:pt x="0" y="422148"/>
                </a:lnTo>
                <a:lnTo>
                  <a:pt x="2009" y="447866"/>
                </a:lnTo>
                <a:lnTo>
                  <a:pt x="17741" y="498036"/>
                </a:lnTo>
                <a:lnTo>
                  <a:pt x="48321" y="546221"/>
                </a:lnTo>
                <a:lnTo>
                  <a:pt x="92828" y="592069"/>
                </a:lnTo>
                <a:lnTo>
                  <a:pt x="150339" y="635225"/>
                </a:lnTo>
                <a:lnTo>
                  <a:pt x="183684" y="655684"/>
                </a:lnTo>
                <a:lnTo>
                  <a:pt x="219934" y="675338"/>
                </a:lnTo>
                <a:lnTo>
                  <a:pt x="258975" y="694143"/>
                </a:lnTo>
                <a:lnTo>
                  <a:pt x="300691" y="712054"/>
                </a:lnTo>
                <a:lnTo>
                  <a:pt x="344967" y="729028"/>
                </a:lnTo>
                <a:lnTo>
                  <a:pt x="391687" y="745020"/>
                </a:lnTo>
                <a:lnTo>
                  <a:pt x="440738" y="759987"/>
                </a:lnTo>
                <a:lnTo>
                  <a:pt x="492002" y="773883"/>
                </a:lnTo>
                <a:lnTo>
                  <a:pt x="545366" y="786666"/>
                </a:lnTo>
                <a:lnTo>
                  <a:pt x="600713" y="798290"/>
                </a:lnTo>
                <a:lnTo>
                  <a:pt x="657930" y="808712"/>
                </a:lnTo>
                <a:lnTo>
                  <a:pt x="716899" y="817888"/>
                </a:lnTo>
                <a:lnTo>
                  <a:pt x="777507" y="825773"/>
                </a:lnTo>
                <a:lnTo>
                  <a:pt x="839639" y="832323"/>
                </a:lnTo>
                <a:lnTo>
                  <a:pt x="903178" y="837495"/>
                </a:lnTo>
                <a:lnTo>
                  <a:pt x="968009" y="841244"/>
                </a:lnTo>
                <a:lnTo>
                  <a:pt x="1034018" y="843525"/>
                </a:lnTo>
                <a:lnTo>
                  <a:pt x="1101090" y="844295"/>
                </a:lnTo>
                <a:lnTo>
                  <a:pt x="1168161" y="843525"/>
                </a:lnTo>
                <a:lnTo>
                  <a:pt x="1234170" y="841244"/>
                </a:lnTo>
                <a:lnTo>
                  <a:pt x="1299001" y="837495"/>
                </a:lnTo>
                <a:lnTo>
                  <a:pt x="1362540" y="832323"/>
                </a:lnTo>
                <a:lnTo>
                  <a:pt x="1424672" y="825773"/>
                </a:lnTo>
                <a:lnTo>
                  <a:pt x="1485280" y="817888"/>
                </a:lnTo>
                <a:lnTo>
                  <a:pt x="1544249" y="808712"/>
                </a:lnTo>
                <a:lnTo>
                  <a:pt x="1601466" y="798290"/>
                </a:lnTo>
                <a:lnTo>
                  <a:pt x="1656813" y="786666"/>
                </a:lnTo>
                <a:lnTo>
                  <a:pt x="1710177" y="773883"/>
                </a:lnTo>
                <a:lnTo>
                  <a:pt x="1761441" y="759987"/>
                </a:lnTo>
                <a:lnTo>
                  <a:pt x="1810492" y="745020"/>
                </a:lnTo>
                <a:lnTo>
                  <a:pt x="1857212" y="729028"/>
                </a:lnTo>
                <a:lnTo>
                  <a:pt x="1901488" y="712054"/>
                </a:lnTo>
                <a:lnTo>
                  <a:pt x="1943204" y="694143"/>
                </a:lnTo>
                <a:lnTo>
                  <a:pt x="1982245" y="675338"/>
                </a:lnTo>
                <a:lnTo>
                  <a:pt x="2018495" y="655684"/>
                </a:lnTo>
                <a:lnTo>
                  <a:pt x="2051840" y="635225"/>
                </a:lnTo>
                <a:lnTo>
                  <a:pt x="2109351" y="592069"/>
                </a:lnTo>
                <a:lnTo>
                  <a:pt x="2153858" y="546221"/>
                </a:lnTo>
                <a:lnTo>
                  <a:pt x="2184438" y="498036"/>
                </a:lnTo>
                <a:lnTo>
                  <a:pt x="2200170" y="447866"/>
                </a:lnTo>
                <a:lnTo>
                  <a:pt x="2202179" y="422148"/>
                </a:lnTo>
                <a:lnTo>
                  <a:pt x="2200170" y="396429"/>
                </a:lnTo>
                <a:lnTo>
                  <a:pt x="2184438" y="346259"/>
                </a:lnTo>
                <a:lnTo>
                  <a:pt x="2153858" y="298074"/>
                </a:lnTo>
                <a:lnTo>
                  <a:pt x="2109351" y="252226"/>
                </a:lnTo>
                <a:lnTo>
                  <a:pt x="2051840" y="209070"/>
                </a:lnTo>
                <a:lnTo>
                  <a:pt x="2018495" y="188611"/>
                </a:lnTo>
                <a:lnTo>
                  <a:pt x="1982245" y="168957"/>
                </a:lnTo>
                <a:lnTo>
                  <a:pt x="1943204" y="150152"/>
                </a:lnTo>
                <a:lnTo>
                  <a:pt x="1901488" y="132241"/>
                </a:lnTo>
                <a:lnTo>
                  <a:pt x="1857212" y="115267"/>
                </a:lnTo>
                <a:lnTo>
                  <a:pt x="1810492" y="99275"/>
                </a:lnTo>
                <a:lnTo>
                  <a:pt x="1761441" y="84308"/>
                </a:lnTo>
                <a:lnTo>
                  <a:pt x="1710177" y="70412"/>
                </a:lnTo>
                <a:lnTo>
                  <a:pt x="1656813" y="57629"/>
                </a:lnTo>
                <a:lnTo>
                  <a:pt x="1601466" y="46005"/>
                </a:lnTo>
                <a:lnTo>
                  <a:pt x="1544249" y="35583"/>
                </a:lnTo>
                <a:lnTo>
                  <a:pt x="1485280" y="26407"/>
                </a:lnTo>
                <a:lnTo>
                  <a:pt x="1424672" y="18522"/>
                </a:lnTo>
                <a:lnTo>
                  <a:pt x="1362540" y="11972"/>
                </a:lnTo>
                <a:lnTo>
                  <a:pt x="1299001" y="6800"/>
                </a:lnTo>
                <a:lnTo>
                  <a:pt x="1234170" y="3051"/>
                </a:lnTo>
                <a:lnTo>
                  <a:pt x="1168161" y="770"/>
                </a:lnTo>
                <a:lnTo>
                  <a:pt x="1101090" y="0"/>
                </a:lnTo>
                <a:close/>
              </a:path>
            </a:pathLst>
          </a:custGeom>
          <a:solidFill>
            <a:srgbClr val="0070C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39111" y="2745233"/>
            <a:ext cx="153923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81427" y="2434337"/>
            <a:ext cx="152400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09443" y="2647697"/>
            <a:ext cx="1523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04999" y="2364233"/>
            <a:ext cx="153923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052827" y="2440433"/>
            <a:ext cx="700405" cy="167005"/>
          </a:xfrm>
          <a:custGeom>
            <a:avLst/>
            <a:gdLst/>
            <a:ahLst/>
            <a:cxnLst/>
            <a:rect l="l" t="t" r="r" b="b"/>
            <a:pathLst>
              <a:path w="700405" h="167005">
                <a:moveTo>
                  <a:pt x="0" y="0"/>
                </a:moveTo>
                <a:lnTo>
                  <a:pt x="700151" y="166497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86939" y="2606549"/>
            <a:ext cx="566420" cy="215265"/>
          </a:xfrm>
          <a:custGeom>
            <a:avLst/>
            <a:gdLst/>
            <a:ahLst/>
            <a:cxnLst/>
            <a:rect l="l" t="t" r="r" b="b"/>
            <a:pathLst>
              <a:path w="566419" h="215264">
                <a:moveTo>
                  <a:pt x="0" y="215137"/>
                </a:moveTo>
                <a:lnTo>
                  <a:pt x="566038" y="0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27732" y="2510537"/>
            <a:ext cx="334645" cy="73660"/>
          </a:xfrm>
          <a:custGeom>
            <a:avLst/>
            <a:gdLst/>
            <a:ahLst/>
            <a:cxnLst/>
            <a:rect l="l" t="t" r="r" b="b"/>
            <a:pathLst>
              <a:path w="334644" h="73660">
                <a:moveTo>
                  <a:pt x="334390" y="73278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55748" y="2629409"/>
            <a:ext cx="207010" cy="94615"/>
          </a:xfrm>
          <a:custGeom>
            <a:avLst/>
            <a:gdLst/>
            <a:ahLst/>
            <a:cxnLst/>
            <a:rect l="l" t="t" r="r" b="b"/>
            <a:pathLst>
              <a:path w="207010" h="94614">
                <a:moveTo>
                  <a:pt x="206501" y="0"/>
                </a:moveTo>
                <a:lnTo>
                  <a:pt x="0" y="94234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65932" y="2286509"/>
            <a:ext cx="152400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16580" y="2765044"/>
            <a:ext cx="152399" cy="153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32631" y="2629409"/>
            <a:ext cx="152400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70276" y="2531872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5" h="140335">
                <a:moveTo>
                  <a:pt x="70103" y="0"/>
                </a:moveTo>
                <a:lnTo>
                  <a:pt x="42808" y="5506"/>
                </a:lnTo>
                <a:lnTo>
                  <a:pt x="20526" y="20526"/>
                </a:lnTo>
                <a:lnTo>
                  <a:pt x="5506" y="42808"/>
                </a:lnTo>
                <a:lnTo>
                  <a:pt x="0" y="70104"/>
                </a:lnTo>
                <a:lnTo>
                  <a:pt x="5506" y="97399"/>
                </a:lnTo>
                <a:lnTo>
                  <a:pt x="20526" y="119681"/>
                </a:lnTo>
                <a:lnTo>
                  <a:pt x="42808" y="134701"/>
                </a:lnTo>
                <a:lnTo>
                  <a:pt x="70103" y="140208"/>
                </a:lnTo>
                <a:lnTo>
                  <a:pt x="97399" y="134701"/>
                </a:lnTo>
                <a:lnTo>
                  <a:pt x="119681" y="119681"/>
                </a:lnTo>
                <a:lnTo>
                  <a:pt x="134701" y="97399"/>
                </a:lnTo>
                <a:lnTo>
                  <a:pt x="140207" y="70104"/>
                </a:lnTo>
                <a:lnTo>
                  <a:pt x="134701" y="42808"/>
                </a:lnTo>
                <a:lnTo>
                  <a:pt x="119681" y="20526"/>
                </a:lnTo>
                <a:lnTo>
                  <a:pt x="97399" y="5506"/>
                </a:lnTo>
                <a:lnTo>
                  <a:pt x="70103" y="0"/>
                </a:lnTo>
                <a:close/>
              </a:path>
            </a:pathLst>
          </a:custGeom>
          <a:solidFill>
            <a:srgbClr val="EF4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970276" y="2531872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5" h="140335">
                <a:moveTo>
                  <a:pt x="0" y="70104"/>
                </a:moveTo>
                <a:lnTo>
                  <a:pt x="5506" y="42808"/>
                </a:lnTo>
                <a:lnTo>
                  <a:pt x="20526" y="20526"/>
                </a:lnTo>
                <a:lnTo>
                  <a:pt x="42808" y="5506"/>
                </a:lnTo>
                <a:lnTo>
                  <a:pt x="70103" y="0"/>
                </a:lnTo>
                <a:lnTo>
                  <a:pt x="97399" y="5506"/>
                </a:lnTo>
                <a:lnTo>
                  <a:pt x="119681" y="20526"/>
                </a:lnTo>
                <a:lnTo>
                  <a:pt x="134701" y="42808"/>
                </a:lnTo>
                <a:lnTo>
                  <a:pt x="140207" y="70104"/>
                </a:lnTo>
                <a:lnTo>
                  <a:pt x="134701" y="97399"/>
                </a:lnTo>
                <a:lnTo>
                  <a:pt x="119681" y="119681"/>
                </a:lnTo>
                <a:lnTo>
                  <a:pt x="97399" y="134701"/>
                </a:lnTo>
                <a:lnTo>
                  <a:pt x="70103" y="140208"/>
                </a:lnTo>
                <a:lnTo>
                  <a:pt x="42808" y="134701"/>
                </a:lnTo>
                <a:lnTo>
                  <a:pt x="20526" y="119681"/>
                </a:lnTo>
                <a:lnTo>
                  <a:pt x="5506" y="97399"/>
                </a:lnTo>
                <a:lnTo>
                  <a:pt x="0" y="7010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52343" y="2574544"/>
            <a:ext cx="66040" cy="64135"/>
          </a:xfrm>
          <a:custGeom>
            <a:avLst/>
            <a:gdLst/>
            <a:ahLst/>
            <a:cxnLst/>
            <a:rect l="l" t="t" r="r" b="b"/>
            <a:pathLst>
              <a:path w="66039" h="64135">
                <a:moveTo>
                  <a:pt x="32766" y="0"/>
                </a:moveTo>
                <a:lnTo>
                  <a:pt x="20038" y="2518"/>
                </a:lnTo>
                <a:lnTo>
                  <a:pt x="9620" y="9382"/>
                </a:lnTo>
                <a:lnTo>
                  <a:pt x="2583" y="19556"/>
                </a:lnTo>
                <a:lnTo>
                  <a:pt x="0" y="32004"/>
                </a:lnTo>
                <a:lnTo>
                  <a:pt x="2583" y="44451"/>
                </a:lnTo>
                <a:lnTo>
                  <a:pt x="9620" y="54625"/>
                </a:lnTo>
                <a:lnTo>
                  <a:pt x="20038" y="61489"/>
                </a:lnTo>
                <a:lnTo>
                  <a:pt x="32766" y="64007"/>
                </a:lnTo>
                <a:lnTo>
                  <a:pt x="45493" y="61489"/>
                </a:lnTo>
                <a:lnTo>
                  <a:pt x="55911" y="54625"/>
                </a:lnTo>
                <a:lnTo>
                  <a:pt x="62948" y="44451"/>
                </a:lnTo>
                <a:lnTo>
                  <a:pt x="65532" y="32004"/>
                </a:lnTo>
                <a:lnTo>
                  <a:pt x="62948" y="19556"/>
                </a:lnTo>
                <a:lnTo>
                  <a:pt x="55911" y="9382"/>
                </a:lnTo>
                <a:lnTo>
                  <a:pt x="45493" y="2518"/>
                </a:lnTo>
                <a:lnTo>
                  <a:pt x="327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52343" y="2601977"/>
            <a:ext cx="217804" cy="5080"/>
          </a:xfrm>
          <a:custGeom>
            <a:avLst/>
            <a:gdLst/>
            <a:ahLst/>
            <a:cxnLst/>
            <a:rect l="l" t="t" r="r" b="b"/>
            <a:pathLst>
              <a:path w="217805" h="5080">
                <a:moveTo>
                  <a:pt x="217551" y="0"/>
                </a:moveTo>
                <a:lnTo>
                  <a:pt x="0" y="4825"/>
                </a:lnTo>
              </a:path>
            </a:pathLst>
          </a:custGeom>
          <a:ln w="609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807208" y="2629409"/>
            <a:ext cx="314960" cy="212725"/>
          </a:xfrm>
          <a:custGeom>
            <a:avLst/>
            <a:gdLst/>
            <a:ahLst/>
            <a:cxnLst/>
            <a:rect l="l" t="t" r="r" b="b"/>
            <a:pathLst>
              <a:path w="314960" h="212725">
                <a:moveTo>
                  <a:pt x="314959" y="212725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07208" y="2362709"/>
            <a:ext cx="464184" cy="220979"/>
          </a:xfrm>
          <a:custGeom>
            <a:avLst/>
            <a:gdLst/>
            <a:ahLst/>
            <a:cxnLst/>
            <a:rect l="l" t="t" r="r" b="b"/>
            <a:pathLst>
              <a:path w="464185" h="220980">
                <a:moveTo>
                  <a:pt x="0" y="220725"/>
                </a:moveTo>
                <a:lnTo>
                  <a:pt x="463803" y="0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17876" y="2606549"/>
            <a:ext cx="721360" cy="99060"/>
          </a:xfrm>
          <a:custGeom>
            <a:avLst/>
            <a:gdLst/>
            <a:ahLst/>
            <a:cxnLst/>
            <a:rect l="l" t="t" r="r" b="b"/>
            <a:pathLst>
              <a:path w="721360" h="99060">
                <a:moveTo>
                  <a:pt x="0" y="0"/>
                </a:moveTo>
                <a:lnTo>
                  <a:pt x="721106" y="98932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TextShape 1">
            <a:extLst>
              <a:ext uri="{FF2B5EF4-FFF2-40B4-BE49-F238E27FC236}">
                <a16:creationId xmlns:a16="http://schemas.microsoft.com/office/drawing/2014/main" id="{49517007-A7FD-E34C-9371-8A5C62D3817D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Linkage criterion</a:t>
            </a:r>
          </a:p>
        </p:txBody>
      </p:sp>
      <p:sp>
        <p:nvSpPr>
          <p:cNvPr id="106" name="TextShape 2">
            <a:extLst>
              <a:ext uri="{FF2B5EF4-FFF2-40B4-BE49-F238E27FC236}">
                <a16:creationId xmlns:a16="http://schemas.microsoft.com/office/drawing/2014/main" id="{45A52DB0-BF12-A543-B42F-9293D772B8F8}"/>
              </a:ext>
            </a:extLst>
          </p:cNvPr>
          <p:cNvSpPr txBox="1"/>
          <p:nvPr/>
        </p:nvSpPr>
        <p:spPr>
          <a:xfrm>
            <a:off x="228600" y="1045722"/>
            <a:ext cx="8769348" cy="9043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Ward’s criterion is given by the increase in variance due to the merging of two clusters</a:t>
            </a:r>
          </a:p>
          <a:p>
            <a:pPr marL="594000" indent="-285750">
              <a:spcAft>
                <a:spcPts val="10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link the clusters with the smallest increase in variance!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64E3A52-BF8F-9D4C-8491-FB326BB8ED7E}"/>
                  </a:ext>
                </a:extLst>
              </p:cNvPr>
              <p:cNvSpPr/>
              <p:nvPr/>
            </p:nvSpPr>
            <p:spPr>
              <a:xfrm>
                <a:off x="76200" y="3243326"/>
                <a:ext cx="8507144" cy="1424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pc="4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Δ</m:t>
                      </m:r>
                      <m:d>
                        <m:dPr>
                          <m:ctrlPr>
                            <a:rPr lang="el-GR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ar-AE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ar-AE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ar-AE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ar-AE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ar-AE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pc="4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f>
                        <m:fPr>
                          <m:ctrlPr>
                            <a:rPr lang="en-US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en-US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ar-AE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a:rPr lang="en-US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𝑥</m:t>
                          </m:r>
                          <m:r>
                            <a:rPr lang="en-US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l-GR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Δ</m:t>
                          </m:r>
                          <m:r>
                            <a:rPr lang="en-US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(</m:t>
                          </m:r>
                          <m:r>
                            <a:rPr lang="en-US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𝑥</m:t>
                          </m:r>
                          <m:r>
                            <a:rPr lang="en-US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ar-AE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)</m:t>
                          </m:r>
                        </m:e>
                      </m:nary>
                      <m:r>
                        <a:rPr lang="en-US" b="0" i="1" spc="4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f>
                        <m:fPr>
                          <m:ctrlPr>
                            <a:rPr lang="en-US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en-US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a:rPr lang="en-US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𝑦</m:t>
                          </m:r>
                          <m:r>
                            <a:rPr lang="en-US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l-GR" i="0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en-US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𝑦</m:t>
                              </m:r>
                              <m: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ar-AE" i="1" spc="4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i="1" spc="4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ar-AE" i="1" spc="4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pc="4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f>
                        <m:fPr>
                          <m:ctrlPr>
                            <a:rPr lang="en-US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en-US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pc="4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a:rPr lang="en-US" b="0" i="1" spc="4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𝑧</m:t>
                          </m:r>
                          <m:r>
                            <a:rPr lang="en-US" i="1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l-GR" spc="4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en-US" b="0" i="1" spc="4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𝑧</m:t>
                              </m:r>
                              <m:r>
                                <a:rPr lang="en-US" i="1" spc="4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pc="4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ar-AE" i="1" spc="4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i="1" spc="4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pc="4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pc="40" dirty="0"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endParaRPr lang="en-US" spc="40" dirty="0"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r>
                  <a:rPr lang="en-US" b="0" dirty="0"/>
                  <a:t>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 spc="4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ar-AE" i="1" spc="4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ar-AE" i="1" spc="4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</m:sub>
                        </m:sSub>
                        <m:r>
                          <a:rPr lang="ar-AE" i="1" spc="4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∪</m:t>
                        </m:r>
                        <m:sSub>
                          <m:sSubPr>
                            <m:ctrlPr>
                              <a:rPr lang="ar-AE" i="1" spc="4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ar-AE" i="1" spc="4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ar-AE" i="1" spc="4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 spc="4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ar-AE" i="1" spc="4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ar-AE" i="1" spc="4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 spc="4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ar-AE" i="1" spc="4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pc="4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64E3A52-BF8F-9D4C-8491-FB326BB8E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243326"/>
                <a:ext cx="8507144" cy="1424621"/>
              </a:xfrm>
              <a:prstGeom prst="rect">
                <a:avLst/>
              </a:prstGeom>
              <a:blipFill>
                <a:blip r:embed="rId5"/>
                <a:stretch>
                  <a:fillRect t="-64912" b="-4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7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>
            <a:extLst>
              <a:ext uri="{FF2B5EF4-FFF2-40B4-BE49-F238E27FC236}">
                <a16:creationId xmlns:a16="http://schemas.microsoft.com/office/drawing/2014/main" id="{6A54794D-2AC7-9B43-89BB-91AF86A7154D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DBSCAN</a:t>
            </a:r>
          </a:p>
        </p:txBody>
      </p:sp>
      <p:sp>
        <p:nvSpPr>
          <p:cNvPr id="38" name="TextShape 2">
            <a:extLst>
              <a:ext uri="{FF2B5EF4-FFF2-40B4-BE49-F238E27FC236}">
                <a16:creationId xmlns:a16="http://schemas.microsoft.com/office/drawing/2014/main" id="{598579C2-1D56-D54F-A3F1-C32F839B714D}"/>
              </a:ext>
            </a:extLst>
          </p:cNvPr>
          <p:cNvSpPr txBox="1"/>
          <p:nvPr/>
        </p:nvSpPr>
        <p:spPr>
          <a:xfrm>
            <a:off x="257177" y="1123950"/>
            <a:ext cx="8582023" cy="3886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DBSCAN stands for Density-based Spatial Clustering of Applications with Noise</a:t>
            </a: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DBSCAN is data clustering algorithm that groups points which are closely packed together in feature space</a:t>
            </a: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was introduced in 1996: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2000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Martin Ester, Hans-Peter </a:t>
            </a:r>
            <a:r>
              <a:rPr lang="en-US" sz="2000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Kriegel</a:t>
            </a:r>
            <a:r>
              <a:rPr lang="en-US" sz="2000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Jörg</a:t>
            </a:r>
            <a:r>
              <a:rPr lang="en-US" sz="2000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Sander, </a:t>
            </a:r>
            <a:r>
              <a:rPr lang="en-US" sz="2000" i="1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Xiaowei</a:t>
            </a:r>
            <a:r>
              <a:rPr lang="en-US" sz="2000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Xu. A density-based algorithm for discovering clusters in large spatial databases with noise. Proceedings of KDD, pp. 226–231, 1996</a:t>
            </a:r>
            <a:endParaRPr lang="en-US" sz="20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Unlike k-means, it does not require the number of clusters to be known in advance</a:t>
            </a:r>
          </a:p>
          <a:p>
            <a:pPr marL="122450" indent="-34290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has other hyperparameters that define the density of the formed clusters</a:t>
            </a:r>
          </a:p>
          <a:p>
            <a:pPr>
              <a:spcAft>
                <a:spcPts val="100"/>
              </a:spcAft>
              <a:buClr>
                <a:srgbClr val="000000"/>
              </a:buClr>
              <a:buSzPct val="45000"/>
            </a:pPr>
            <a:endParaRPr lang="en-US" sz="20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40000" indent="-220450">
              <a:spcAft>
                <a:spcPts val="1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84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Shape 1">
            <a:extLst>
              <a:ext uri="{FF2B5EF4-FFF2-40B4-BE49-F238E27FC236}">
                <a16:creationId xmlns:a16="http://schemas.microsoft.com/office/drawing/2014/main" id="{FC19C2DC-99DC-184C-BAFA-FE16DAD0D97F}"/>
              </a:ext>
            </a:extLst>
          </p:cNvPr>
          <p:cNvSpPr txBox="1"/>
          <p:nvPr/>
        </p:nvSpPr>
        <p:spPr>
          <a:xfrm>
            <a:off x="152399" y="57150"/>
            <a:ext cx="8804275" cy="60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Comparing linkage criteria</a:t>
            </a:r>
          </a:p>
        </p:txBody>
      </p:sp>
      <p:sp>
        <p:nvSpPr>
          <p:cNvPr id="37" name="TextShape 2">
            <a:extLst>
              <a:ext uri="{FF2B5EF4-FFF2-40B4-BE49-F238E27FC236}">
                <a16:creationId xmlns:a16="http://schemas.microsoft.com/office/drawing/2014/main" id="{E7425DC5-EE64-7345-81B5-A915AB33B1FA}"/>
              </a:ext>
            </a:extLst>
          </p:cNvPr>
          <p:cNvSpPr txBox="1"/>
          <p:nvPr/>
        </p:nvSpPr>
        <p:spPr>
          <a:xfrm>
            <a:off x="228600" y="666750"/>
            <a:ext cx="8769348" cy="4343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Single linkage:</a:t>
            </a:r>
          </a:p>
          <a:p>
            <a:pPr marL="594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Tends to produce long, chain-like clusters</a:t>
            </a:r>
          </a:p>
          <a:p>
            <a:pPr marL="594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The distance between the two farthest elements in a cluster can be large</a:t>
            </a:r>
          </a:p>
          <a:p>
            <a:pPr marL="594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Can handle non-convex clusters</a:t>
            </a:r>
          </a:p>
          <a:p>
            <a:pPr marL="594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Sensitive to noise</a:t>
            </a:r>
          </a:p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Complete linkage:</a:t>
            </a:r>
          </a:p>
          <a:p>
            <a:pPr marL="594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Keeps the points in a cluster close together</a:t>
            </a:r>
          </a:p>
          <a:p>
            <a:pPr marL="594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Tends to produce spherical and compact clusters</a:t>
            </a:r>
          </a:p>
          <a:p>
            <a:pPr marL="594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Less sensitive to noise than single linkage</a:t>
            </a:r>
          </a:p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Average linkage:</a:t>
            </a:r>
          </a:p>
          <a:p>
            <a:pPr marL="594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Compromise between single and complete linkages</a:t>
            </a:r>
          </a:p>
          <a:p>
            <a:pPr marL="594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Produces results more similar to complete linkage</a:t>
            </a:r>
          </a:p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Ward’s linkage:</a:t>
            </a:r>
          </a:p>
          <a:p>
            <a:pPr marL="594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Similar results to complete linkage</a:t>
            </a:r>
          </a:p>
          <a:p>
            <a:pPr marL="594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Handles clusters with various densities better than complete linkage</a:t>
            </a:r>
          </a:p>
        </p:txBody>
      </p:sp>
    </p:spTree>
    <p:extLst>
      <p:ext uri="{BB962C8B-B14F-4D97-AF65-F5344CB8AC3E}">
        <p14:creationId xmlns:p14="http://schemas.microsoft.com/office/powerpoint/2010/main" val="17546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615461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5461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5322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5322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5207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5207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5057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05057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34942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4943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4793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64793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50526" y="2527009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31128" y="252700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50526" y="2280914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31128" y="228091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0526" y="2034809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1128" y="203480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50526" y="1788704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31128" y="178870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50526" y="1542599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31128" y="154259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50526" y="1296494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31128" y="129649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02690" y="1345160"/>
            <a:ext cx="46355" cy="46990"/>
          </a:xfrm>
          <a:custGeom>
            <a:avLst/>
            <a:gdLst/>
            <a:ahLst/>
            <a:cxnLst/>
            <a:rect l="l" t="t" r="r" b="b"/>
            <a:pathLst>
              <a:path w="46355" h="46990">
                <a:moveTo>
                  <a:pt x="29330" y="0"/>
                </a:moveTo>
                <a:lnTo>
                  <a:pt x="17022" y="0"/>
                </a:lnTo>
                <a:lnTo>
                  <a:pt x="11129" y="2429"/>
                </a:lnTo>
                <a:lnTo>
                  <a:pt x="6795" y="6803"/>
                </a:lnTo>
                <a:lnTo>
                  <a:pt x="2426" y="11142"/>
                </a:lnTo>
                <a:lnTo>
                  <a:pt x="0" y="17043"/>
                </a:lnTo>
                <a:lnTo>
                  <a:pt x="0" y="29365"/>
                </a:lnTo>
                <a:lnTo>
                  <a:pt x="2426" y="35266"/>
                </a:lnTo>
                <a:lnTo>
                  <a:pt x="6795" y="39605"/>
                </a:lnTo>
                <a:lnTo>
                  <a:pt x="11129" y="43979"/>
                </a:lnTo>
                <a:lnTo>
                  <a:pt x="17022" y="46409"/>
                </a:lnTo>
                <a:lnTo>
                  <a:pt x="29330" y="46409"/>
                </a:lnTo>
                <a:lnTo>
                  <a:pt x="35224" y="43979"/>
                </a:lnTo>
                <a:lnTo>
                  <a:pt x="43926" y="35266"/>
                </a:lnTo>
                <a:lnTo>
                  <a:pt x="46353" y="29365"/>
                </a:lnTo>
                <a:lnTo>
                  <a:pt x="46353" y="17043"/>
                </a:lnTo>
                <a:lnTo>
                  <a:pt x="43926" y="11142"/>
                </a:lnTo>
                <a:lnTo>
                  <a:pt x="35224" y="2429"/>
                </a:lnTo>
                <a:lnTo>
                  <a:pt x="29330" y="0"/>
                </a:lnTo>
                <a:close/>
              </a:path>
            </a:pathLst>
          </a:custGeom>
          <a:solidFill>
            <a:srgbClr val="3A4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02690" y="1345160"/>
            <a:ext cx="46355" cy="46990"/>
          </a:xfrm>
          <a:custGeom>
            <a:avLst/>
            <a:gdLst/>
            <a:ahLst/>
            <a:cxnLst/>
            <a:rect l="l" t="t" r="r" b="b"/>
            <a:pathLst>
              <a:path w="46355" h="46990">
                <a:moveTo>
                  <a:pt x="23194" y="46409"/>
                </a:moveTo>
                <a:lnTo>
                  <a:pt x="29330" y="46409"/>
                </a:lnTo>
                <a:lnTo>
                  <a:pt x="35224" y="43979"/>
                </a:lnTo>
                <a:lnTo>
                  <a:pt x="39593" y="39605"/>
                </a:lnTo>
                <a:lnTo>
                  <a:pt x="43926" y="35266"/>
                </a:lnTo>
                <a:lnTo>
                  <a:pt x="46353" y="29365"/>
                </a:lnTo>
                <a:lnTo>
                  <a:pt x="46353" y="23222"/>
                </a:lnTo>
                <a:lnTo>
                  <a:pt x="46353" y="17043"/>
                </a:lnTo>
                <a:lnTo>
                  <a:pt x="43926" y="11142"/>
                </a:lnTo>
                <a:lnTo>
                  <a:pt x="39593" y="6803"/>
                </a:lnTo>
                <a:lnTo>
                  <a:pt x="35224" y="2429"/>
                </a:lnTo>
                <a:lnTo>
                  <a:pt x="29330" y="0"/>
                </a:lnTo>
                <a:lnTo>
                  <a:pt x="23194" y="0"/>
                </a:lnTo>
                <a:lnTo>
                  <a:pt x="17022" y="0"/>
                </a:lnTo>
                <a:lnTo>
                  <a:pt x="11129" y="2429"/>
                </a:lnTo>
                <a:lnTo>
                  <a:pt x="6795" y="6803"/>
                </a:lnTo>
                <a:lnTo>
                  <a:pt x="2426" y="11142"/>
                </a:lnTo>
                <a:lnTo>
                  <a:pt x="0" y="17043"/>
                </a:lnTo>
                <a:lnTo>
                  <a:pt x="0" y="23222"/>
                </a:lnTo>
                <a:lnTo>
                  <a:pt x="0" y="29365"/>
                </a:lnTo>
                <a:lnTo>
                  <a:pt x="2426" y="35266"/>
                </a:lnTo>
                <a:lnTo>
                  <a:pt x="6795" y="39605"/>
                </a:lnTo>
                <a:lnTo>
                  <a:pt x="11129" y="43979"/>
                </a:lnTo>
                <a:lnTo>
                  <a:pt x="17022" y="46409"/>
                </a:lnTo>
                <a:lnTo>
                  <a:pt x="23194" y="46409"/>
                </a:lnTo>
                <a:close/>
              </a:path>
            </a:pathLst>
          </a:custGeom>
          <a:ln w="5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36481" y="2503797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9330" y="0"/>
                </a:moveTo>
                <a:lnTo>
                  <a:pt x="17057" y="0"/>
                </a:lnTo>
                <a:lnTo>
                  <a:pt x="11163" y="2443"/>
                </a:lnTo>
                <a:lnTo>
                  <a:pt x="2461" y="11152"/>
                </a:lnTo>
                <a:lnTo>
                  <a:pt x="0" y="17057"/>
                </a:lnTo>
                <a:lnTo>
                  <a:pt x="0" y="29369"/>
                </a:lnTo>
                <a:lnTo>
                  <a:pt x="2461" y="35273"/>
                </a:lnTo>
                <a:lnTo>
                  <a:pt x="11163" y="43979"/>
                </a:lnTo>
                <a:lnTo>
                  <a:pt x="17057" y="46423"/>
                </a:lnTo>
                <a:lnTo>
                  <a:pt x="29330" y="46423"/>
                </a:lnTo>
                <a:lnTo>
                  <a:pt x="35259" y="43979"/>
                </a:lnTo>
                <a:lnTo>
                  <a:pt x="43926" y="35273"/>
                </a:lnTo>
                <a:lnTo>
                  <a:pt x="46388" y="29369"/>
                </a:lnTo>
                <a:lnTo>
                  <a:pt x="46388" y="17057"/>
                </a:lnTo>
                <a:lnTo>
                  <a:pt x="43926" y="11152"/>
                </a:lnTo>
                <a:lnTo>
                  <a:pt x="35259" y="2443"/>
                </a:lnTo>
                <a:lnTo>
                  <a:pt x="29330" y="0"/>
                </a:lnTo>
                <a:close/>
              </a:path>
            </a:pathLst>
          </a:custGeom>
          <a:solidFill>
            <a:srgbClr val="DD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36481" y="2503797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194" y="46423"/>
                </a:moveTo>
                <a:lnTo>
                  <a:pt x="46388" y="29369"/>
                </a:lnTo>
                <a:lnTo>
                  <a:pt x="46388" y="23211"/>
                </a:lnTo>
                <a:lnTo>
                  <a:pt x="46388" y="17057"/>
                </a:lnTo>
                <a:lnTo>
                  <a:pt x="43926" y="11152"/>
                </a:lnTo>
                <a:lnTo>
                  <a:pt x="39593" y="6799"/>
                </a:lnTo>
                <a:lnTo>
                  <a:pt x="35259" y="2443"/>
                </a:lnTo>
                <a:lnTo>
                  <a:pt x="29330" y="0"/>
                </a:lnTo>
                <a:lnTo>
                  <a:pt x="23194" y="0"/>
                </a:lnTo>
                <a:lnTo>
                  <a:pt x="17057" y="0"/>
                </a:lnTo>
                <a:lnTo>
                  <a:pt x="11163" y="2443"/>
                </a:lnTo>
                <a:lnTo>
                  <a:pt x="6795" y="6799"/>
                </a:lnTo>
                <a:lnTo>
                  <a:pt x="2461" y="11152"/>
                </a:lnTo>
                <a:lnTo>
                  <a:pt x="0" y="17057"/>
                </a:lnTo>
                <a:lnTo>
                  <a:pt x="0" y="23211"/>
                </a:lnTo>
                <a:lnTo>
                  <a:pt x="0" y="29369"/>
                </a:lnTo>
                <a:lnTo>
                  <a:pt x="2461" y="35273"/>
                </a:lnTo>
                <a:lnTo>
                  <a:pt x="6795" y="39626"/>
                </a:lnTo>
                <a:lnTo>
                  <a:pt x="11163" y="43979"/>
                </a:lnTo>
                <a:lnTo>
                  <a:pt x="17057" y="46423"/>
                </a:lnTo>
                <a:lnTo>
                  <a:pt x="23194" y="46423"/>
                </a:lnTo>
                <a:close/>
              </a:path>
            </a:pathLst>
          </a:custGeom>
          <a:ln w="5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35697" y="1270535"/>
            <a:ext cx="1455063" cy="1223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92278" y="2391033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9330" y="0"/>
                </a:moveTo>
                <a:lnTo>
                  <a:pt x="17033" y="0"/>
                </a:lnTo>
                <a:lnTo>
                  <a:pt x="11136" y="2443"/>
                </a:lnTo>
                <a:lnTo>
                  <a:pt x="2440" y="11149"/>
                </a:lnTo>
                <a:lnTo>
                  <a:pt x="0" y="17053"/>
                </a:lnTo>
                <a:lnTo>
                  <a:pt x="0" y="29365"/>
                </a:lnTo>
                <a:lnTo>
                  <a:pt x="2440" y="35270"/>
                </a:lnTo>
                <a:lnTo>
                  <a:pt x="11136" y="43976"/>
                </a:lnTo>
                <a:lnTo>
                  <a:pt x="17033" y="46423"/>
                </a:lnTo>
                <a:lnTo>
                  <a:pt x="29330" y="46423"/>
                </a:lnTo>
                <a:lnTo>
                  <a:pt x="35228" y="43976"/>
                </a:lnTo>
                <a:lnTo>
                  <a:pt x="43926" y="35270"/>
                </a:lnTo>
                <a:lnTo>
                  <a:pt x="46367" y="29365"/>
                </a:lnTo>
                <a:lnTo>
                  <a:pt x="46367" y="17053"/>
                </a:lnTo>
                <a:lnTo>
                  <a:pt x="43926" y="11149"/>
                </a:lnTo>
                <a:lnTo>
                  <a:pt x="35228" y="2443"/>
                </a:lnTo>
                <a:lnTo>
                  <a:pt x="29330" y="0"/>
                </a:lnTo>
                <a:close/>
              </a:path>
            </a:pathLst>
          </a:custGeom>
          <a:solidFill>
            <a:srgbClr val="DD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92278" y="2391033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183" y="46423"/>
                </a:moveTo>
                <a:lnTo>
                  <a:pt x="29330" y="46423"/>
                </a:lnTo>
                <a:lnTo>
                  <a:pt x="35228" y="43976"/>
                </a:lnTo>
                <a:lnTo>
                  <a:pt x="39575" y="39623"/>
                </a:lnTo>
                <a:lnTo>
                  <a:pt x="43926" y="35270"/>
                </a:lnTo>
                <a:lnTo>
                  <a:pt x="46367" y="29365"/>
                </a:lnTo>
                <a:lnTo>
                  <a:pt x="46367" y="23211"/>
                </a:lnTo>
                <a:lnTo>
                  <a:pt x="46367" y="17053"/>
                </a:lnTo>
                <a:lnTo>
                  <a:pt x="43926" y="11149"/>
                </a:lnTo>
                <a:lnTo>
                  <a:pt x="39575" y="6796"/>
                </a:lnTo>
                <a:lnTo>
                  <a:pt x="35228" y="2443"/>
                </a:lnTo>
                <a:lnTo>
                  <a:pt x="29330" y="0"/>
                </a:lnTo>
                <a:lnTo>
                  <a:pt x="23183" y="0"/>
                </a:lnTo>
                <a:lnTo>
                  <a:pt x="17033" y="0"/>
                </a:lnTo>
                <a:lnTo>
                  <a:pt x="11136" y="2443"/>
                </a:lnTo>
                <a:lnTo>
                  <a:pt x="6788" y="6796"/>
                </a:lnTo>
                <a:lnTo>
                  <a:pt x="2440" y="11149"/>
                </a:lnTo>
                <a:lnTo>
                  <a:pt x="0" y="17053"/>
                </a:lnTo>
                <a:lnTo>
                  <a:pt x="0" y="23211"/>
                </a:lnTo>
                <a:lnTo>
                  <a:pt x="0" y="29365"/>
                </a:lnTo>
                <a:lnTo>
                  <a:pt x="2440" y="35270"/>
                </a:lnTo>
                <a:lnTo>
                  <a:pt x="6788" y="39623"/>
                </a:lnTo>
                <a:lnTo>
                  <a:pt x="11136" y="43976"/>
                </a:lnTo>
                <a:lnTo>
                  <a:pt x="17033" y="46423"/>
                </a:lnTo>
                <a:lnTo>
                  <a:pt x="23183" y="46423"/>
                </a:lnTo>
                <a:close/>
              </a:path>
            </a:pathLst>
          </a:custGeom>
          <a:ln w="5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50527" y="1171241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5">
                <a:moveTo>
                  <a:pt x="0" y="0"/>
                </a:moveTo>
                <a:lnTo>
                  <a:pt x="0" y="1481038"/>
                </a:lnTo>
              </a:path>
            </a:pathLst>
          </a:custGeom>
          <a:ln w="4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48311" y="2650060"/>
            <a:ext cx="1983739" cy="0"/>
          </a:xfrm>
          <a:custGeom>
            <a:avLst/>
            <a:gdLst/>
            <a:ahLst/>
            <a:cxnLst/>
            <a:rect l="l" t="t" r="r" b="b"/>
            <a:pathLst>
              <a:path w="1983739">
                <a:moveTo>
                  <a:pt x="0" y="0"/>
                </a:moveTo>
                <a:lnTo>
                  <a:pt x="1983643" y="0"/>
                </a:lnTo>
              </a:path>
            </a:pathLst>
          </a:custGeom>
          <a:ln w="4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80397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80397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10247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10247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40132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40132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70017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70017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99867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99868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50526" y="4447644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31128" y="444764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50526" y="4201546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31128" y="420154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50526" y="3955441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31128" y="395544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26" y="3709336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31128" y="370933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50526" y="3463231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31128" y="346323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92220" y="3443727"/>
            <a:ext cx="1290241" cy="98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27" y="3214925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4">
                <a:moveTo>
                  <a:pt x="0" y="0"/>
                </a:moveTo>
                <a:lnTo>
                  <a:pt x="0" y="1481038"/>
                </a:lnTo>
              </a:path>
            </a:pathLst>
          </a:custGeom>
          <a:ln w="4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48311" y="4693744"/>
            <a:ext cx="1983739" cy="0"/>
          </a:xfrm>
          <a:custGeom>
            <a:avLst/>
            <a:gdLst/>
            <a:ahLst/>
            <a:cxnLst/>
            <a:rect l="l" t="t" r="r" b="b"/>
            <a:pathLst>
              <a:path w="1983739">
                <a:moveTo>
                  <a:pt x="0" y="0"/>
                </a:moveTo>
                <a:lnTo>
                  <a:pt x="1983643" y="0"/>
                </a:lnTo>
              </a:path>
            </a:pathLst>
          </a:custGeom>
          <a:ln w="4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81564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81564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11195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11195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40851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40851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70471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70471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00127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00127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29747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29747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16743" y="2527009"/>
            <a:ext cx="1978025" cy="0"/>
          </a:xfrm>
          <a:custGeom>
            <a:avLst/>
            <a:gdLst/>
            <a:ahLst/>
            <a:cxnLst/>
            <a:rect l="l" t="t" r="r" b="b"/>
            <a:pathLst>
              <a:path w="1978025">
                <a:moveTo>
                  <a:pt x="0" y="0"/>
                </a:moveTo>
                <a:lnTo>
                  <a:pt x="1977848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97359" y="252700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384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16743" y="2280914"/>
            <a:ext cx="1978025" cy="0"/>
          </a:xfrm>
          <a:custGeom>
            <a:avLst/>
            <a:gdLst/>
            <a:ahLst/>
            <a:cxnLst/>
            <a:rect l="l" t="t" r="r" b="b"/>
            <a:pathLst>
              <a:path w="1978025">
                <a:moveTo>
                  <a:pt x="0" y="0"/>
                </a:moveTo>
                <a:lnTo>
                  <a:pt x="1977848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97359" y="228091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384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16743" y="2034809"/>
            <a:ext cx="1978025" cy="0"/>
          </a:xfrm>
          <a:custGeom>
            <a:avLst/>
            <a:gdLst/>
            <a:ahLst/>
            <a:cxnLst/>
            <a:rect l="l" t="t" r="r" b="b"/>
            <a:pathLst>
              <a:path w="1978025">
                <a:moveTo>
                  <a:pt x="0" y="0"/>
                </a:moveTo>
                <a:lnTo>
                  <a:pt x="1977848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97359" y="203480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384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16743" y="1788704"/>
            <a:ext cx="1978025" cy="0"/>
          </a:xfrm>
          <a:custGeom>
            <a:avLst/>
            <a:gdLst/>
            <a:ahLst/>
            <a:cxnLst/>
            <a:rect l="l" t="t" r="r" b="b"/>
            <a:pathLst>
              <a:path w="1978025">
                <a:moveTo>
                  <a:pt x="0" y="0"/>
                </a:moveTo>
                <a:lnTo>
                  <a:pt x="1977848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97359" y="178870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384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16743" y="1542599"/>
            <a:ext cx="1978025" cy="0"/>
          </a:xfrm>
          <a:custGeom>
            <a:avLst/>
            <a:gdLst/>
            <a:ahLst/>
            <a:cxnLst/>
            <a:rect l="l" t="t" r="r" b="b"/>
            <a:pathLst>
              <a:path w="1978025">
                <a:moveTo>
                  <a:pt x="0" y="0"/>
                </a:moveTo>
                <a:lnTo>
                  <a:pt x="1977848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97359" y="154259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384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16743" y="1296494"/>
            <a:ext cx="1978025" cy="0"/>
          </a:xfrm>
          <a:custGeom>
            <a:avLst/>
            <a:gdLst/>
            <a:ahLst/>
            <a:cxnLst/>
            <a:rect l="l" t="t" r="r" b="b"/>
            <a:pathLst>
              <a:path w="1978025">
                <a:moveTo>
                  <a:pt x="0" y="0"/>
                </a:moveTo>
                <a:lnTo>
                  <a:pt x="1977848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97359" y="129649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384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168662" y="1345160"/>
            <a:ext cx="46355" cy="46990"/>
          </a:xfrm>
          <a:custGeom>
            <a:avLst/>
            <a:gdLst/>
            <a:ahLst/>
            <a:cxnLst/>
            <a:rect l="l" t="t" r="r" b="b"/>
            <a:pathLst>
              <a:path w="46354" h="46990">
                <a:moveTo>
                  <a:pt x="29310" y="0"/>
                </a:moveTo>
                <a:lnTo>
                  <a:pt x="17011" y="0"/>
                </a:lnTo>
                <a:lnTo>
                  <a:pt x="11121" y="2429"/>
                </a:lnTo>
                <a:lnTo>
                  <a:pt x="6790" y="6803"/>
                </a:lnTo>
                <a:lnTo>
                  <a:pt x="2425" y="11142"/>
                </a:lnTo>
                <a:lnTo>
                  <a:pt x="0" y="17043"/>
                </a:lnTo>
                <a:lnTo>
                  <a:pt x="0" y="29365"/>
                </a:lnTo>
                <a:lnTo>
                  <a:pt x="2425" y="35266"/>
                </a:lnTo>
                <a:lnTo>
                  <a:pt x="6790" y="39605"/>
                </a:lnTo>
                <a:lnTo>
                  <a:pt x="11121" y="43979"/>
                </a:lnTo>
                <a:lnTo>
                  <a:pt x="17011" y="46409"/>
                </a:lnTo>
                <a:lnTo>
                  <a:pt x="29310" y="46409"/>
                </a:lnTo>
                <a:lnTo>
                  <a:pt x="35200" y="43979"/>
                </a:lnTo>
                <a:lnTo>
                  <a:pt x="43896" y="35266"/>
                </a:lnTo>
                <a:lnTo>
                  <a:pt x="46321" y="29365"/>
                </a:lnTo>
                <a:lnTo>
                  <a:pt x="46321" y="17043"/>
                </a:lnTo>
                <a:lnTo>
                  <a:pt x="43896" y="11142"/>
                </a:lnTo>
                <a:lnTo>
                  <a:pt x="35200" y="2429"/>
                </a:lnTo>
                <a:lnTo>
                  <a:pt x="29310" y="0"/>
                </a:lnTo>
                <a:close/>
              </a:path>
            </a:pathLst>
          </a:custGeom>
          <a:solidFill>
            <a:srgbClr val="3A4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68662" y="1345160"/>
            <a:ext cx="46355" cy="46990"/>
          </a:xfrm>
          <a:custGeom>
            <a:avLst/>
            <a:gdLst/>
            <a:ahLst/>
            <a:cxnLst/>
            <a:rect l="l" t="t" r="r" b="b"/>
            <a:pathLst>
              <a:path w="46354" h="46990">
                <a:moveTo>
                  <a:pt x="23178" y="46409"/>
                </a:moveTo>
                <a:lnTo>
                  <a:pt x="29310" y="46409"/>
                </a:lnTo>
                <a:lnTo>
                  <a:pt x="35200" y="43979"/>
                </a:lnTo>
                <a:lnTo>
                  <a:pt x="39565" y="39605"/>
                </a:lnTo>
                <a:lnTo>
                  <a:pt x="43896" y="35266"/>
                </a:lnTo>
                <a:lnTo>
                  <a:pt x="46321" y="29365"/>
                </a:lnTo>
                <a:lnTo>
                  <a:pt x="46321" y="23222"/>
                </a:lnTo>
                <a:lnTo>
                  <a:pt x="46321" y="17043"/>
                </a:lnTo>
                <a:lnTo>
                  <a:pt x="23178" y="0"/>
                </a:lnTo>
                <a:lnTo>
                  <a:pt x="17011" y="0"/>
                </a:lnTo>
                <a:lnTo>
                  <a:pt x="11121" y="2429"/>
                </a:lnTo>
                <a:lnTo>
                  <a:pt x="6790" y="6803"/>
                </a:lnTo>
                <a:lnTo>
                  <a:pt x="2425" y="11142"/>
                </a:lnTo>
                <a:lnTo>
                  <a:pt x="0" y="17043"/>
                </a:lnTo>
                <a:lnTo>
                  <a:pt x="0" y="23222"/>
                </a:lnTo>
                <a:lnTo>
                  <a:pt x="0" y="29365"/>
                </a:lnTo>
                <a:lnTo>
                  <a:pt x="2425" y="35266"/>
                </a:lnTo>
                <a:lnTo>
                  <a:pt x="6790" y="39605"/>
                </a:lnTo>
                <a:lnTo>
                  <a:pt x="11121" y="43979"/>
                </a:lnTo>
                <a:lnTo>
                  <a:pt x="17011" y="46409"/>
                </a:lnTo>
                <a:lnTo>
                  <a:pt x="23178" y="46409"/>
                </a:lnTo>
                <a:close/>
              </a:path>
            </a:pathLst>
          </a:custGeom>
          <a:ln w="55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02151" y="2503797"/>
            <a:ext cx="46355" cy="46990"/>
          </a:xfrm>
          <a:custGeom>
            <a:avLst/>
            <a:gdLst/>
            <a:ahLst/>
            <a:cxnLst/>
            <a:rect l="l" t="t" r="r" b="b"/>
            <a:pathLst>
              <a:path w="46354" h="46989">
                <a:moveTo>
                  <a:pt x="29310" y="0"/>
                </a:moveTo>
                <a:lnTo>
                  <a:pt x="17045" y="0"/>
                </a:lnTo>
                <a:lnTo>
                  <a:pt x="11155" y="2443"/>
                </a:lnTo>
                <a:lnTo>
                  <a:pt x="2459" y="11152"/>
                </a:lnTo>
                <a:lnTo>
                  <a:pt x="0" y="17057"/>
                </a:lnTo>
                <a:lnTo>
                  <a:pt x="0" y="29369"/>
                </a:lnTo>
                <a:lnTo>
                  <a:pt x="2459" y="35273"/>
                </a:lnTo>
                <a:lnTo>
                  <a:pt x="11155" y="43979"/>
                </a:lnTo>
                <a:lnTo>
                  <a:pt x="17045" y="46423"/>
                </a:lnTo>
                <a:lnTo>
                  <a:pt x="29310" y="46423"/>
                </a:lnTo>
                <a:lnTo>
                  <a:pt x="35234" y="43979"/>
                </a:lnTo>
                <a:lnTo>
                  <a:pt x="43896" y="35273"/>
                </a:lnTo>
                <a:lnTo>
                  <a:pt x="46356" y="29369"/>
                </a:lnTo>
                <a:lnTo>
                  <a:pt x="46356" y="17057"/>
                </a:lnTo>
                <a:lnTo>
                  <a:pt x="43896" y="11152"/>
                </a:lnTo>
                <a:lnTo>
                  <a:pt x="35234" y="2443"/>
                </a:lnTo>
                <a:lnTo>
                  <a:pt x="29310" y="0"/>
                </a:lnTo>
                <a:close/>
              </a:path>
            </a:pathLst>
          </a:custGeom>
          <a:solidFill>
            <a:srgbClr val="3A4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02151" y="2503797"/>
            <a:ext cx="46355" cy="46990"/>
          </a:xfrm>
          <a:custGeom>
            <a:avLst/>
            <a:gdLst/>
            <a:ahLst/>
            <a:cxnLst/>
            <a:rect l="l" t="t" r="r" b="b"/>
            <a:pathLst>
              <a:path w="46354" h="46989">
                <a:moveTo>
                  <a:pt x="23178" y="46423"/>
                </a:moveTo>
                <a:lnTo>
                  <a:pt x="46356" y="29369"/>
                </a:lnTo>
                <a:lnTo>
                  <a:pt x="46356" y="23211"/>
                </a:lnTo>
                <a:lnTo>
                  <a:pt x="46356" y="17057"/>
                </a:lnTo>
                <a:lnTo>
                  <a:pt x="43896" y="11152"/>
                </a:lnTo>
                <a:lnTo>
                  <a:pt x="39565" y="6799"/>
                </a:lnTo>
                <a:lnTo>
                  <a:pt x="35234" y="2443"/>
                </a:lnTo>
                <a:lnTo>
                  <a:pt x="29310" y="0"/>
                </a:lnTo>
                <a:lnTo>
                  <a:pt x="23178" y="0"/>
                </a:lnTo>
                <a:lnTo>
                  <a:pt x="17045" y="0"/>
                </a:lnTo>
                <a:lnTo>
                  <a:pt x="11155" y="2443"/>
                </a:lnTo>
                <a:lnTo>
                  <a:pt x="6790" y="6799"/>
                </a:lnTo>
                <a:lnTo>
                  <a:pt x="2459" y="11152"/>
                </a:lnTo>
                <a:lnTo>
                  <a:pt x="0" y="17057"/>
                </a:lnTo>
                <a:lnTo>
                  <a:pt x="0" y="23211"/>
                </a:lnTo>
                <a:lnTo>
                  <a:pt x="0" y="29369"/>
                </a:lnTo>
                <a:lnTo>
                  <a:pt x="2459" y="35273"/>
                </a:lnTo>
                <a:lnTo>
                  <a:pt x="6790" y="39626"/>
                </a:lnTo>
                <a:lnTo>
                  <a:pt x="11155" y="43979"/>
                </a:lnTo>
                <a:lnTo>
                  <a:pt x="17045" y="46423"/>
                </a:lnTo>
                <a:lnTo>
                  <a:pt x="23178" y="46423"/>
                </a:lnTo>
                <a:close/>
              </a:path>
            </a:pathLst>
          </a:custGeom>
          <a:ln w="55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01645" y="1270536"/>
            <a:ext cx="1454052" cy="1223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58396" y="2391033"/>
            <a:ext cx="46355" cy="46990"/>
          </a:xfrm>
          <a:custGeom>
            <a:avLst/>
            <a:gdLst/>
            <a:ahLst/>
            <a:cxnLst/>
            <a:rect l="l" t="t" r="r" b="b"/>
            <a:pathLst>
              <a:path w="46354" h="46989">
                <a:moveTo>
                  <a:pt x="29310" y="0"/>
                </a:moveTo>
                <a:lnTo>
                  <a:pt x="17021" y="0"/>
                </a:lnTo>
                <a:lnTo>
                  <a:pt x="11128" y="2443"/>
                </a:lnTo>
                <a:lnTo>
                  <a:pt x="2439" y="11149"/>
                </a:lnTo>
                <a:lnTo>
                  <a:pt x="0" y="17053"/>
                </a:lnTo>
                <a:lnTo>
                  <a:pt x="0" y="29365"/>
                </a:lnTo>
                <a:lnTo>
                  <a:pt x="2439" y="35270"/>
                </a:lnTo>
                <a:lnTo>
                  <a:pt x="11128" y="43976"/>
                </a:lnTo>
                <a:lnTo>
                  <a:pt x="17021" y="46423"/>
                </a:lnTo>
                <a:lnTo>
                  <a:pt x="29310" y="46423"/>
                </a:lnTo>
                <a:lnTo>
                  <a:pt x="35203" y="43976"/>
                </a:lnTo>
                <a:lnTo>
                  <a:pt x="43896" y="35270"/>
                </a:lnTo>
                <a:lnTo>
                  <a:pt x="46335" y="29365"/>
                </a:lnTo>
                <a:lnTo>
                  <a:pt x="46335" y="17053"/>
                </a:lnTo>
                <a:lnTo>
                  <a:pt x="43896" y="11149"/>
                </a:lnTo>
                <a:lnTo>
                  <a:pt x="35203" y="2443"/>
                </a:lnTo>
                <a:lnTo>
                  <a:pt x="29310" y="0"/>
                </a:lnTo>
                <a:close/>
              </a:path>
            </a:pathLst>
          </a:custGeom>
          <a:solidFill>
            <a:srgbClr val="3A4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958396" y="2391033"/>
            <a:ext cx="46355" cy="46990"/>
          </a:xfrm>
          <a:custGeom>
            <a:avLst/>
            <a:gdLst/>
            <a:ahLst/>
            <a:cxnLst/>
            <a:rect l="l" t="t" r="r" b="b"/>
            <a:pathLst>
              <a:path w="46354" h="46989">
                <a:moveTo>
                  <a:pt x="23167" y="46423"/>
                </a:moveTo>
                <a:lnTo>
                  <a:pt x="29310" y="46423"/>
                </a:lnTo>
                <a:lnTo>
                  <a:pt x="35203" y="43976"/>
                </a:lnTo>
                <a:lnTo>
                  <a:pt x="39548" y="39623"/>
                </a:lnTo>
                <a:lnTo>
                  <a:pt x="43896" y="35270"/>
                </a:lnTo>
                <a:lnTo>
                  <a:pt x="46335" y="29365"/>
                </a:lnTo>
                <a:lnTo>
                  <a:pt x="46335" y="23211"/>
                </a:lnTo>
                <a:lnTo>
                  <a:pt x="46335" y="17053"/>
                </a:lnTo>
                <a:lnTo>
                  <a:pt x="43896" y="11149"/>
                </a:lnTo>
                <a:lnTo>
                  <a:pt x="39548" y="6796"/>
                </a:lnTo>
                <a:lnTo>
                  <a:pt x="35203" y="2443"/>
                </a:lnTo>
                <a:lnTo>
                  <a:pt x="29310" y="0"/>
                </a:lnTo>
                <a:lnTo>
                  <a:pt x="23167" y="0"/>
                </a:lnTo>
                <a:lnTo>
                  <a:pt x="17021" y="0"/>
                </a:lnTo>
                <a:lnTo>
                  <a:pt x="11128" y="2443"/>
                </a:lnTo>
                <a:lnTo>
                  <a:pt x="6783" y="6796"/>
                </a:lnTo>
                <a:lnTo>
                  <a:pt x="2439" y="11149"/>
                </a:lnTo>
                <a:lnTo>
                  <a:pt x="0" y="17053"/>
                </a:lnTo>
                <a:lnTo>
                  <a:pt x="0" y="23211"/>
                </a:lnTo>
                <a:lnTo>
                  <a:pt x="0" y="29365"/>
                </a:lnTo>
                <a:lnTo>
                  <a:pt x="2439" y="35270"/>
                </a:lnTo>
                <a:lnTo>
                  <a:pt x="6783" y="39623"/>
                </a:lnTo>
                <a:lnTo>
                  <a:pt x="11128" y="43976"/>
                </a:lnTo>
                <a:lnTo>
                  <a:pt x="17021" y="46423"/>
                </a:lnTo>
                <a:lnTo>
                  <a:pt x="23167" y="46423"/>
                </a:lnTo>
                <a:close/>
              </a:path>
            </a:pathLst>
          </a:custGeom>
          <a:ln w="55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16745" y="1171241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5">
                <a:moveTo>
                  <a:pt x="0" y="0"/>
                </a:moveTo>
                <a:lnTo>
                  <a:pt x="0" y="1481038"/>
                </a:lnTo>
              </a:path>
            </a:pathLst>
          </a:custGeom>
          <a:ln w="4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14529" y="2650060"/>
            <a:ext cx="1982470" cy="0"/>
          </a:xfrm>
          <a:custGeom>
            <a:avLst/>
            <a:gdLst/>
            <a:ahLst/>
            <a:cxnLst/>
            <a:rect l="l" t="t" r="r" b="b"/>
            <a:pathLst>
              <a:path w="1982470">
                <a:moveTo>
                  <a:pt x="0" y="0"/>
                </a:moveTo>
                <a:lnTo>
                  <a:pt x="1982262" y="0"/>
                </a:lnTo>
              </a:path>
            </a:pathLst>
          </a:custGeom>
          <a:ln w="4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146385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146385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476006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476006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05661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805661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35316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135316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464937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0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464937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16743" y="4447644"/>
            <a:ext cx="1978025" cy="0"/>
          </a:xfrm>
          <a:custGeom>
            <a:avLst/>
            <a:gdLst/>
            <a:ahLst/>
            <a:cxnLst/>
            <a:rect l="l" t="t" r="r" b="b"/>
            <a:pathLst>
              <a:path w="1978025">
                <a:moveTo>
                  <a:pt x="0" y="0"/>
                </a:moveTo>
                <a:lnTo>
                  <a:pt x="1977848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797359" y="444764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384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16743" y="4201546"/>
            <a:ext cx="1978025" cy="0"/>
          </a:xfrm>
          <a:custGeom>
            <a:avLst/>
            <a:gdLst/>
            <a:ahLst/>
            <a:cxnLst/>
            <a:rect l="l" t="t" r="r" b="b"/>
            <a:pathLst>
              <a:path w="1978025">
                <a:moveTo>
                  <a:pt x="0" y="0"/>
                </a:moveTo>
                <a:lnTo>
                  <a:pt x="1977848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797359" y="4201546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384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16743" y="3955441"/>
            <a:ext cx="1978025" cy="0"/>
          </a:xfrm>
          <a:custGeom>
            <a:avLst/>
            <a:gdLst/>
            <a:ahLst/>
            <a:cxnLst/>
            <a:rect l="l" t="t" r="r" b="b"/>
            <a:pathLst>
              <a:path w="1978025">
                <a:moveTo>
                  <a:pt x="0" y="0"/>
                </a:moveTo>
                <a:lnTo>
                  <a:pt x="1977848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97359" y="395544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384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16743" y="3709336"/>
            <a:ext cx="1978025" cy="0"/>
          </a:xfrm>
          <a:custGeom>
            <a:avLst/>
            <a:gdLst/>
            <a:ahLst/>
            <a:cxnLst/>
            <a:rect l="l" t="t" r="r" b="b"/>
            <a:pathLst>
              <a:path w="1978025">
                <a:moveTo>
                  <a:pt x="0" y="0"/>
                </a:moveTo>
                <a:lnTo>
                  <a:pt x="1977848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97359" y="3709336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384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816743" y="3463231"/>
            <a:ext cx="1978025" cy="0"/>
          </a:xfrm>
          <a:custGeom>
            <a:avLst/>
            <a:gdLst/>
            <a:ahLst/>
            <a:cxnLst/>
            <a:rect l="l" t="t" r="r" b="b"/>
            <a:pathLst>
              <a:path w="1978025">
                <a:moveTo>
                  <a:pt x="0" y="0"/>
                </a:moveTo>
                <a:lnTo>
                  <a:pt x="1977848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97359" y="346323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384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58199" y="3443728"/>
            <a:ext cx="1289345" cy="9855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16745" y="3214925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4">
                <a:moveTo>
                  <a:pt x="0" y="0"/>
                </a:moveTo>
                <a:lnTo>
                  <a:pt x="0" y="1481038"/>
                </a:lnTo>
              </a:path>
            </a:pathLst>
          </a:custGeom>
          <a:ln w="4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14529" y="4693744"/>
            <a:ext cx="1982470" cy="0"/>
          </a:xfrm>
          <a:custGeom>
            <a:avLst/>
            <a:gdLst/>
            <a:ahLst/>
            <a:cxnLst/>
            <a:rect l="l" t="t" r="r" b="b"/>
            <a:pathLst>
              <a:path w="1982470">
                <a:moveTo>
                  <a:pt x="0" y="0"/>
                </a:moveTo>
                <a:lnTo>
                  <a:pt x="1982262" y="0"/>
                </a:lnTo>
              </a:path>
            </a:pathLst>
          </a:custGeom>
          <a:ln w="4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33093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33093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2954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2954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92839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92839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22690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22690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52575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752575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082425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082425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8158" y="2527009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48760" y="252700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8158" y="2280914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48760" y="228091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8158" y="2034809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48760" y="203480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8158" y="1788704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48760" y="178870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68158" y="1542599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48760" y="154259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8158" y="1296494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48760" y="129649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20322" y="1345160"/>
            <a:ext cx="46355" cy="46990"/>
          </a:xfrm>
          <a:custGeom>
            <a:avLst/>
            <a:gdLst/>
            <a:ahLst/>
            <a:cxnLst/>
            <a:rect l="l" t="t" r="r" b="b"/>
            <a:pathLst>
              <a:path w="46354" h="46990">
                <a:moveTo>
                  <a:pt x="29330" y="0"/>
                </a:moveTo>
                <a:lnTo>
                  <a:pt x="17022" y="0"/>
                </a:lnTo>
                <a:lnTo>
                  <a:pt x="11129" y="2429"/>
                </a:lnTo>
                <a:lnTo>
                  <a:pt x="6795" y="6803"/>
                </a:lnTo>
                <a:lnTo>
                  <a:pt x="2426" y="11142"/>
                </a:lnTo>
                <a:lnTo>
                  <a:pt x="0" y="17043"/>
                </a:lnTo>
                <a:lnTo>
                  <a:pt x="0" y="29365"/>
                </a:lnTo>
                <a:lnTo>
                  <a:pt x="2426" y="35266"/>
                </a:lnTo>
                <a:lnTo>
                  <a:pt x="6795" y="39605"/>
                </a:lnTo>
                <a:lnTo>
                  <a:pt x="11129" y="43979"/>
                </a:lnTo>
                <a:lnTo>
                  <a:pt x="17022" y="46409"/>
                </a:lnTo>
                <a:lnTo>
                  <a:pt x="29330" y="46409"/>
                </a:lnTo>
                <a:lnTo>
                  <a:pt x="35224" y="43979"/>
                </a:lnTo>
                <a:lnTo>
                  <a:pt x="43926" y="35266"/>
                </a:lnTo>
                <a:lnTo>
                  <a:pt x="46353" y="29365"/>
                </a:lnTo>
                <a:lnTo>
                  <a:pt x="46353" y="17043"/>
                </a:lnTo>
                <a:lnTo>
                  <a:pt x="43926" y="11142"/>
                </a:lnTo>
                <a:lnTo>
                  <a:pt x="35224" y="2429"/>
                </a:lnTo>
                <a:lnTo>
                  <a:pt x="29330" y="0"/>
                </a:lnTo>
                <a:close/>
              </a:path>
            </a:pathLst>
          </a:custGeom>
          <a:solidFill>
            <a:srgbClr val="DD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20322" y="1345160"/>
            <a:ext cx="46355" cy="46990"/>
          </a:xfrm>
          <a:custGeom>
            <a:avLst/>
            <a:gdLst/>
            <a:ahLst/>
            <a:cxnLst/>
            <a:rect l="l" t="t" r="r" b="b"/>
            <a:pathLst>
              <a:path w="46354" h="46990">
                <a:moveTo>
                  <a:pt x="23194" y="46409"/>
                </a:moveTo>
                <a:lnTo>
                  <a:pt x="29330" y="46409"/>
                </a:lnTo>
                <a:lnTo>
                  <a:pt x="35224" y="43979"/>
                </a:lnTo>
                <a:lnTo>
                  <a:pt x="39593" y="39605"/>
                </a:lnTo>
                <a:lnTo>
                  <a:pt x="43926" y="35266"/>
                </a:lnTo>
                <a:lnTo>
                  <a:pt x="46353" y="29365"/>
                </a:lnTo>
                <a:lnTo>
                  <a:pt x="46353" y="23222"/>
                </a:lnTo>
                <a:lnTo>
                  <a:pt x="46353" y="17043"/>
                </a:lnTo>
                <a:lnTo>
                  <a:pt x="23194" y="0"/>
                </a:lnTo>
                <a:lnTo>
                  <a:pt x="17022" y="0"/>
                </a:lnTo>
                <a:lnTo>
                  <a:pt x="11129" y="2429"/>
                </a:lnTo>
                <a:lnTo>
                  <a:pt x="6795" y="6803"/>
                </a:lnTo>
                <a:lnTo>
                  <a:pt x="2426" y="11142"/>
                </a:lnTo>
                <a:lnTo>
                  <a:pt x="0" y="17043"/>
                </a:lnTo>
                <a:lnTo>
                  <a:pt x="0" y="23222"/>
                </a:lnTo>
                <a:lnTo>
                  <a:pt x="0" y="29365"/>
                </a:lnTo>
                <a:lnTo>
                  <a:pt x="2426" y="35266"/>
                </a:lnTo>
                <a:lnTo>
                  <a:pt x="6795" y="39605"/>
                </a:lnTo>
                <a:lnTo>
                  <a:pt x="11129" y="43979"/>
                </a:lnTo>
                <a:lnTo>
                  <a:pt x="17022" y="46409"/>
                </a:lnTo>
                <a:lnTo>
                  <a:pt x="23194" y="46409"/>
                </a:lnTo>
                <a:close/>
              </a:path>
            </a:pathLst>
          </a:custGeom>
          <a:ln w="5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54113" y="2503797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9330" y="0"/>
                </a:moveTo>
                <a:lnTo>
                  <a:pt x="17057" y="0"/>
                </a:lnTo>
                <a:lnTo>
                  <a:pt x="11163" y="2443"/>
                </a:lnTo>
                <a:lnTo>
                  <a:pt x="2461" y="11152"/>
                </a:lnTo>
                <a:lnTo>
                  <a:pt x="0" y="17057"/>
                </a:lnTo>
                <a:lnTo>
                  <a:pt x="0" y="29369"/>
                </a:lnTo>
                <a:lnTo>
                  <a:pt x="2461" y="35273"/>
                </a:lnTo>
                <a:lnTo>
                  <a:pt x="11163" y="43979"/>
                </a:lnTo>
                <a:lnTo>
                  <a:pt x="17057" y="46423"/>
                </a:lnTo>
                <a:lnTo>
                  <a:pt x="29330" y="46423"/>
                </a:lnTo>
                <a:lnTo>
                  <a:pt x="35259" y="43979"/>
                </a:lnTo>
                <a:lnTo>
                  <a:pt x="43926" y="35273"/>
                </a:lnTo>
                <a:lnTo>
                  <a:pt x="46388" y="29369"/>
                </a:lnTo>
                <a:lnTo>
                  <a:pt x="46388" y="17057"/>
                </a:lnTo>
                <a:lnTo>
                  <a:pt x="43926" y="11152"/>
                </a:lnTo>
                <a:lnTo>
                  <a:pt x="35259" y="2443"/>
                </a:lnTo>
                <a:lnTo>
                  <a:pt x="29330" y="0"/>
                </a:lnTo>
                <a:close/>
              </a:path>
            </a:pathLst>
          </a:custGeom>
          <a:solidFill>
            <a:srgbClr val="3A4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54113" y="2503797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3194" y="46423"/>
                </a:moveTo>
                <a:lnTo>
                  <a:pt x="46388" y="29369"/>
                </a:lnTo>
                <a:lnTo>
                  <a:pt x="46388" y="23211"/>
                </a:lnTo>
                <a:lnTo>
                  <a:pt x="46388" y="17057"/>
                </a:lnTo>
                <a:lnTo>
                  <a:pt x="43926" y="11152"/>
                </a:lnTo>
                <a:lnTo>
                  <a:pt x="39593" y="6799"/>
                </a:lnTo>
                <a:lnTo>
                  <a:pt x="35259" y="2443"/>
                </a:lnTo>
                <a:lnTo>
                  <a:pt x="29330" y="0"/>
                </a:lnTo>
                <a:lnTo>
                  <a:pt x="23194" y="0"/>
                </a:lnTo>
                <a:lnTo>
                  <a:pt x="17057" y="0"/>
                </a:lnTo>
                <a:lnTo>
                  <a:pt x="11163" y="2443"/>
                </a:lnTo>
                <a:lnTo>
                  <a:pt x="6795" y="6799"/>
                </a:lnTo>
                <a:lnTo>
                  <a:pt x="2461" y="11152"/>
                </a:lnTo>
                <a:lnTo>
                  <a:pt x="0" y="17057"/>
                </a:lnTo>
                <a:lnTo>
                  <a:pt x="0" y="23211"/>
                </a:lnTo>
                <a:lnTo>
                  <a:pt x="0" y="29369"/>
                </a:lnTo>
                <a:lnTo>
                  <a:pt x="2461" y="35273"/>
                </a:lnTo>
                <a:lnTo>
                  <a:pt x="6795" y="39626"/>
                </a:lnTo>
                <a:lnTo>
                  <a:pt x="11163" y="43979"/>
                </a:lnTo>
                <a:lnTo>
                  <a:pt x="17057" y="46423"/>
                </a:lnTo>
                <a:lnTo>
                  <a:pt x="23194" y="46423"/>
                </a:lnTo>
                <a:close/>
              </a:path>
            </a:pathLst>
          </a:custGeom>
          <a:ln w="5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53329" y="1270535"/>
            <a:ext cx="1455063" cy="12233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09910" y="2391033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9330" y="0"/>
                </a:moveTo>
                <a:lnTo>
                  <a:pt x="17033" y="0"/>
                </a:lnTo>
                <a:lnTo>
                  <a:pt x="11136" y="2443"/>
                </a:lnTo>
                <a:lnTo>
                  <a:pt x="2440" y="11149"/>
                </a:lnTo>
                <a:lnTo>
                  <a:pt x="0" y="17053"/>
                </a:lnTo>
                <a:lnTo>
                  <a:pt x="0" y="29365"/>
                </a:lnTo>
                <a:lnTo>
                  <a:pt x="2440" y="35270"/>
                </a:lnTo>
                <a:lnTo>
                  <a:pt x="11136" y="43976"/>
                </a:lnTo>
                <a:lnTo>
                  <a:pt x="17033" y="46423"/>
                </a:lnTo>
                <a:lnTo>
                  <a:pt x="29330" y="46423"/>
                </a:lnTo>
                <a:lnTo>
                  <a:pt x="35228" y="43976"/>
                </a:lnTo>
                <a:lnTo>
                  <a:pt x="43926" y="35270"/>
                </a:lnTo>
                <a:lnTo>
                  <a:pt x="46367" y="29365"/>
                </a:lnTo>
                <a:lnTo>
                  <a:pt x="46367" y="17053"/>
                </a:lnTo>
                <a:lnTo>
                  <a:pt x="43926" y="11149"/>
                </a:lnTo>
                <a:lnTo>
                  <a:pt x="35228" y="2443"/>
                </a:lnTo>
                <a:lnTo>
                  <a:pt x="29330" y="0"/>
                </a:lnTo>
                <a:close/>
              </a:path>
            </a:pathLst>
          </a:custGeom>
          <a:solidFill>
            <a:srgbClr val="3A4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09910" y="2391033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3183" y="46423"/>
                </a:moveTo>
                <a:lnTo>
                  <a:pt x="29330" y="46423"/>
                </a:lnTo>
                <a:lnTo>
                  <a:pt x="35228" y="43976"/>
                </a:lnTo>
                <a:lnTo>
                  <a:pt x="39575" y="39623"/>
                </a:lnTo>
                <a:lnTo>
                  <a:pt x="43926" y="35270"/>
                </a:lnTo>
                <a:lnTo>
                  <a:pt x="46367" y="29365"/>
                </a:lnTo>
                <a:lnTo>
                  <a:pt x="46367" y="23211"/>
                </a:lnTo>
                <a:lnTo>
                  <a:pt x="46367" y="17053"/>
                </a:lnTo>
                <a:lnTo>
                  <a:pt x="43926" y="11149"/>
                </a:lnTo>
                <a:lnTo>
                  <a:pt x="39575" y="6796"/>
                </a:lnTo>
                <a:lnTo>
                  <a:pt x="35228" y="2443"/>
                </a:lnTo>
                <a:lnTo>
                  <a:pt x="29330" y="0"/>
                </a:lnTo>
                <a:lnTo>
                  <a:pt x="23183" y="0"/>
                </a:lnTo>
                <a:lnTo>
                  <a:pt x="17033" y="0"/>
                </a:lnTo>
                <a:lnTo>
                  <a:pt x="11136" y="2443"/>
                </a:lnTo>
                <a:lnTo>
                  <a:pt x="6788" y="6796"/>
                </a:lnTo>
                <a:lnTo>
                  <a:pt x="2440" y="11149"/>
                </a:lnTo>
                <a:lnTo>
                  <a:pt x="0" y="17053"/>
                </a:lnTo>
                <a:lnTo>
                  <a:pt x="0" y="23211"/>
                </a:lnTo>
                <a:lnTo>
                  <a:pt x="0" y="29365"/>
                </a:lnTo>
                <a:lnTo>
                  <a:pt x="2440" y="35270"/>
                </a:lnTo>
                <a:lnTo>
                  <a:pt x="6788" y="39623"/>
                </a:lnTo>
                <a:lnTo>
                  <a:pt x="11136" y="43976"/>
                </a:lnTo>
                <a:lnTo>
                  <a:pt x="17033" y="46423"/>
                </a:lnTo>
                <a:lnTo>
                  <a:pt x="23183" y="46423"/>
                </a:lnTo>
                <a:close/>
              </a:path>
            </a:pathLst>
          </a:custGeom>
          <a:ln w="5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68159" y="1171241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5">
                <a:moveTo>
                  <a:pt x="0" y="0"/>
                </a:moveTo>
                <a:lnTo>
                  <a:pt x="0" y="1481038"/>
                </a:lnTo>
              </a:path>
            </a:pathLst>
          </a:custGeom>
          <a:ln w="4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65942" y="2650060"/>
            <a:ext cx="1983739" cy="0"/>
          </a:xfrm>
          <a:custGeom>
            <a:avLst/>
            <a:gdLst/>
            <a:ahLst/>
            <a:cxnLst/>
            <a:rect l="l" t="t" r="r" b="b"/>
            <a:pathLst>
              <a:path w="1983739">
                <a:moveTo>
                  <a:pt x="0" y="0"/>
                </a:moveTo>
                <a:lnTo>
                  <a:pt x="1983643" y="0"/>
                </a:lnTo>
              </a:path>
            </a:pathLst>
          </a:custGeom>
          <a:ln w="4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98029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98029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27879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7879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257764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257764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587649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587649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17500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17500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68158" y="4447644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48760" y="444764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68158" y="4201546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48760" y="420154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68158" y="3955441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48760" y="395544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68158" y="3709336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48760" y="370933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68158" y="3463231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48760" y="346323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09852" y="3443727"/>
            <a:ext cx="1290241" cy="985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68159" y="3214925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4">
                <a:moveTo>
                  <a:pt x="0" y="0"/>
                </a:moveTo>
                <a:lnTo>
                  <a:pt x="0" y="1481038"/>
                </a:lnTo>
              </a:path>
            </a:pathLst>
          </a:custGeom>
          <a:ln w="4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65942" y="4693744"/>
            <a:ext cx="1983739" cy="0"/>
          </a:xfrm>
          <a:custGeom>
            <a:avLst/>
            <a:gdLst/>
            <a:ahLst/>
            <a:cxnLst/>
            <a:rect l="l" t="t" r="r" b="b"/>
            <a:pathLst>
              <a:path w="1983739">
                <a:moveTo>
                  <a:pt x="0" y="0"/>
                </a:moveTo>
                <a:lnTo>
                  <a:pt x="1983643" y="0"/>
                </a:lnTo>
              </a:path>
            </a:pathLst>
          </a:custGeom>
          <a:ln w="4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97829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97830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127690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127690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457575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457575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87425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87425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117310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117311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447161" y="1173477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447161" y="2650058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632894" y="2527009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613496" y="252700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632894" y="2280914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613496" y="228091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632894" y="2034809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613496" y="203480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632894" y="1788704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613496" y="178870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632893" y="1542599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613496" y="154259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632893" y="1296494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613496" y="129649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985058" y="1345160"/>
            <a:ext cx="46355" cy="46990"/>
          </a:xfrm>
          <a:custGeom>
            <a:avLst/>
            <a:gdLst/>
            <a:ahLst/>
            <a:cxnLst/>
            <a:rect l="l" t="t" r="r" b="b"/>
            <a:pathLst>
              <a:path w="46354" h="46990">
                <a:moveTo>
                  <a:pt x="29330" y="0"/>
                </a:moveTo>
                <a:lnTo>
                  <a:pt x="17022" y="0"/>
                </a:lnTo>
                <a:lnTo>
                  <a:pt x="11129" y="2429"/>
                </a:lnTo>
                <a:lnTo>
                  <a:pt x="6795" y="6803"/>
                </a:lnTo>
                <a:lnTo>
                  <a:pt x="2426" y="11142"/>
                </a:lnTo>
                <a:lnTo>
                  <a:pt x="0" y="17043"/>
                </a:lnTo>
                <a:lnTo>
                  <a:pt x="0" y="29365"/>
                </a:lnTo>
                <a:lnTo>
                  <a:pt x="2426" y="35266"/>
                </a:lnTo>
                <a:lnTo>
                  <a:pt x="6795" y="39605"/>
                </a:lnTo>
                <a:lnTo>
                  <a:pt x="11129" y="43979"/>
                </a:lnTo>
                <a:lnTo>
                  <a:pt x="17022" y="46409"/>
                </a:lnTo>
                <a:lnTo>
                  <a:pt x="29330" y="46409"/>
                </a:lnTo>
                <a:lnTo>
                  <a:pt x="35224" y="43979"/>
                </a:lnTo>
                <a:lnTo>
                  <a:pt x="43926" y="35266"/>
                </a:lnTo>
                <a:lnTo>
                  <a:pt x="46353" y="29365"/>
                </a:lnTo>
                <a:lnTo>
                  <a:pt x="46353" y="17043"/>
                </a:lnTo>
                <a:lnTo>
                  <a:pt x="43926" y="11142"/>
                </a:lnTo>
                <a:lnTo>
                  <a:pt x="35224" y="2429"/>
                </a:lnTo>
                <a:lnTo>
                  <a:pt x="29330" y="0"/>
                </a:lnTo>
                <a:close/>
              </a:path>
            </a:pathLst>
          </a:custGeom>
          <a:solidFill>
            <a:srgbClr val="B40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985058" y="1345160"/>
            <a:ext cx="46355" cy="46990"/>
          </a:xfrm>
          <a:custGeom>
            <a:avLst/>
            <a:gdLst/>
            <a:ahLst/>
            <a:cxnLst/>
            <a:rect l="l" t="t" r="r" b="b"/>
            <a:pathLst>
              <a:path w="46354" h="46990">
                <a:moveTo>
                  <a:pt x="23194" y="46409"/>
                </a:moveTo>
                <a:lnTo>
                  <a:pt x="29330" y="46409"/>
                </a:lnTo>
                <a:lnTo>
                  <a:pt x="35224" y="43979"/>
                </a:lnTo>
                <a:lnTo>
                  <a:pt x="39593" y="39605"/>
                </a:lnTo>
                <a:lnTo>
                  <a:pt x="43926" y="35266"/>
                </a:lnTo>
                <a:lnTo>
                  <a:pt x="46353" y="29365"/>
                </a:lnTo>
                <a:lnTo>
                  <a:pt x="46353" y="23222"/>
                </a:lnTo>
                <a:lnTo>
                  <a:pt x="46353" y="17043"/>
                </a:lnTo>
                <a:lnTo>
                  <a:pt x="43926" y="11142"/>
                </a:lnTo>
                <a:lnTo>
                  <a:pt x="39593" y="6803"/>
                </a:lnTo>
                <a:lnTo>
                  <a:pt x="35224" y="2429"/>
                </a:lnTo>
                <a:lnTo>
                  <a:pt x="29330" y="0"/>
                </a:lnTo>
                <a:lnTo>
                  <a:pt x="23194" y="0"/>
                </a:lnTo>
                <a:lnTo>
                  <a:pt x="17022" y="0"/>
                </a:lnTo>
                <a:lnTo>
                  <a:pt x="11129" y="2429"/>
                </a:lnTo>
                <a:lnTo>
                  <a:pt x="6795" y="6803"/>
                </a:lnTo>
                <a:lnTo>
                  <a:pt x="2426" y="11142"/>
                </a:lnTo>
                <a:lnTo>
                  <a:pt x="0" y="17043"/>
                </a:lnTo>
                <a:lnTo>
                  <a:pt x="0" y="23222"/>
                </a:lnTo>
                <a:lnTo>
                  <a:pt x="0" y="29365"/>
                </a:lnTo>
                <a:lnTo>
                  <a:pt x="2426" y="35266"/>
                </a:lnTo>
                <a:lnTo>
                  <a:pt x="6795" y="39605"/>
                </a:lnTo>
                <a:lnTo>
                  <a:pt x="11129" y="43979"/>
                </a:lnTo>
                <a:lnTo>
                  <a:pt x="17022" y="46409"/>
                </a:lnTo>
                <a:lnTo>
                  <a:pt x="23194" y="46409"/>
                </a:lnTo>
                <a:close/>
              </a:path>
            </a:pathLst>
          </a:custGeom>
          <a:ln w="5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418849" y="2503797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9330" y="0"/>
                </a:moveTo>
                <a:lnTo>
                  <a:pt x="17057" y="0"/>
                </a:lnTo>
                <a:lnTo>
                  <a:pt x="11163" y="2443"/>
                </a:lnTo>
                <a:lnTo>
                  <a:pt x="2461" y="11152"/>
                </a:lnTo>
                <a:lnTo>
                  <a:pt x="0" y="17057"/>
                </a:lnTo>
                <a:lnTo>
                  <a:pt x="0" y="29369"/>
                </a:lnTo>
                <a:lnTo>
                  <a:pt x="2461" y="35273"/>
                </a:lnTo>
                <a:lnTo>
                  <a:pt x="11163" y="43979"/>
                </a:lnTo>
                <a:lnTo>
                  <a:pt x="17057" y="46423"/>
                </a:lnTo>
                <a:lnTo>
                  <a:pt x="29330" y="46423"/>
                </a:lnTo>
                <a:lnTo>
                  <a:pt x="35259" y="43979"/>
                </a:lnTo>
                <a:lnTo>
                  <a:pt x="43926" y="35273"/>
                </a:lnTo>
                <a:lnTo>
                  <a:pt x="46388" y="29369"/>
                </a:lnTo>
                <a:lnTo>
                  <a:pt x="46388" y="17057"/>
                </a:lnTo>
                <a:lnTo>
                  <a:pt x="43926" y="11152"/>
                </a:lnTo>
                <a:lnTo>
                  <a:pt x="35259" y="2443"/>
                </a:lnTo>
                <a:lnTo>
                  <a:pt x="29330" y="0"/>
                </a:lnTo>
                <a:close/>
              </a:path>
            </a:pathLst>
          </a:custGeom>
          <a:solidFill>
            <a:srgbClr val="3A4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418849" y="2503797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194" y="46423"/>
                </a:moveTo>
                <a:lnTo>
                  <a:pt x="46388" y="29369"/>
                </a:lnTo>
                <a:lnTo>
                  <a:pt x="46388" y="23211"/>
                </a:lnTo>
                <a:lnTo>
                  <a:pt x="46388" y="17057"/>
                </a:lnTo>
                <a:lnTo>
                  <a:pt x="43926" y="11152"/>
                </a:lnTo>
                <a:lnTo>
                  <a:pt x="39593" y="6799"/>
                </a:lnTo>
                <a:lnTo>
                  <a:pt x="35259" y="2443"/>
                </a:lnTo>
                <a:lnTo>
                  <a:pt x="29330" y="0"/>
                </a:lnTo>
                <a:lnTo>
                  <a:pt x="23194" y="0"/>
                </a:lnTo>
                <a:lnTo>
                  <a:pt x="17057" y="0"/>
                </a:lnTo>
                <a:lnTo>
                  <a:pt x="11163" y="2443"/>
                </a:lnTo>
                <a:lnTo>
                  <a:pt x="6795" y="6799"/>
                </a:lnTo>
                <a:lnTo>
                  <a:pt x="2461" y="11152"/>
                </a:lnTo>
                <a:lnTo>
                  <a:pt x="0" y="17057"/>
                </a:lnTo>
                <a:lnTo>
                  <a:pt x="0" y="23211"/>
                </a:lnTo>
                <a:lnTo>
                  <a:pt x="17057" y="46423"/>
                </a:lnTo>
                <a:lnTo>
                  <a:pt x="23194" y="46423"/>
                </a:lnTo>
                <a:close/>
              </a:path>
            </a:pathLst>
          </a:custGeom>
          <a:ln w="5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018065" y="1270535"/>
            <a:ext cx="1455063" cy="12233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774646" y="2391033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9330" y="0"/>
                </a:moveTo>
                <a:lnTo>
                  <a:pt x="17033" y="0"/>
                </a:lnTo>
                <a:lnTo>
                  <a:pt x="11135" y="2443"/>
                </a:lnTo>
                <a:lnTo>
                  <a:pt x="2440" y="11149"/>
                </a:lnTo>
                <a:lnTo>
                  <a:pt x="0" y="17053"/>
                </a:lnTo>
                <a:lnTo>
                  <a:pt x="0" y="29365"/>
                </a:lnTo>
                <a:lnTo>
                  <a:pt x="2440" y="35270"/>
                </a:lnTo>
                <a:lnTo>
                  <a:pt x="11136" y="43976"/>
                </a:lnTo>
                <a:lnTo>
                  <a:pt x="17033" y="46423"/>
                </a:lnTo>
                <a:lnTo>
                  <a:pt x="29330" y="46423"/>
                </a:lnTo>
                <a:lnTo>
                  <a:pt x="35228" y="43976"/>
                </a:lnTo>
                <a:lnTo>
                  <a:pt x="43926" y="35270"/>
                </a:lnTo>
                <a:lnTo>
                  <a:pt x="46367" y="29365"/>
                </a:lnTo>
                <a:lnTo>
                  <a:pt x="46367" y="17053"/>
                </a:lnTo>
                <a:lnTo>
                  <a:pt x="43926" y="11149"/>
                </a:lnTo>
                <a:lnTo>
                  <a:pt x="35228" y="2443"/>
                </a:lnTo>
                <a:lnTo>
                  <a:pt x="29330" y="0"/>
                </a:lnTo>
                <a:close/>
              </a:path>
            </a:pathLst>
          </a:custGeom>
          <a:solidFill>
            <a:srgbClr val="DD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774646" y="2391033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183" y="46423"/>
                </a:moveTo>
                <a:lnTo>
                  <a:pt x="29330" y="46423"/>
                </a:lnTo>
                <a:lnTo>
                  <a:pt x="35228" y="43976"/>
                </a:lnTo>
                <a:lnTo>
                  <a:pt x="39575" y="39623"/>
                </a:lnTo>
                <a:lnTo>
                  <a:pt x="43926" y="35270"/>
                </a:lnTo>
                <a:lnTo>
                  <a:pt x="46367" y="29365"/>
                </a:lnTo>
                <a:lnTo>
                  <a:pt x="46367" y="23211"/>
                </a:lnTo>
                <a:lnTo>
                  <a:pt x="46367" y="17053"/>
                </a:lnTo>
                <a:lnTo>
                  <a:pt x="43926" y="11149"/>
                </a:lnTo>
                <a:lnTo>
                  <a:pt x="39575" y="6796"/>
                </a:lnTo>
                <a:lnTo>
                  <a:pt x="35228" y="2443"/>
                </a:lnTo>
                <a:lnTo>
                  <a:pt x="29330" y="0"/>
                </a:lnTo>
                <a:lnTo>
                  <a:pt x="23183" y="0"/>
                </a:lnTo>
                <a:lnTo>
                  <a:pt x="17033" y="0"/>
                </a:lnTo>
                <a:lnTo>
                  <a:pt x="11135" y="2443"/>
                </a:lnTo>
                <a:lnTo>
                  <a:pt x="6788" y="6796"/>
                </a:lnTo>
                <a:lnTo>
                  <a:pt x="2440" y="11149"/>
                </a:lnTo>
                <a:lnTo>
                  <a:pt x="0" y="17053"/>
                </a:lnTo>
                <a:lnTo>
                  <a:pt x="0" y="23211"/>
                </a:lnTo>
                <a:lnTo>
                  <a:pt x="0" y="29365"/>
                </a:lnTo>
                <a:lnTo>
                  <a:pt x="2440" y="35270"/>
                </a:lnTo>
                <a:lnTo>
                  <a:pt x="6788" y="39623"/>
                </a:lnTo>
                <a:lnTo>
                  <a:pt x="11136" y="43976"/>
                </a:lnTo>
                <a:lnTo>
                  <a:pt x="17033" y="46423"/>
                </a:lnTo>
                <a:lnTo>
                  <a:pt x="23183" y="46423"/>
                </a:lnTo>
                <a:close/>
              </a:path>
            </a:pathLst>
          </a:custGeom>
          <a:ln w="5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632895" y="1171241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5">
                <a:moveTo>
                  <a:pt x="0" y="0"/>
                </a:moveTo>
                <a:lnTo>
                  <a:pt x="0" y="1481038"/>
                </a:lnTo>
              </a:path>
            </a:pathLst>
          </a:custGeom>
          <a:ln w="4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630678" y="2650060"/>
            <a:ext cx="1983739" cy="0"/>
          </a:xfrm>
          <a:custGeom>
            <a:avLst/>
            <a:gdLst/>
            <a:ahLst/>
            <a:cxnLst/>
            <a:rect l="l" t="t" r="r" b="b"/>
            <a:pathLst>
              <a:path w="1983740">
                <a:moveTo>
                  <a:pt x="0" y="0"/>
                </a:moveTo>
                <a:lnTo>
                  <a:pt x="1983643" y="0"/>
                </a:lnTo>
              </a:path>
            </a:pathLst>
          </a:custGeom>
          <a:ln w="4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62765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62765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92615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92615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622500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622500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952385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952385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282235" y="3217161"/>
            <a:ext cx="0" cy="1477010"/>
          </a:xfrm>
          <a:custGeom>
            <a:avLst/>
            <a:gdLst/>
            <a:ahLst/>
            <a:cxnLst/>
            <a:rect l="l" t="t" r="r" b="b"/>
            <a:pathLst>
              <a:path h="1477010">
                <a:moveTo>
                  <a:pt x="0" y="1476581"/>
                </a:moveTo>
                <a:lnTo>
                  <a:pt x="0" y="0"/>
                </a:lnTo>
              </a:path>
            </a:pathLst>
          </a:custGeom>
          <a:ln w="4853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282236" y="4693742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421"/>
                </a:lnTo>
              </a:path>
            </a:pathLst>
          </a:custGeom>
          <a:ln w="4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632894" y="4447644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613496" y="444764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632894" y="4201546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613496" y="420154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632894" y="3955441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613496" y="395544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632894" y="3709336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613496" y="370933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632893" y="3463231"/>
            <a:ext cx="1979295" cy="0"/>
          </a:xfrm>
          <a:custGeom>
            <a:avLst/>
            <a:gdLst/>
            <a:ahLst/>
            <a:cxnLst/>
            <a:rect l="l" t="t" r="r" b="b"/>
            <a:pathLst>
              <a:path w="1979295">
                <a:moveTo>
                  <a:pt x="0" y="0"/>
                </a:moveTo>
                <a:lnTo>
                  <a:pt x="1979226" y="0"/>
                </a:lnTo>
              </a:path>
            </a:pathLst>
          </a:custGeom>
          <a:ln w="4859">
            <a:solidFill>
              <a:srgbClr val="AFAFA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613496" y="346323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19397" y="0"/>
                </a:moveTo>
                <a:lnTo>
                  <a:pt x="0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74588" y="3443727"/>
            <a:ext cx="1290241" cy="985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632895" y="3214925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4">
                <a:moveTo>
                  <a:pt x="0" y="0"/>
                </a:moveTo>
                <a:lnTo>
                  <a:pt x="0" y="1481038"/>
                </a:lnTo>
              </a:path>
            </a:pathLst>
          </a:custGeom>
          <a:ln w="44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630678" y="4693744"/>
            <a:ext cx="1983739" cy="0"/>
          </a:xfrm>
          <a:custGeom>
            <a:avLst/>
            <a:gdLst/>
            <a:ahLst/>
            <a:cxnLst/>
            <a:rect l="l" t="t" r="r" b="b"/>
            <a:pathLst>
              <a:path w="1983740">
                <a:moveTo>
                  <a:pt x="0" y="0"/>
                </a:moveTo>
                <a:lnTo>
                  <a:pt x="1983643" y="0"/>
                </a:lnTo>
              </a:path>
            </a:pathLst>
          </a:custGeom>
          <a:ln w="4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TextShape 1">
            <a:extLst>
              <a:ext uri="{FF2B5EF4-FFF2-40B4-BE49-F238E27FC236}">
                <a16:creationId xmlns:a16="http://schemas.microsoft.com/office/drawing/2014/main" id="{08750C9A-3E8A-4843-8BF6-4C703DF12FE3}"/>
              </a:ext>
            </a:extLst>
          </p:cNvPr>
          <p:cNvSpPr txBox="1"/>
          <p:nvPr/>
        </p:nvSpPr>
        <p:spPr>
          <a:xfrm>
            <a:off x="152399" y="100029"/>
            <a:ext cx="8804275" cy="7953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Comparing linkage criteria</a:t>
            </a:r>
          </a:p>
        </p:txBody>
      </p:sp>
      <p:sp>
        <p:nvSpPr>
          <p:cNvPr id="241" name="TextShape 2">
            <a:extLst>
              <a:ext uri="{FF2B5EF4-FFF2-40B4-BE49-F238E27FC236}">
                <a16:creationId xmlns:a16="http://schemas.microsoft.com/office/drawing/2014/main" id="{0B7FE82C-5226-4D4C-BD18-6F9F3E844321}"/>
              </a:ext>
            </a:extLst>
          </p:cNvPr>
          <p:cNvSpPr txBox="1"/>
          <p:nvPr/>
        </p:nvSpPr>
        <p:spPr>
          <a:xfrm>
            <a:off x="268158" y="2782885"/>
            <a:ext cx="1979295" cy="3181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Single linkage</a:t>
            </a:r>
          </a:p>
        </p:txBody>
      </p:sp>
      <p:sp>
        <p:nvSpPr>
          <p:cNvPr id="242" name="TextShape 2">
            <a:extLst>
              <a:ext uri="{FF2B5EF4-FFF2-40B4-BE49-F238E27FC236}">
                <a16:creationId xmlns:a16="http://schemas.microsoft.com/office/drawing/2014/main" id="{3B7CE884-4309-D942-9EE2-441D4D82A3E4}"/>
              </a:ext>
            </a:extLst>
          </p:cNvPr>
          <p:cNvSpPr txBox="1"/>
          <p:nvPr/>
        </p:nvSpPr>
        <p:spPr>
          <a:xfrm>
            <a:off x="2448312" y="2782885"/>
            <a:ext cx="1985887" cy="3181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Complete linkage</a:t>
            </a:r>
          </a:p>
        </p:txBody>
      </p:sp>
      <p:sp>
        <p:nvSpPr>
          <p:cNvPr id="243" name="TextShape 2">
            <a:extLst>
              <a:ext uri="{FF2B5EF4-FFF2-40B4-BE49-F238E27FC236}">
                <a16:creationId xmlns:a16="http://schemas.microsoft.com/office/drawing/2014/main" id="{D2F4D786-C44F-BE45-AD52-82F6C271DB4E}"/>
              </a:ext>
            </a:extLst>
          </p:cNvPr>
          <p:cNvSpPr txBox="1"/>
          <p:nvPr/>
        </p:nvSpPr>
        <p:spPr>
          <a:xfrm>
            <a:off x="6814529" y="2782885"/>
            <a:ext cx="1978023" cy="3181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Ward’s linkage</a:t>
            </a:r>
          </a:p>
        </p:txBody>
      </p:sp>
      <p:sp>
        <p:nvSpPr>
          <p:cNvPr id="244" name="TextShape 2">
            <a:extLst>
              <a:ext uri="{FF2B5EF4-FFF2-40B4-BE49-F238E27FC236}">
                <a16:creationId xmlns:a16="http://schemas.microsoft.com/office/drawing/2014/main" id="{E5046985-E1B7-0949-ACC3-6C1D924E4A7A}"/>
              </a:ext>
            </a:extLst>
          </p:cNvPr>
          <p:cNvSpPr txBox="1"/>
          <p:nvPr/>
        </p:nvSpPr>
        <p:spPr>
          <a:xfrm>
            <a:off x="4648199" y="2782885"/>
            <a:ext cx="1981201" cy="3181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Average linkage</a:t>
            </a:r>
          </a:p>
        </p:txBody>
      </p:sp>
    </p:spTree>
    <p:extLst>
      <p:ext uri="{BB962C8B-B14F-4D97-AF65-F5344CB8AC3E}">
        <p14:creationId xmlns:p14="http://schemas.microsoft.com/office/powerpoint/2010/main" val="23064464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1948502"/>
            <a:ext cx="7391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/>
              <a:t>Case study: Clustering DNA sequences with Local Rank Distance</a:t>
            </a:r>
          </a:p>
        </p:txBody>
      </p:sp>
    </p:spTree>
    <p:extLst>
      <p:ext uri="{BB962C8B-B14F-4D97-AF65-F5344CB8AC3E}">
        <p14:creationId xmlns:p14="http://schemas.microsoft.com/office/powerpoint/2010/main" val="359463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>
            <a:extLst>
              <a:ext uri="{FF2B5EF4-FFF2-40B4-BE49-F238E27FC236}">
                <a16:creationId xmlns:a16="http://schemas.microsoft.com/office/drawing/2014/main" id="{2FB14F73-D8AE-5C4A-80A8-0E9DC620EE3C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Local Rank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Shape 2">
                <a:extLst>
                  <a:ext uri="{FF2B5EF4-FFF2-40B4-BE49-F238E27FC236}">
                    <a16:creationId xmlns:a16="http://schemas.microsoft.com/office/drawing/2014/main" id="{31B43D6C-147C-A84A-95E1-C9D05F1E079F}"/>
                  </a:ext>
                </a:extLst>
              </p:cNvPr>
              <p:cNvSpPr txBox="1"/>
              <p:nvPr/>
            </p:nvSpPr>
            <p:spPr>
              <a:xfrm>
                <a:off x="228600" y="1045722"/>
                <a:ext cx="8769348" cy="37358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Local Rank Distance (LRD) </a:t>
                </a: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is a new distance measure for strings introduced in</a:t>
                </a:r>
              </a:p>
              <a:p>
                <a:pPr>
                  <a:spcAft>
                    <a:spcPts val="100"/>
                  </a:spcAft>
                  <a:buClr>
                    <a:srgbClr val="000000"/>
                  </a:buClr>
                  <a:buSzPct val="100000"/>
                </a:pPr>
                <a:r>
                  <a:rPr lang="en-US" spc="-1" dirty="0">
                    <a:solidFill>
                      <a:srgbClr val="0070C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[R.T. Ionescu, 2013]</a:t>
                </a: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LRD is inspired from Rank Distance (RD) </a:t>
                </a:r>
                <a:r>
                  <a:rPr lang="en-US" spc="-1" dirty="0">
                    <a:solidFill>
                      <a:srgbClr val="0070C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[L. Dinu &amp; F. </a:t>
                </a:r>
                <a:r>
                  <a:rPr lang="en-US" spc="-1" dirty="0" err="1">
                    <a:solidFill>
                      <a:srgbClr val="0070C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Manea</a:t>
                </a:r>
                <a:r>
                  <a:rPr lang="en-US" spc="-1" dirty="0">
                    <a:solidFill>
                      <a:srgbClr val="0070C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2006]</a:t>
                </a: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RD measures the global non-alignment score between two sequences</a:t>
                </a: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Example with RD:</a:t>
                </a:r>
              </a:p>
              <a:p>
                <a:pPr marL="72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pc="-1" dirty="0" err="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𝐴𝐵𝐴𝐵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𝐵𝐴𝐵𝐵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be two strings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72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Characters are annotated with indexes in order to eliminate duplicates:</a:t>
                </a:r>
              </a:p>
              <a:p>
                <a:pPr marL="434250" algn="ctr">
                  <a:spcAft>
                    <a:spcPts val="100"/>
                  </a:spcAft>
                  <a:buClr>
                    <a:srgbClr val="000000"/>
                  </a:buClr>
                  <a:buSzPct val="80000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72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Position offsets of identical characters are summed up:</a:t>
                </a:r>
              </a:p>
              <a:p>
                <a:pPr marL="434250">
                  <a:spcAft>
                    <a:spcPts val="100"/>
                  </a:spcAft>
                  <a:buClr>
                    <a:srgbClr val="000000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𝑅𝐷</m:t>
                          </m:r>
                        </m:sub>
                      </m:sSub>
                      <m:d>
                        <m:dPr>
                          <m:ctrlPr>
                            <a:rPr lang="en-US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1−2</m:t>
                          </m:r>
                        </m:e>
                      </m:d>
                      <m:r>
                        <a:rPr lang="en-US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2−1</m:t>
                          </m:r>
                        </m:e>
                      </m:d>
                      <m:r>
                        <a:rPr lang="en-US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+3+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4−3</m:t>
                          </m:r>
                        </m:e>
                      </m:d>
                      <m:r>
                        <a:rPr lang="en-US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+3=9</m:t>
                      </m:r>
                    </m:oMath>
                  </m:oMathPara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72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Does it seem right to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?</a:t>
                </a:r>
              </a:p>
              <a:p>
                <a:pPr>
                  <a:spcAft>
                    <a:spcPts val="100"/>
                  </a:spcAft>
                  <a:buClr>
                    <a:srgbClr val="000000"/>
                  </a:buClr>
                  <a:buSzPct val="45000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>
                  <a:spcAft>
                    <a:spcPts val="100"/>
                  </a:spcAft>
                  <a:buClr>
                    <a:srgbClr val="000000"/>
                  </a:buClr>
                  <a:buSzPct val="45000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 xmlns="">
          <p:sp>
            <p:nvSpPr>
              <p:cNvPr id="41" name="TextShape 2">
                <a:extLst>
                  <a:ext uri="{FF2B5EF4-FFF2-40B4-BE49-F238E27FC236}">
                    <a16:creationId xmlns:a16="http://schemas.microsoft.com/office/drawing/2014/main" id="{31B43D6C-147C-A84A-95E1-C9D05F1E0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45722"/>
                <a:ext cx="8769348" cy="3735828"/>
              </a:xfrm>
              <a:prstGeom prst="rect">
                <a:avLst/>
              </a:prstGeom>
              <a:blipFill>
                <a:blip r:embed="rId2"/>
                <a:stretch>
                  <a:fillRect l="-1592" t="-16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4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>
            <a:extLst>
              <a:ext uri="{FF2B5EF4-FFF2-40B4-BE49-F238E27FC236}">
                <a16:creationId xmlns:a16="http://schemas.microsoft.com/office/drawing/2014/main" id="{2FB14F73-D8AE-5C4A-80A8-0E9DC620EE3C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Local Rank Distance</a:t>
            </a:r>
          </a:p>
        </p:txBody>
      </p:sp>
      <p:sp>
        <p:nvSpPr>
          <p:cNvPr id="41" name="TextShape 2">
            <a:extLst>
              <a:ext uri="{FF2B5EF4-FFF2-40B4-BE49-F238E27FC236}">
                <a16:creationId xmlns:a16="http://schemas.microsoft.com/office/drawing/2014/main" id="{31B43D6C-147C-A84A-95E1-C9D05F1E079F}"/>
              </a:ext>
            </a:extLst>
          </p:cNvPr>
          <p:cNvSpPr txBox="1"/>
          <p:nvPr/>
        </p:nvSpPr>
        <p:spPr>
          <a:xfrm>
            <a:off x="228600" y="1045722"/>
            <a:ext cx="8769348" cy="13736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LRD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based on more generic principles than RD:</a:t>
            </a:r>
          </a:p>
          <a:p>
            <a:pPr marL="720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Characters are no longer annotated</a:t>
            </a:r>
          </a:p>
          <a:p>
            <a:pPr marL="720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Substrings (k-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mers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or n-grams) are used instead of single characters</a:t>
            </a:r>
          </a:p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LRD measures the local non-alignment score between two sequences</a:t>
            </a: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0B2366B6-86D7-7944-930A-90A41447F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1" y="2724151"/>
            <a:ext cx="4009289" cy="1628774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E9ECBEC-E63B-9F42-8A3C-F92D0D59E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16" y="2724149"/>
            <a:ext cx="4009293" cy="1628776"/>
          </a:xfrm>
          <a:prstGeom prst="rect">
            <a:avLst/>
          </a:prstGeom>
        </p:spPr>
      </p:pic>
      <p:sp>
        <p:nvSpPr>
          <p:cNvPr id="8" name="TextShape 2">
            <a:extLst>
              <a:ext uri="{FF2B5EF4-FFF2-40B4-BE49-F238E27FC236}">
                <a16:creationId xmlns:a16="http://schemas.microsoft.com/office/drawing/2014/main" id="{3564C78D-D2D2-CE4C-B5F2-15E27F5C123B}"/>
              </a:ext>
            </a:extLst>
          </p:cNvPr>
          <p:cNvSpPr txBox="1"/>
          <p:nvPr/>
        </p:nvSpPr>
        <p:spPr>
          <a:xfrm>
            <a:off x="228601" y="4498656"/>
            <a:ext cx="4009290" cy="3181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Local Rank Distance</a:t>
            </a:r>
          </a:p>
        </p:txBody>
      </p:sp>
      <p:sp>
        <p:nvSpPr>
          <p:cNvPr id="9" name="TextShape 2">
            <a:extLst>
              <a:ext uri="{FF2B5EF4-FFF2-40B4-BE49-F238E27FC236}">
                <a16:creationId xmlns:a16="http://schemas.microsoft.com/office/drawing/2014/main" id="{D8B18218-F34A-394B-A3BA-C8CFDD2312A7}"/>
              </a:ext>
            </a:extLst>
          </p:cNvPr>
          <p:cNvSpPr txBox="1"/>
          <p:nvPr/>
        </p:nvSpPr>
        <p:spPr>
          <a:xfrm>
            <a:off x="4902816" y="4498656"/>
            <a:ext cx="4009290" cy="3181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spcAft>
                <a:spcPts val="100"/>
              </a:spcAft>
              <a:buClr>
                <a:srgbClr val="000000"/>
              </a:buClr>
              <a:buSzPct val="45000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Rank Distance</a:t>
            </a:r>
          </a:p>
        </p:txBody>
      </p:sp>
    </p:spTree>
    <p:extLst>
      <p:ext uri="{BB962C8B-B14F-4D97-AF65-F5344CB8AC3E}">
        <p14:creationId xmlns:p14="http://schemas.microsoft.com/office/powerpoint/2010/main" val="221802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>
            <a:extLst>
              <a:ext uri="{FF2B5EF4-FFF2-40B4-BE49-F238E27FC236}">
                <a16:creationId xmlns:a16="http://schemas.microsoft.com/office/drawing/2014/main" id="{2FB14F73-D8AE-5C4A-80A8-0E9DC620EE3C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Efficient Algorithm for LRD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Shape 2">
                <a:extLst>
                  <a:ext uri="{FF2B5EF4-FFF2-40B4-BE49-F238E27FC236}">
                    <a16:creationId xmlns:a16="http://schemas.microsoft.com/office/drawing/2014/main" id="{31B43D6C-147C-A84A-95E1-C9D05F1E079F}"/>
                  </a:ext>
                </a:extLst>
              </p:cNvPr>
              <p:cNvSpPr txBox="1"/>
              <p:nvPr/>
            </p:nvSpPr>
            <p:spPr>
              <a:xfrm>
                <a:off x="228600" y="1200150"/>
                <a:ext cx="8769348" cy="358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Given two strings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l-GR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</a:t>
                </a: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the efficient algorithm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b="0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𝐿𝑅𝐷</m:t>
                        </m:r>
                      </m:sub>
                    </m:sSub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works as follows:</a:t>
                </a:r>
              </a:p>
              <a:p>
                <a:pPr marL="72000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AutoNum type="arabicPeriod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Store n-gram positions from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in a hash (inverted index) table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72000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AutoNum type="arabicPeriod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Search for each n-gram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from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in the inverted index table</a:t>
                </a:r>
              </a:p>
              <a:p>
                <a:pPr marL="72000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AutoNum type="arabicPeriod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Do a binary search in the positional array corresponding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to find the nearest position of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72000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+mj-lt"/>
                  <a:buAutoNum type="arabicPeriod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Repeat steps 1–3 by swapping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for symmetry, i.e. to make sure that:</a:t>
                </a:r>
              </a:p>
              <a:p>
                <a:pPr marL="377100">
                  <a:spcAft>
                    <a:spcPts val="10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pc="-1" dirty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pc="-1" dirty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i="1" spc="-1" dirty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𝐿𝑅𝐷</m:t>
                          </m:r>
                        </m:sub>
                      </m:sSub>
                      <m:d>
                        <m:dPr>
                          <m:ctrlPr>
                            <a:rPr lang="en-US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pc="-1" dirty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pc="-1" dirty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i="1" spc="-1" dirty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𝐿𝑅𝐷</m:t>
                          </m:r>
                        </m:sub>
                      </m:sSub>
                      <m:r>
                        <a:rPr lang="en-US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70C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What is the time complexity?</a:t>
                </a:r>
              </a:p>
              <a:p>
                <a:pPr marL="72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·</m:t>
                    </m:r>
                    <m:func>
                      <m:funcPr>
                        <m:ctrlPr>
                          <a:rPr lang="en-US" b="0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pc="-1" dirty="0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pc="-1" dirty="0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·</m:t>
                    </m:r>
                    <m:func>
                      <m:funcPr>
                        <m:ctrlP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pc="-1" dirty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pc="-1" dirty="0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are the lengths of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respectively</a:t>
                </a:r>
              </a:p>
              <a:p>
                <a:pPr>
                  <a:spcAft>
                    <a:spcPts val="100"/>
                  </a:spcAft>
                  <a:buClr>
                    <a:srgbClr val="000000"/>
                  </a:buClr>
                  <a:buSzPct val="45000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 xmlns="">
          <p:sp>
            <p:nvSpPr>
              <p:cNvPr id="41" name="TextShape 2">
                <a:extLst>
                  <a:ext uri="{FF2B5EF4-FFF2-40B4-BE49-F238E27FC236}">
                    <a16:creationId xmlns:a16="http://schemas.microsoft.com/office/drawing/2014/main" id="{31B43D6C-147C-A84A-95E1-C9D05F1E0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00150"/>
                <a:ext cx="8769348" cy="3581400"/>
              </a:xfrm>
              <a:prstGeom prst="rect">
                <a:avLst/>
              </a:prstGeom>
              <a:blipFill>
                <a:blip r:embed="rId2"/>
                <a:stretch>
                  <a:fillRect l="-1447" t="-21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3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>
            <a:extLst>
              <a:ext uri="{FF2B5EF4-FFF2-40B4-BE49-F238E27FC236}">
                <a16:creationId xmlns:a16="http://schemas.microsoft.com/office/drawing/2014/main" id="{2FB14F73-D8AE-5C4A-80A8-0E9DC620EE3C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Efficient Algorithm for LRD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Shape 2">
                <a:extLst>
                  <a:ext uri="{FF2B5EF4-FFF2-40B4-BE49-F238E27FC236}">
                    <a16:creationId xmlns:a16="http://schemas.microsoft.com/office/drawing/2014/main" id="{31B43D6C-147C-A84A-95E1-C9D05F1E079F}"/>
                  </a:ext>
                </a:extLst>
              </p:cNvPr>
              <p:cNvSpPr txBox="1"/>
              <p:nvPr/>
            </p:nvSpPr>
            <p:spPr>
              <a:xfrm>
                <a:off x="228600" y="1276350"/>
                <a:ext cx="8769348" cy="350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65300" indent="-28575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Example with LRD:</a:t>
                </a:r>
              </a:p>
              <a:p>
                <a:pPr marL="72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𝐴𝐵𝐴𝐵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𝐵𝐴𝐵𝐵𝐴𝐵𝐴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be two strings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spc="-1" dirty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72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The inverted index table with 3-grams from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is:</a:t>
                </a:r>
              </a:p>
              <a:p>
                <a:pPr marL="434250">
                  <a:spcAft>
                    <a:spcPts val="100"/>
                  </a:spcAft>
                  <a:buClr>
                    <a:srgbClr val="000000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 = {</m:t>
                      </m:r>
                      <m:r>
                        <a:rPr lang="en-US" i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𝐵𝐴𝐵</m:t>
                      </m:r>
                      <m:r>
                        <a:rPr lang="en-US" i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pc="-1" dirty="0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1" dirty="0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1,4</m:t>
                          </m:r>
                        </m:e>
                      </m:d>
                      <m:r>
                        <a:rPr lang="en-US" b="0" i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i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𝐴𝐵𝐵</m:t>
                      </m:r>
                      <m:r>
                        <a:rPr lang="en-US" i="1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pc="-1" dirty="0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1" dirty="0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i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𝐵𝐵𝐴</m:t>
                      </m:r>
                      <m:r>
                        <a:rPr lang="en-US" i="1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pc="-1" dirty="0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pc="-1" dirty="0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i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𝐴𝐵𝐴</m:t>
                      </m:r>
                      <m:r>
                        <a:rPr lang="en-US" i="1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[5]}</m:t>
                      </m:r>
                    </m:oMath>
                  </m:oMathPara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720000" indent="-28575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We now take the 3-grams from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look them up in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:</a:t>
                </a:r>
              </a:p>
              <a:p>
                <a:pPr marL="144000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+mj-lt"/>
                  <a:buAutoNum type="arabicPeriod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We find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𝐴𝐵𝐴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at position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so we add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1−5</m:t>
                    </m:r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to the distance</a:t>
                </a:r>
              </a:p>
              <a:p>
                <a:pPr marL="144000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+mj-lt"/>
                  <a:buAutoNum type="arabicPeriod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We find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𝐵𝐴𝐵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at positions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[1,4]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144000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+mj-lt"/>
                  <a:buAutoNum type="arabicPeriod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We do a binary search in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[1, 4]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to find the closest position to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144000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+mj-lt"/>
                  <a:buAutoNum type="arabicPeriod"/>
                </a:pPr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We find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we add </a:t>
                </a:r>
                <a14:m>
                  <m:oMath xmlns:m="http://schemas.openxmlformats.org/officeDocument/2006/math">
                    <m:r>
                      <a:rPr lang="en-US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|2 − 1|</m:t>
                    </m:r>
                  </m:oMath>
                </a14:m>
                <a:r>
                  <a:rPr lang="en-US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to the distance</a:t>
                </a:r>
              </a:p>
              <a:p>
                <a:pPr>
                  <a:spcAft>
                    <a:spcPts val="100"/>
                  </a:spcAft>
                  <a:buClr>
                    <a:srgbClr val="000000"/>
                  </a:buClr>
                  <a:buSzPct val="45000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 xmlns="">
          <p:sp>
            <p:nvSpPr>
              <p:cNvPr id="41" name="TextShape 2">
                <a:extLst>
                  <a:ext uri="{FF2B5EF4-FFF2-40B4-BE49-F238E27FC236}">
                    <a16:creationId xmlns:a16="http://schemas.microsoft.com/office/drawing/2014/main" id="{31B43D6C-147C-A84A-95E1-C9D05F1E0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76350"/>
                <a:ext cx="8769348" cy="3505200"/>
              </a:xfrm>
              <a:prstGeom prst="rect">
                <a:avLst/>
              </a:prstGeom>
              <a:blipFill>
                <a:blip r:embed="rId2"/>
                <a:stretch>
                  <a:fillRect l="-1447" t="-21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9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>
            <a:extLst>
              <a:ext uri="{FF2B5EF4-FFF2-40B4-BE49-F238E27FC236}">
                <a16:creationId xmlns:a16="http://schemas.microsoft.com/office/drawing/2014/main" id="{2FB14F73-D8AE-5C4A-80A8-0E9DC620EE3C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Resulting Dendrograms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1F6D7-25FF-3244-9509-CA93596B5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825193"/>
            <a:ext cx="5760000" cy="4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96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>
            <a:extLst>
              <a:ext uri="{FF2B5EF4-FFF2-40B4-BE49-F238E27FC236}">
                <a16:creationId xmlns:a16="http://schemas.microsoft.com/office/drawing/2014/main" id="{2FB14F73-D8AE-5C4A-80A8-0E9DC620EE3C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Resulting Dendrograms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6EB5C-6175-DE4B-B6D8-8A18FC898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36" y="1052075"/>
            <a:ext cx="5760000" cy="39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710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>
            <a:extLst>
              <a:ext uri="{FF2B5EF4-FFF2-40B4-BE49-F238E27FC236}">
                <a16:creationId xmlns:a16="http://schemas.microsoft.com/office/drawing/2014/main" id="{2FB14F73-D8AE-5C4A-80A8-0E9DC620EE3C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Resulting Dendrograms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5F6B2-84A3-5340-8BAB-E139EFAAE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36" y="819150"/>
            <a:ext cx="5760000" cy="40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8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>
            <a:extLst>
              <a:ext uri="{FF2B5EF4-FFF2-40B4-BE49-F238E27FC236}">
                <a16:creationId xmlns:a16="http://schemas.microsoft.com/office/drawing/2014/main" id="{4CA059D2-37BE-C649-83C3-F7ED4AF36156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Shape 2">
                <a:extLst>
                  <a:ext uri="{FF2B5EF4-FFF2-40B4-BE49-F238E27FC236}">
                    <a16:creationId xmlns:a16="http://schemas.microsoft.com/office/drawing/2014/main" id="{0E841045-33FD-2C40-9C18-1AE364AAC413}"/>
                  </a:ext>
                </a:extLst>
              </p:cNvPr>
              <p:cNvSpPr txBox="1"/>
              <p:nvPr/>
            </p:nvSpPr>
            <p:spPr>
              <a:xfrm>
                <a:off x="257177" y="1047750"/>
                <a:ext cx="8582023" cy="3962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12245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be a data set of points</a:t>
                </a:r>
              </a:p>
              <a:p>
                <a:pPr marL="12245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00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-neighborhood of a point </a:t>
                </a:r>
                <a14:m>
                  <m:oMath xmlns:m="http://schemas.openxmlformats.org/officeDocument/2006/math">
                    <m:r>
                      <a:rPr lang="en-US" sz="20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is the set of points within an area of radius </a:t>
                </a:r>
                <a14:m>
                  <m:oMath xmlns:m="http://schemas.openxmlformats.org/officeDocument/2006/math">
                    <m:r>
                      <a:rPr lang="en-US" sz="20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around the point </a:t>
                </a:r>
                <a14:m>
                  <m:oMath xmlns:m="http://schemas.openxmlformats.org/officeDocument/2006/math">
                    <m:r>
                      <a:rPr lang="en-US" sz="20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:</a:t>
                </a:r>
              </a:p>
              <a:p>
                <a:pPr>
                  <a:spcAft>
                    <a:spcPts val="100"/>
                  </a:spcAft>
                  <a:buClr>
                    <a:srgbClr val="000000"/>
                  </a:buClr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d>
                        <m:dPr>
                          <m:ctrlPr>
                            <a:rPr lang="en-US" sz="20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l-GR" sz="20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sz="20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sz="20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2000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b="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mbria Math" panose="02040503050406030204" pitchFamily="18" charset="0"/>
                </a:endParaRPr>
              </a:p>
              <a:p>
                <a:pPr>
                  <a:spcAft>
                    <a:spcPts val="100"/>
                  </a:spcAft>
                  <a:buClr>
                    <a:srgbClr val="000000"/>
                  </a:buClr>
                  <a:buSzPct val="45000"/>
                </a:pP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20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is a distance function, e.g. the Euclidean distance</a:t>
                </a:r>
              </a:p>
              <a:p>
                <a:pPr marL="12245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 point </a:t>
                </a:r>
                <a14:m>
                  <m:oMath xmlns:m="http://schemas.openxmlformats.org/officeDocument/2006/math">
                    <m:r>
                      <a:rPr lang="en-US" sz="20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is a </a:t>
                </a:r>
                <a:r>
                  <a:rPr lang="en-US" sz="2000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core point</a:t>
                </a: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if its </a:t>
                </a:r>
                <a14:m>
                  <m:oMath xmlns:m="http://schemas.openxmlformats.org/officeDocument/2006/math">
                    <m:r>
                      <a:rPr lang="en-US" sz="20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-neighborhood has at least m points:</a:t>
                </a:r>
              </a:p>
              <a:p>
                <a:pPr>
                  <a:spcAft>
                    <a:spcPts val="100"/>
                  </a:spcAft>
                  <a:buClr>
                    <a:srgbClr val="000000"/>
                  </a:buClr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sz="200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12245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 point </a:t>
                </a:r>
                <a14:m>
                  <m:oMath xmlns:m="http://schemas.openxmlformats.org/officeDocument/2006/math">
                    <m:r>
                      <a:rPr lang="en-US" sz="20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is a </a:t>
                </a:r>
                <a:r>
                  <a:rPr lang="en-US" sz="2000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border point</a:t>
                </a: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if it is in the </a:t>
                </a:r>
                <a14:m>
                  <m:oMath xmlns:m="http://schemas.openxmlformats.org/officeDocument/2006/math">
                    <m:r>
                      <a:rPr lang="en-US" sz="20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-neighborhood of a core point </a:t>
                </a:r>
                <a14:m>
                  <m:oMath xmlns:m="http://schemas.openxmlformats.org/officeDocument/2006/math">
                    <m:r>
                      <a:rPr lang="en-US" sz="20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0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12245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All points which are neither core points nor border points are called noise points</a:t>
                </a:r>
              </a:p>
              <a:p>
                <a:pPr>
                  <a:spcAft>
                    <a:spcPts val="100"/>
                  </a:spcAft>
                  <a:buClr>
                    <a:srgbClr val="000000"/>
                  </a:buClr>
                  <a:buSzPct val="45000"/>
                </a:pPr>
                <a:endParaRPr lang="en-US" sz="2000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3240000" indent="-220450">
                  <a:spcAft>
                    <a:spcPts val="100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 xmlns="">
          <p:sp>
            <p:nvSpPr>
              <p:cNvPr id="54" name="TextShape 2">
                <a:extLst>
                  <a:ext uri="{FF2B5EF4-FFF2-40B4-BE49-F238E27FC236}">
                    <a16:creationId xmlns:a16="http://schemas.microsoft.com/office/drawing/2014/main" id="{0E841045-33FD-2C40-9C18-1AE364AAC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7" y="1047750"/>
                <a:ext cx="8582023" cy="3962399"/>
              </a:xfrm>
              <a:prstGeom prst="rect">
                <a:avLst/>
              </a:prstGeom>
              <a:blipFill>
                <a:blip r:embed="rId2"/>
                <a:stretch>
                  <a:fillRect l="-1775" t="-1917" r="-1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7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>
            <a:extLst>
              <a:ext uri="{FF2B5EF4-FFF2-40B4-BE49-F238E27FC236}">
                <a16:creationId xmlns:a16="http://schemas.microsoft.com/office/drawing/2014/main" id="{2FB14F73-D8AE-5C4A-80A8-0E9DC620EE3C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Resulting Dendrograms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0F129-B847-EE46-965D-1DDB76AE9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46" y="895350"/>
            <a:ext cx="588130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629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>
            <a:extLst>
              <a:ext uri="{FF2B5EF4-FFF2-40B4-BE49-F238E27FC236}">
                <a16:creationId xmlns:a16="http://schemas.microsoft.com/office/drawing/2014/main" id="{2FB14F73-D8AE-5C4A-80A8-0E9DC620EE3C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Resulting Dendrograms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B53FC-1B86-6141-87EA-ABADEEED8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919937"/>
            <a:ext cx="5760000" cy="409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26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>
            <a:extLst>
              <a:ext uri="{FF2B5EF4-FFF2-40B4-BE49-F238E27FC236}">
                <a16:creationId xmlns:a16="http://schemas.microsoft.com/office/drawing/2014/main" id="{2FB14F73-D8AE-5C4A-80A8-0E9DC620EE3C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Resulting Dendrograms</a:t>
            </a:r>
            <a:endParaRPr lang="en-US" sz="2994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DD009-90E5-984D-BF08-AA8C6E87C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00" y="960089"/>
            <a:ext cx="5851800" cy="405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049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>
            <a:extLst>
              <a:ext uri="{FF2B5EF4-FFF2-40B4-BE49-F238E27FC236}">
                <a16:creationId xmlns:a16="http://schemas.microsoft.com/office/drawing/2014/main" id="{2FB14F73-D8AE-5C4A-80A8-0E9DC620EE3C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1" name="TextShape 2">
            <a:extLst>
              <a:ext uri="{FF2B5EF4-FFF2-40B4-BE49-F238E27FC236}">
                <a16:creationId xmlns:a16="http://schemas.microsoft.com/office/drawing/2014/main" id="{31B43D6C-147C-A84A-95E1-C9D05F1E079F}"/>
              </a:ext>
            </a:extLst>
          </p:cNvPr>
          <p:cNvSpPr txBox="1"/>
          <p:nvPr/>
        </p:nvSpPr>
        <p:spPr>
          <a:xfrm>
            <a:off x="228600" y="1045722"/>
            <a:ext cx="8769348" cy="37358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Agglomerative clustering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is a hierarchical clustering algorithm that produces a 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dendrogram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clusters</a:t>
            </a:r>
          </a:p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works by starting with each point in its own cluster and by iteratively selecting the two closest clusters and merging them</a:t>
            </a:r>
          </a:p>
          <a:p>
            <a:pPr marL="65300" indent="-285750"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linkage criterion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(distance between clusters) can be defined in different ways:</a:t>
            </a:r>
          </a:p>
          <a:p>
            <a:pPr marL="594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single linkage: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considers the distance between closest points</a:t>
            </a:r>
          </a:p>
          <a:p>
            <a:pPr marL="594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complete linkage: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considers the distance between farthest points</a:t>
            </a:r>
          </a:p>
          <a:p>
            <a:pPr marL="594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average linkage: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considers the average distance between all pairs of points</a:t>
            </a:r>
          </a:p>
          <a:p>
            <a:pPr marL="594000" indent="-285750">
              <a:spcAft>
                <a:spcPts val="100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Ward’s linkage: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considers the increase </a:t>
            </a: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variance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5300" indent="-285750">
              <a:spcAft>
                <a:spcPts val="1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selected </a:t>
            </a:r>
            <a:r>
              <a:rPr lang="en-US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distance metric </a:t>
            </a:r>
            <a:r>
              <a:rPr lang="en-US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between points and the </a:t>
            </a:r>
            <a:r>
              <a:rPr lang="en-US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linkage criterion </a:t>
            </a:r>
            <a:r>
              <a:rPr lang="en-US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have an impact on the shapes and sizes of the produced clusters!</a:t>
            </a:r>
          </a:p>
        </p:txBody>
      </p:sp>
    </p:spTree>
    <p:extLst>
      <p:ext uri="{BB962C8B-B14F-4D97-AF65-F5344CB8AC3E}">
        <p14:creationId xmlns:p14="http://schemas.microsoft.com/office/powerpoint/2010/main" val="8035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40223" y="3261359"/>
            <a:ext cx="225551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36364" y="3686555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6923" y="3534155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0455" y="3171444"/>
            <a:ext cx="208788" cy="208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1515" y="2921507"/>
            <a:ext cx="210312" cy="210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72255" y="2061972"/>
            <a:ext cx="210312" cy="210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0603" y="4329684"/>
            <a:ext cx="210312" cy="2103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19550" y="2439161"/>
            <a:ext cx="1866900" cy="1868805"/>
          </a:xfrm>
          <a:custGeom>
            <a:avLst/>
            <a:gdLst/>
            <a:ahLst/>
            <a:cxnLst/>
            <a:rect l="l" t="t" r="r" b="b"/>
            <a:pathLst>
              <a:path w="1866900" h="1868804">
                <a:moveTo>
                  <a:pt x="0" y="934212"/>
                </a:moveTo>
                <a:lnTo>
                  <a:pt x="1214" y="886133"/>
                </a:lnTo>
                <a:lnTo>
                  <a:pt x="4819" y="838686"/>
                </a:lnTo>
                <a:lnTo>
                  <a:pt x="10756" y="791929"/>
                </a:lnTo>
                <a:lnTo>
                  <a:pt x="18965" y="745921"/>
                </a:lnTo>
                <a:lnTo>
                  <a:pt x="29389" y="700721"/>
                </a:lnTo>
                <a:lnTo>
                  <a:pt x="41969" y="656387"/>
                </a:lnTo>
                <a:lnTo>
                  <a:pt x="56645" y="612978"/>
                </a:lnTo>
                <a:lnTo>
                  <a:pt x="73360" y="570553"/>
                </a:lnTo>
                <a:lnTo>
                  <a:pt x="92054" y="529170"/>
                </a:lnTo>
                <a:lnTo>
                  <a:pt x="112669" y="488888"/>
                </a:lnTo>
                <a:lnTo>
                  <a:pt x="135147" y="449766"/>
                </a:lnTo>
                <a:lnTo>
                  <a:pt x="159428" y="411863"/>
                </a:lnTo>
                <a:lnTo>
                  <a:pt x="185454" y="375236"/>
                </a:lnTo>
                <a:lnTo>
                  <a:pt x="213166" y="339945"/>
                </a:lnTo>
                <a:lnTo>
                  <a:pt x="242506" y="306049"/>
                </a:lnTo>
                <a:lnTo>
                  <a:pt x="273415" y="273605"/>
                </a:lnTo>
                <a:lnTo>
                  <a:pt x="305834" y="242673"/>
                </a:lnTo>
                <a:lnTo>
                  <a:pt x="339704" y="213312"/>
                </a:lnTo>
                <a:lnTo>
                  <a:pt x="374967" y="185580"/>
                </a:lnTo>
                <a:lnTo>
                  <a:pt x="411565" y="159535"/>
                </a:lnTo>
                <a:lnTo>
                  <a:pt x="449438" y="135237"/>
                </a:lnTo>
                <a:lnTo>
                  <a:pt x="488528" y="112744"/>
                </a:lnTo>
                <a:lnTo>
                  <a:pt x="528777" y="92114"/>
                </a:lnTo>
                <a:lnTo>
                  <a:pt x="570124" y="73407"/>
                </a:lnTo>
                <a:lnTo>
                  <a:pt x="612513" y="56682"/>
                </a:lnTo>
                <a:lnTo>
                  <a:pt x="655884" y="41996"/>
                </a:lnTo>
                <a:lnTo>
                  <a:pt x="700178" y="29408"/>
                </a:lnTo>
                <a:lnTo>
                  <a:pt x="745337" y="18977"/>
                </a:lnTo>
                <a:lnTo>
                  <a:pt x="791303" y="10763"/>
                </a:lnTo>
                <a:lnTo>
                  <a:pt x="838016" y="4822"/>
                </a:lnTo>
                <a:lnTo>
                  <a:pt x="885418" y="1215"/>
                </a:lnTo>
                <a:lnTo>
                  <a:pt x="933450" y="0"/>
                </a:lnTo>
                <a:lnTo>
                  <a:pt x="981481" y="1215"/>
                </a:lnTo>
                <a:lnTo>
                  <a:pt x="1028883" y="4822"/>
                </a:lnTo>
                <a:lnTo>
                  <a:pt x="1075596" y="10763"/>
                </a:lnTo>
                <a:lnTo>
                  <a:pt x="1121562" y="18977"/>
                </a:lnTo>
                <a:lnTo>
                  <a:pt x="1166721" y="29408"/>
                </a:lnTo>
                <a:lnTo>
                  <a:pt x="1211015" y="41996"/>
                </a:lnTo>
                <a:lnTo>
                  <a:pt x="1254386" y="56682"/>
                </a:lnTo>
                <a:lnTo>
                  <a:pt x="1296775" y="73407"/>
                </a:lnTo>
                <a:lnTo>
                  <a:pt x="1338122" y="92114"/>
                </a:lnTo>
                <a:lnTo>
                  <a:pt x="1378371" y="112744"/>
                </a:lnTo>
                <a:lnTo>
                  <a:pt x="1417461" y="135237"/>
                </a:lnTo>
                <a:lnTo>
                  <a:pt x="1455334" y="159535"/>
                </a:lnTo>
                <a:lnTo>
                  <a:pt x="1491932" y="185580"/>
                </a:lnTo>
                <a:lnTo>
                  <a:pt x="1527195" y="213312"/>
                </a:lnTo>
                <a:lnTo>
                  <a:pt x="1561065" y="242673"/>
                </a:lnTo>
                <a:lnTo>
                  <a:pt x="1593484" y="273605"/>
                </a:lnTo>
                <a:lnTo>
                  <a:pt x="1624393" y="306049"/>
                </a:lnTo>
                <a:lnTo>
                  <a:pt x="1653733" y="339945"/>
                </a:lnTo>
                <a:lnTo>
                  <a:pt x="1681445" y="375236"/>
                </a:lnTo>
                <a:lnTo>
                  <a:pt x="1707471" y="411863"/>
                </a:lnTo>
                <a:lnTo>
                  <a:pt x="1731752" y="449766"/>
                </a:lnTo>
                <a:lnTo>
                  <a:pt x="1754230" y="488888"/>
                </a:lnTo>
                <a:lnTo>
                  <a:pt x="1774845" y="529170"/>
                </a:lnTo>
                <a:lnTo>
                  <a:pt x="1793539" y="570553"/>
                </a:lnTo>
                <a:lnTo>
                  <a:pt x="1810254" y="612978"/>
                </a:lnTo>
                <a:lnTo>
                  <a:pt x="1824930" y="656387"/>
                </a:lnTo>
                <a:lnTo>
                  <a:pt x="1837510" y="700721"/>
                </a:lnTo>
                <a:lnTo>
                  <a:pt x="1847934" y="745921"/>
                </a:lnTo>
                <a:lnTo>
                  <a:pt x="1856143" y="791929"/>
                </a:lnTo>
                <a:lnTo>
                  <a:pt x="1862080" y="838686"/>
                </a:lnTo>
                <a:lnTo>
                  <a:pt x="1865685" y="886133"/>
                </a:lnTo>
                <a:lnTo>
                  <a:pt x="1866900" y="934212"/>
                </a:lnTo>
                <a:lnTo>
                  <a:pt x="1865685" y="982286"/>
                </a:lnTo>
                <a:lnTo>
                  <a:pt x="1862080" y="1029729"/>
                </a:lnTo>
                <a:lnTo>
                  <a:pt x="1856143" y="1076483"/>
                </a:lnTo>
                <a:lnTo>
                  <a:pt x="1847934" y="1122488"/>
                </a:lnTo>
                <a:lnTo>
                  <a:pt x="1837510" y="1167685"/>
                </a:lnTo>
                <a:lnTo>
                  <a:pt x="1824930" y="1212017"/>
                </a:lnTo>
                <a:lnTo>
                  <a:pt x="1810254" y="1255425"/>
                </a:lnTo>
                <a:lnTo>
                  <a:pt x="1793539" y="1297849"/>
                </a:lnTo>
                <a:lnTo>
                  <a:pt x="1774845" y="1339231"/>
                </a:lnTo>
                <a:lnTo>
                  <a:pt x="1754230" y="1379512"/>
                </a:lnTo>
                <a:lnTo>
                  <a:pt x="1731752" y="1418634"/>
                </a:lnTo>
                <a:lnTo>
                  <a:pt x="1707471" y="1456538"/>
                </a:lnTo>
                <a:lnTo>
                  <a:pt x="1681445" y="1493165"/>
                </a:lnTo>
                <a:lnTo>
                  <a:pt x="1653733" y="1528457"/>
                </a:lnTo>
                <a:lnTo>
                  <a:pt x="1624393" y="1562354"/>
                </a:lnTo>
                <a:lnTo>
                  <a:pt x="1593484" y="1594799"/>
                </a:lnTo>
                <a:lnTo>
                  <a:pt x="1561065" y="1625732"/>
                </a:lnTo>
                <a:lnTo>
                  <a:pt x="1527195" y="1655095"/>
                </a:lnTo>
                <a:lnTo>
                  <a:pt x="1491932" y="1682828"/>
                </a:lnTo>
                <a:lnTo>
                  <a:pt x="1455334" y="1708875"/>
                </a:lnTo>
                <a:lnTo>
                  <a:pt x="1417461" y="1733174"/>
                </a:lnTo>
                <a:lnTo>
                  <a:pt x="1378371" y="1755669"/>
                </a:lnTo>
                <a:lnTo>
                  <a:pt x="1338122" y="1776300"/>
                </a:lnTo>
                <a:lnTo>
                  <a:pt x="1296775" y="1795008"/>
                </a:lnTo>
                <a:lnTo>
                  <a:pt x="1254386" y="1811736"/>
                </a:lnTo>
                <a:lnTo>
                  <a:pt x="1211015" y="1826423"/>
                </a:lnTo>
                <a:lnTo>
                  <a:pt x="1166721" y="1839012"/>
                </a:lnTo>
                <a:lnTo>
                  <a:pt x="1121562" y="1849444"/>
                </a:lnTo>
                <a:lnTo>
                  <a:pt x="1075596" y="1857659"/>
                </a:lnTo>
                <a:lnTo>
                  <a:pt x="1028883" y="1863600"/>
                </a:lnTo>
                <a:lnTo>
                  <a:pt x="981481" y="1867208"/>
                </a:lnTo>
                <a:lnTo>
                  <a:pt x="933450" y="1868424"/>
                </a:lnTo>
                <a:lnTo>
                  <a:pt x="885418" y="1867208"/>
                </a:lnTo>
                <a:lnTo>
                  <a:pt x="838016" y="1863600"/>
                </a:lnTo>
                <a:lnTo>
                  <a:pt x="791303" y="1857659"/>
                </a:lnTo>
                <a:lnTo>
                  <a:pt x="745337" y="1849444"/>
                </a:lnTo>
                <a:lnTo>
                  <a:pt x="700178" y="1839012"/>
                </a:lnTo>
                <a:lnTo>
                  <a:pt x="655884" y="1826423"/>
                </a:lnTo>
                <a:lnTo>
                  <a:pt x="612513" y="1811736"/>
                </a:lnTo>
                <a:lnTo>
                  <a:pt x="570124" y="1795008"/>
                </a:lnTo>
                <a:lnTo>
                  <a:pt x="528777" y="1776300"/>
                </a:lnTo>
                <a:lnTo>
                  <a:pt x="488528" y="1755669"/>
                </a:lnTo>
                <a:lnTo>
                  <a:pt x="449438" y="1733174"/>
                </a:lnTo>
                <a:lnTo>
                  <a:pt x="411565" y="1708875"/>
                </a:lnTo>
                <a:lnTo>
                  <a:pt x="374967" y="1682828"/>
                </a:lnTo>
                <a:lnTo>
                  <a:pt x="339704" y="1655095"/>
                </a:lnTo>
                <a:lnTo>
                  <a:pt x="305834" y="1625732"/>
                </a:lnTo>
                <a:lnTo>
                  <a:pt x="273415" y="1594799"/>
                </a:lnTo>
                <a:lnTo>
                  <a:pt x="242506" y="1562354"/>
                </a:lnTo>
                <a:lnTo>
                  <a:pt x="213166" y="1528457"/>
                </a:lnTo>
                <a:lnTo>
                  <a:pt x="185454" y="1493165"/>
                </a:lnTo>
                <a:lnTo>
                  <a:pt x="159428" y="1456538"/>
                </a:lnTo>
                <a:lnTo>
                  <a:pt x="135147" y="1418634"/>
                </a:lnTo>
                <a:lnTo>
                  <a:pt x="112669" y="1379512"/>
                </a:lnTo>
                <a:lnTo>
                  <a:pt x="92054" y="1339231"/>
                </a:lnTo>
                <a:lnTo>
                  <a:pt x="73360" y="1297849"/>
                </a:lnTo>
                <a:lnTo>
                  <a:pt x="56645" y="1255425"/>
                </a:lnTo>
                <a:lnTo>
                  <a:pt x="41969" y="1212017"/>
                </a:lnTo>
                <a:lnTo>
                  <a:pt x="29389" y="1167685"/>
                </a:lnTo>
                <a:lnTo>
                  <a:pt x="18965" y="1122488"/>
                </a:lnTo>
                <a:lnTo>
                  <a:pt x="10756" y="1076483"/>
                </a:lnTo>
                <a:lnTo>
                  <a:pt x="4819" y="1029729"/>
                </a:lnTo>
                <a:lnTo>
                  <a:pt x="1214" y="982286"/>
                </a:lnTo>
                <a:lnTo>
                  <a:pt x="0" y="934212"/>
                </a:lnTo>
                <a:close/>
              </a:path>
            </a:pathLst>
          </a:custGeom>
          <a:ln w="2590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14138" y="3473958"/>
            <a:ext cx="76200" cy="833755"/>
          </a:xfrm>
          <a:custGeom>
            <a:avLst/>
            <a:gdLst/>
            <a:ahLst/>
            <a:cxnLst/>
            <a:rect l="l" t="t" r="r" b="b"/>
            <a:pathLst>
              <a:path w="76200" h="833754">
                <a:moveTo>
                  <a:pt x="28194" y="757224"/>
                </a:moveTo>
                <a:lnTo>
                  <a:pt x="0" y="757224"/>
                </a:lnTo>
                <a:lnTo>
                  <a:pt x="38100" y="833424"/>
                </a:lnTo>
                <a:lnTo>
                  <a:pt x="69850" y="769924"/>
                </a:lnTo>
                <a:lnTo>
                  <a:pt x="28194" y="769924"/>
                </a:lnTo>
                <a:lnTo>
                  <a:pt x="28194" y="757224"/>
                </a:lnTo>
                <a:close/>
              </a:path>
              <a:path w="76200" h="833754">
                <a:moveTo>
                  <a:pt x="48006" y="63500"/>
                </a:moveTo>
                <a:lnTo>
                  <a:pt x="28194" y="63500"/>
                </a:lnTo>
                <a:lnTo>
                  <a:pt x="28194" y="769924"/>
                </a:lnTo>
                <a:lnTo>
                  <a:pt x="48006" y="769924"/>
                </a:lnTo>
                <a:lnTo>
                  <a:pt x="48006" y="63500"/>
                </a:lnTo>
                <a:close/>
              </a:path>
              <a:path w="76200" h="833754">
                <a:moveTo>
                  <a:pt x="76200" y="757224"/>
                </a:moveTo>
                <a:lnTo>
                  <a:pt x="48006" y="757224"/>
                </a:lnTo>
                <a:lnTo>
                  <a:pt x="48006" y="769924"/>
                </a:lnTo>
                <a:lnTo>
                  <a:pt x="69850" y="769924"/>
                </a:lnTo>
                <a:lnTo>
                  <a:pt x="76200" y="757224"/>
                </a:lnTo>
                <a:close/>
              </a:path>
              <a:path w="76200" h="833754">
                <a:moveTo>
                  <a:pt x="38100" y="0"/>
                </a:moveTo>
                <a:lnTo>
                  <a:pt x="0" y="76200"/>
                </a:lnTo>
                <a:lnTo>
                  <a:pt x="28194" y="76200"/>
                </a:lnTo>
                <a:lnTo>
                  <a:pt x="28194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33754">
                <a:moveTo>
                  <a:pt x="69850" y="63500"/>
                </a:moveTo>
                <a:lnTo>
                  <a:pt x="48006" y="63500"/>
                </a:lnTo>
                <a:lnTo>
                  <a:pt x="48006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5002148" y="3727500"/>
                <a:ext cx="126364" cy="258404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1600" i="1" spc="-5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𝜀</m:t>
                      </m:r>
                    </m:oMath>
                  </m:oMathPara>
                </a14:m>
                <a:endParaRPr sz="16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148" y="3727500"/>
                <a:ext cx="126364" cy="258404"/>
              </a:xfrm>
              <a:prstGeom prst="rect">
                <a:avLst/>
              </a:prstGeom>
              <a:blipFill>
                <a:blip r:embed="rId7"/>
                <a:stretch>
                  <a:fillRect l="-27273"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ject 13"/>
          <p:cNvSpPr/>
          <p:nvPr/>
        </p:nvSpPr>
        <p:spPr>
          <a:xfrm>
            <a:off x="4610100" y="2586227"/>
            <a:ext cx="208787" cy="2103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2567" y="1757172"/>
            <a:ext cx="1868805" cy="1868805"/>
          </a:xfrm>
          <a:custGeom>
            <a:avLst/>
            <a:gdLst/>
            <a:ahLst/>
            <a:cxnLst/>
            <a:rect l="l" t="t" r="r" b="b"/>
            <a:pathLst>
              <a:path w="1868804" h="1868804">
                <a:moveTo>
                  <a:pt x="0" y="934211"/>
                </a:moveTo>
                <a:lnTo>
                  <a:pt x="1215" y="886133"/>
                </a:lnTo>
                <a:lnTo>
                  <a:pt x="4822" y="838686"/>
                </a:lnTo>
                <a:lnTo>
                  <a:pt x="10763" y="791929"/>
                </a:lnTo>
                <a:lnTo>
                  <a:pt x="18977" y="745921"/>
                </a:lnTo>
                <a:lnTo>
                  <a:pt x="29408" y="700721"/>
                </a:lnTo>
                <a:lnTo>
                  <a:pt x="41996" y="656387"/>
                </a:lnTo>
                <a:lnTo>
                  <a:pt x="56682" y="612978"/>
                </a:lnTo>
                <a:lnTo>
                  <a:pt x="73407" y="570553"/>
                </a:lnTo>
                <a:lnTo>
                  <a:pt x="92114" y="529170"/>
                </a:lnTo>
                <a:lnTo>
                  <a:pt x="112744" y="488888"/>
                </a:lnTo>
                <a:lnTo>
                  <a:pt x="135237" y="449766"/>
                </a:lnTo>
                <a:lnTo>
                  <a:pt x="159535" y="411863"/>
                </a:lnTo>
                <a:lnTo>
                  <a:pt x="185580" y="375236"/>
                </a:lnTo>
                <a:lnTo>
                  <a:pt x="213312" y="339945"/>
                </a:lnTo>
                <a:lnTo>
                  <a:pt x="242673" y="306049"/>
                </a:lnTo>
                <a:lnTo>
                  <a:pt x="273605" y="273605"/>
                </a:lnTo>
                <a:lnTo>
                  <a:pt x="306049" y="242673"/>
                </a:lnTo>
                <a:lnTo>
                  <a:pt x="339945" y="213312"/>
                </a:lnTo>
                <a:lnTo>
                  <a:pt x="375236" y="185580"/>
                </a:lnTo>
                <a:lnTo>
                  <a:pt x="411863" y="159535"/>
                </a:lnTo>
                <a:lnTo>
                  <a:pt x="449766" y="135237"/>
                </a:lnTo>
                <a:lnTo>
                  <a:pt x="488888" y="112744"/>
                </a:lnTo>
                <a:lnTo>
                  <a:pt x="529170" y="92114"/>
                </a:lnTo>
                <a:lnTo>
                  <a:pt x="570553" y="73407"/>
                </a:lnTo>
                <a:lnTo>
                  <a:pt x="612978" y="56682"/>
                </a:lnTo>
                <a:lnTo>
                  <a:pt x="656387" y="41996"/>
                </a:lnTo>
                <a:lnTo>
                  <a:pt x="700721" y="29408"/>
                </a:lnTo>
                <a:lnTo>
                  <a:pt x="745921" y="18977"/>
                </a:lnTo>
                <a:lnTo>
                  <a:pt x="791929" y="10763"/>
                </a:lnTo>
                <a:lnTo>
                  <a:pt x="838686" y="4822"/>
                </a:lnTo>
                <a:lnTo>
                  <a:pt x="886133" y="1215"/>
                </a:lnTo>
                <a:lnTo>
                  <a:pt x="934212" y="0"/>
                </a:lnTo>
                <a:lnTo>
                  <a:pt x="982290" y="1215"/>
                </a:lnTo>
                <a:lnTo>
                  <a:pt x="1029737" y="4822"/>
                </a:lnTo>
                <a:lnTo>
                  <a:pt x="1076494" y="10763"/>
                </a:lnTo>
                <a:lnTo>
                  <a:pt x="1122502" y="18977"/>
                </a:lnTo>
                <a:lnTo>
                  <a:pt x="1167702" y="29408"/>
                </a:lnTo>
                <a:lnTo>
                  <a:pt x="1212036" y="41996"/>
                </a:lnTo>
                <a:lnTo>
                  <a:pt x="1255445" y="56682"/>
                </a:lnTo>
                <a:lnTo>
                  <a:pt x="1297870" y="73407"/>
                </a:lnTo>
                <a:lnTo>
                  <a:pt x="1339253" y="92114"/>
                </a:lnTo>
                <a:lnTo>
                  <a:pt x="1379535" y="112744"/>
                </a:lnTo>
                <a:lnTo>
                  <a:pt x="1418657" y="135237"/>
                </a:lnTo>
                <a:lnTo>
                  <a:pt x="1456560" y="159535"/>
                </a:lnTo>
                <a:lnTo>
                  <a:pt x="1493187" y="185580"/>
                </a:lnTo>
                <a:lnTo>
                  <a:pt x="1528478" y="213312"/>
                </a:lnTo>
                <a:lnTo>
                  <a:pt x="1562374" y="242673"/>
                </a:lnTo>
                <a:lnTo>
                  <a:pt x="1594818" y="273605"/>
                </a:lnTo>
                <a:lnTo>
                  <a:pt x="1625750" y="306049"/>
                </a:lnTo>
                <a:lnTo>
                  <a:pt x="1655111" y="339945"/>
                </a:lnTo>
                <a:lnTo>
                  <a:pt x="1682843" y="375236"/>
                </a:lnTo>
                <a:lnTo>
                  <a:pt x="1708888" y="411863"/>
                </a:lnTo>
                <a:lnTo>
                  <a:pt x="1733186" y="449766"/>
                </a:lnTo>
                <a:lnTo>
                  <a:pt x="1755679" y="488888"/>
                </a:lnTo>
                <a:lnTo>
                  <a:pt x="1776309" y="529170"/>
                </a:lnTo>
                <a:lnTo>
                  <a:pt x="1795016" y="570553"/>
                </a:lnTo>
                <a:lnTo>
                  <a:pt x="1811741" y="612978"/>
                </a:lnTo>
                <a:lnTo>
                  <a:pt x="1826427" y="656387"/>
                </a:lnTo>
                <a:lnTo>
                  <a:pt x="1839015" y="700721"/>
                </a:lnTo>
                <a:lnTo>
                  <a:pt x="1849446" y="745921"/>
                </a:lnTo>
                <a:lnTo>
                  <a:pt x="1857660" y="791929"/>
                </a:lnTo>
                <a:lnTo>
                  <a:pt x="1863601" y="838686"/>
                </a:lnTo>
                <a:lnTo>
                  <a:pt x="1867208" y="886133"/>
                </a:lnTo>
                <a:lnTo>
                  <a:pt x="1868424" y="934211"/>
                </a:lnTo>
                <a:lnTo>
                  <a:pt x="1867208" y="982290"/>
                </a:lnTo>
                <a:lnTo>
                  <a:pt x="1863601" y="1029737"/>
                </a:lnTo>
                <a:lnTo>
                  <a:pt x="1857660" y="1076494"/>
                </a:lnTo>
                <a:lnTo>
                  <a:pt x="1849446" y="1122502"/>
                </a:lnTo>
                <a:lnTo>
                  <a:pt x="1839015" y="1167702"/>
                </a:lnTo>
                <a:lnTo>
                  <a:pt x="1826427" y="1212036"/>
                </a:lnTo>
                <a:lnTo>
                  <a:pt x="1811741" y="1255445"/>
                </a:lnTo>
                <a:lnTo>
                  <a:pt x="1795016" y="1297870"/>
                </a:lnTo>
                <a:lnTo>
                  <a:pt x="1776309" y="1339253"/>
                </a:lnTo>
                <a:lnTo>
                  <a:pt x="1755679" y="1379535"/>
                </a:lnTo>
                <a:lnTo>
                  <a:pt x="1733186" y="1418657"/>
                </a:lnTo>
                <a:lnTo>
                  <a:pt x="1708888" y="1456560"/>
                </a:lnTo>
                <a:lnTo>
                  <a:pt x="1682843" y="1493187"/>
                </a:lnTo>
                <a:lnTo>
                  <a:pt x="1655111" y="1528478"/>
                </a:lnTo>
                <a:lnTo>
                  <a:pt x="1625750" y="1562374"/>
                </a:lnTo>
                <a:lnTo>
                  <a:pt x="1594818" y="1594818"/>
                </a:lnTo>
                <a:lnTo>
                  <a:pt x="1562374" y="1625750"/>
                </a:lnTo>
                <a:lnTo>
                  <a:pt x="1528478" y="1655111"/>
                </a:lnTo>
                <a:lnTo>
                  <a:pt x="1493187" y="1682843"/>
                </a:lnTo>
                <a:lnTo>
                  <a:pt x="1456560" y="1708888"/>
                </a:lnTo>
                <a:lnTo>
                  <a:pt x="1418657" y="1733186"/>
                </a:lnTo>
                <a:lnTo>
                  <a:pt x="1379535" y="1755679"/>
                </a:lnTo>
                <a:lnTo>
                  <a:pt x="1339253" y="1776309"/>
                </a:lnTo>
                <a:lnTo>
                  <a:pt x="1297870" y="1795016"/>
                </a:lnTo>
                <a:lnTo>
                  <a:pt x="1255445" y="1811741"/>
                </a:lnTo>
                <a:lnTo>
                  <a:pt x="1212036" y="1826427"/>
                </a:lnTo>
                <a:lnTo>
                  <a:pt x="1167702" y="1839015"/>
                </a:lnTo>
                <a:lnTo>
                  <a:pt x="1122502" y="1849446"/>
                </a:lnTo>
                <a:lnTo>
                  <a:pt x="1076494" y="1857660"/>
                </a:lnTo>
                <a:lnTo>
                  <a:pt x="1029737" y="1863601"/>
                </a:lnTo>
                <a:lnTo>
                  <a:pt x="982290" y="1867208"/>
                </a:lnTo>
                <a:lnTo>
                  <a:pt x="934212" y="1868424"/>
                </a:lnTo>
                <a:lnTo>
                  <a:pt x="886133" y="1867208"/>
                </a:lnTo>
                <a:lnTo>
                  <a:pt x="838686" y="1863601"/>
                </a:lnTo>
                <a:lnTo>
                  <a:pt x="791929" y="1857660"/>
                </a:lnTo>
                <a:lnTo>
                  <a:pt x="745921" y="1849446"/>
                </a:lnTo>
                <a:lnTo>
                  <a:pt x="700721" y="1839015"/>
                </a:lnTo>
                <a:lnTo>
                  <a:pt x="656387" y="1826427"/>
                </a:lnTo>
                <a:lnTo>
                  <a:pt x="612978" y="1811741"/>
                </a:lnTo>
                <a:lnTo>
                  <a:pt x="570553" y="1795016"/>
                </a:lnTo>
                <a:lnTo>
                  <a:pt x="529170" y="1776309"/>
                </a:lnTo>
                <a:lnTo>
                  <a:pt x="488888" y="1755679"/>
                </a:lnTo>
                <a:lnTo>
                  <a:pt x="449766" y="1733186"/>
                </a:lnTo>
                <a:lnTo>
                  <a:pt x="411863" y="1708888"/>
                </a:lnTo>
                <a:lnTo>
                  <a:pt x="375236" y="1682843"/>
                </a:lnTo>
                <a:lnTo>
                  <a:pt x="339945" y="1655111"/>
                </a:lnTo>
                <a:lnTo>
                  <a:pt x="306049" y="1625750"/>
                </a:lnTo>
                <a:lnTo>
                  <a:pt x="273605" y="1594818"/>
                </a:lnTo>
                <a:lnTo>
                  <a:pt x="242673" y="1562374"/>
                </a:lnTo>
                <a:lnTo>
                  <a:pt x="213312" y="1528478"/>
                </a:lnTo>
                <a:lnTo>
                  <a:pt x="185580" y="1493187"/>
                </a:lnTo>
                <a:lnTo>
                  <a:pt x="159535" y="1456560"/>
                </a:lnTo>
                <a:lnTo>
                  <a:pt x="135237" y="1418657"/>
                </a:lnTo>
                <a:lnTo>
                  <a:pt x="112744" y="1379535"/>
                </a:lnTo>
                <a:lnTo>
                  <a:pt x="92114" y="1339253"/>
                </a:lnTo>
                <a:lnTo>
                  <a:pt x="73407" y="1297870"/>
                </a:lnTo>
                <a:lnTo>
                  <a:pt x="56682" y="1255445"/>
                </a:lnTo>
                <a:lnTo>
                  <a:pt x="41996" y="1212036"/>
                </a:lnTo>
                <a:lnTo>
                  <a:pt x="29408" y="1167702"/>
                </a:lnTo>
                <a:lnTo>
                  <a:pt x="18977" y="1122502"/>
                </a:lnTo>
                <a:lnTo>
                  <a:pt x="10763" y="1076494"/>
                </a:lnTo>
                <a:lnTo>
                  <a:pt x="4822" y="1029737"/>
                </a:lnTo>
                <a:lnTo>
                  <a:pt x="1215" y="982290"/>
                </a:lnTo>
                <a:lnTo>
                  <a:pt x="0" y="934211"/>
                </a:lnTo>
                <a:close/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30923" y="3619500"/>
            <a:ext cx="1047750" cy="3139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55750" y="3169030"/>
            <a:ext cx="1216787" cy="3139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45379" y="1128013"/>
            <a:ext cx="1227023" cy="3139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079491" y="3368547"/>
            <a:ext cx="1461135" cy="429895"/>
          </a:xfrm>
          <a:custGeom>
            <a:avLst/>
            <a:gdLst/>
            <a:ahLst/>
            <a:cxnLst/>
            <a:rect l="l" t="t" r="r" b="b"/>
            <a:pathLst>
              <a:path w="1461134" h="429895">
                <a:moveTo>
                  <a:pt x="75116" y="30598"/>
                </a:moveTo>
                <a:lnTo>
                  <a:pt x="71665" y="42911"/>
                </a:lnTo>
                <a:lnTo>
                  <a:pt x="1457198" y="429767"/>
                </a:lnTo>
                <a:lnTo>
                  <a:pt x="1460627" y="417448"/>
                </a:lnTo>
                <a:lnTo>
                  <a:pt x="75116" y="30598"/>
                </a:lnTo>
                <a:close/>
              </a:path>
              <a:path w="1461134" h="429895">
                <a:moveTo>
                  <a:pt x="83693" y="0"/>
                </a:moveTo>
                <a:lnTo>
                  <a:pt x="0" y="16256"/>
                </a:lnTo>
                <a:lnTo>
                  <a:pt x="63119" y="73406"/>
                </a:lnTo>
                <a:lnTo>
                  <a:pt x="71665" y="42911"/>
                </a:lnTo>
                <a:lnTo>
                  <a:pt x="59436" y="39496"/>
                </a:lnTo>
                <a:lnTo>
                  <a:pt x="62865" y="27177"/>
                </a:lnTo>
                <a:lnTo>
                  <a:pt x="76075" y="27177"/>
                </a:lnTo>
                <a:lnTo>
                  <a:pt x="83693" y="0"/>
                </a:lnTo>
                <a:close/>
              </a:path>
              <a:path w="1461134" h="429895">
                <a:moveTo>
                  <a:pt x="62865" y="27177"/>
                </a:moveTo>
                <a:lnTo>
                  <a:pt x="59436" y="39496"/>
                </a:lnTo>
                <a:lnTo>
                  <a:pt x="71665" y="42911"/>
                </a:lnTo>
                <a:lnTo>
                  <a:pt x="75116" y="30598"/>
                </a:lnTo>
                <a:lnTo>
                  <a:pt x="62865" y="27177"/>
                </a:lnTo>
                <a:close/>
              </a:path>
              <a:path w="1461134" h="429895">
                <a:moveTo>
                  <a:pt x="76075" y="27177"/>
                </a:moveTo>
                <a:lnTo>
                  <a:pt x="62865" y="27177"/>
                </a:lnTo>
                <a:lnTo>
                  <a:pt x="75116" y="30598"/>
                </a:lnTo>
                <a:lnTo>
                  <a:pt x="76075" y="271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15255" y="1451736"/>
            <a:ext cx="805180" cy="1141095"/>
          </a:xfrm>
          <a:custGeom>
            <a:avLst/>
            <a:gdLst/>
            <a:ahLst/>
            <a:cxnLst/>
            <a:rect l="l" t="t" r="r" b="b"/>
            <a:pathLst>
              <a:path w="805179" h="1141095">
                <a:moveTo>
                  <a:pt x="12700" y="1056639"/>
                </a:moveTo>
                <a:lnTo>
                  <a:pt x="0" y="1140840"/>
                </a:lnTo>
                <a:lnTo>
                  <a:pt x="75057" y="1100455"/>
                </a:lnTo>
                <a:lnTo>
                  <a:pt x="63850" y="1092581"/>
                </a:lnTo>
                <a:lnTo>
                  <a:pt x="41783" y="1092581"/>
                </a:lnTo>
                <a:lnTo>
                  <a:pt x="31369" y="1085342"/>
                </a:lnTo>
                <a:lnTo>
                  <a:pt x="38705" y="1074912"/>
                </a:lnTo>
                <a:lnTo>
                  <a:pt x="12700" y="1056639"/>
                </a:lnTo>
                <a:close/>
              </a:path>
              <a:path w="805179" h="1141095">
                <a:moveTo>
                  <a:pt x="38705" y="1074912"/>
                </a:moveTo>
                <a:lnTo>
                  <a:pt x="31369" y="1085342"/>
                </a:lnTo>
                <a:lnTo>
                  <a:pt x="41783" y="1092581"/>
                </a:lnTo>
                <a:lnTo>
                  <a:pt x="49082" y="1082204"/>
                </a:lnTo>
                <a:lnTo>
                  <a:pt x="38705" y="1074912"/>
                </a:lnTo>
                <a:close/>
              </a:path>
              <a:path w="805179" h="1141095">
                <a:moveTo>
                  <a:pt x="49082" y="1082204"/>
                </a:moveTo>
                <a:lnTo>
                  <a:pt x="41783" y="1092581"/>
                </a:lnTo>
                <a:lnTo>
                  <a:pt x="63850" y="1092581"/>
                </a:lnTo>
                <a:lnTo>
                  <a:pt x="49082" y="1082204"/>
                </a:lnTo>
                <a:close/>
              </a:path>
              <a:path w="805179" h="1141095">
                <a:moveTo>
                  <a:pt x="794893" y="0"/>
                </a:moveTo>
                <a:lnTo>
                  <a:pt x="38705" y="1074912"/>
                </a:lnTo>
                <a:lnTo>
                  <a:pt x="49082" y="1082204"/>
                </a:lnTo>
                <a:lnTo>
                  <a:pt x="805180" y="7365"/>
                </a:lnTo>
                <a:lnTo>
                  <a:pt x="794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73172" y="2237232"/>
            <a:ext cx="834390" cy="1108710"/>
          </a:xfrm>
          <a:custGeom>
            <a:avLst/>
            <a:gdLst/>
            <a:ahLst/>
            <a:cxnLst/>
            <a:rect l="l" t="t" r="r" b="b"/>
            <a:pathLst>
              <a:path w="834389" h="1108710">
                <a:moveTo>
                  <a:pt x="783081" y="57149"/>
                </a:moveTo>
                <a:lnTo>
                  <a:pt x="0" y="1101090"/>
                </a:lnTo>
                <a:lnTo>
                  <a:pt x="10159" y="1108710"/>
                </a:lnTo>
                <a:lnTo>
                  <a:pt x="793241" y="64769"/>
                </a:lnTo>
                <a:lnTo>
                  <a:pt x="783081" y="57149"/>
                </a:lnTo>
                <a:close/>
              </a:path>
              <a:path w="834389" h="1108710">
                <a:moveTo>
                  <a:pt x="825338" y="46990"/>
                </a:moveTo>
                <a:lnTo>
                  <a:pt x="790701" y="46990"/>
                </a:lnTo>
                <a:lnTo>
                  <a:pt x="800862" y="54610"/>
                </a:lnTo>
                <a:lnTo>
                  <a:pt x="793241" y="64769"/>
                </a:lnTo>
                <a:lnTo>
                  <a:pt x="818641" y="83819"/>
                </a:lnTo>
                <a:lnTo>
                  <a:pt x="825338" y="46990"/>
                </a:lnTo>
                <a:close/>
              </a:path>
              <a:path w="834389" h="1108710">
                <a:moveTo>
                  <a:pt x="790701" y="46990"/>
                </a:moveTo>
                <a:lnTo>
                  <a:pt x="783081" y="57149"/>
                </a:lnTo>
                <a:lnTo>
                  <a:pt x="793241" y="64769"/>
                </a:lnTo>
                <a:lnTo>
                  <a:pt x="800862" y="54610"/>
                </a:lnTo>
                <a:lnTo>
                  <a:pt x="790701" y="46990"/>
                </a:lnTo>
                <a:close/>
              </a:path>
              <a:path w="834389" h="1108710">
                <a:moveTo>
                  <a:pt x="833881" y="0"/>
                </a:moveTo>
                <a:lnTo>
                  <a:pt x="757681" y="38100"/>
                </a:lnTo>
                <a:lnTo>
                  <a:pt x="783081" y="57149"/>
                </a:lnTo>
                <a:lnTo>
                  <a:pt x="790701" y="46990"/>
                </a:lnTo>
                <a:lnTo>
                  <a:pt x="825338" y="46990"/>
                </a:lnTo>
                <a:lnTo>
                  <a:pt x="8338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74314" y="3337052"/>
            <a:ext cx="1330960" cy="1028700"/>
          </a:xfrm>
          <a:custGeom>
            <a:avLst/>
            <a:gdLst/>
            <a:ahLst/>
            <a:cxnLst/>
            <a:rect l="l" t="t" r="r" b="b"/>
            <a:pathLst>
              <a:path w="1330960" h="1028700">
                <a:moveTo>
                  <a:pt x="1266779" y="986817"/>
                </a:moveTo>
                <a:lnTo>
                  <a:pt x="1247394" y="1011986"/>
                </a:lnTo>
                <a:lnTo>
                  <a:pt x="1330960" y="1028344"/>
                </a:lnTo>
                <a:lnTo>
                  <a:pt x="1314640" y="994587"/>
                </a:lnTo>
                <a:lnTo>
                  <a:pt x="1276858" y="994587"/>
                </a:lnTo>
                <a:lnTo>
                  <a:pt x="1266779" y="986817"/>
                </a:lnTo>
                <a:close/>
              </a:path>
              <a:path w="1330960" h="1028700">
                <a:moveTo>
                  <a:pt x="1274521" y="976765"/>
                </a:moveTo>
                <a:lnTo>
                  <a:pt x="1266779" y="986817"/>
                </a:lnTo>
                <a:lnTo>
                  <a:pt x="1276858" y="994587"/>
                </a:lnTo>
                <a:lnTo>
                  <a:pt x="1284605" y="984542"/>
                </a:lnTo>
                <a:lnTo>
                  <a:pt x="1274521" y="976765"/>
                </a:lnTo>
                <a:close/>
              </a:path>
              <a:path w="1330960" h="1028700">
                <a:moveTo>
                  <a:pt x="1293876" y="951636"/>
                </a:moveTo>
                <a:lnTo>
                  <a:pt x="1274521" y="976765"/>
                </a:lnTo>
                <a:lnTo>
                  <a:pt x="1284605" y="984542"/>
                </a:lnTo>
                <a:lnTo>
                  <a:pt x="1276858" y="994587"/>
                </a:lnTo>
                <a:lnTo>
                  <a:pt x="1314640" y="994587"/>
                </a:lnTo>
                <a:lnTo>
                  <a:pt x="1293876" y="951636"/>
                </a:lnTo>
                <a:close/>
              </a:path>
              <a:path w="1330960" h="1028700">
                <a:moveTo>
                  <a:pt x="7874" y="0"/>
                </a:moveTo>
                <a:lnTo>
                  <a:pt x="0" y="10160"/>
                </a:lnTo>
                <a:lnTo>
                  <a:pt x="1266779" y="986817"/>
                </a:lnTo>
                <a:lnTo>
                  <a:pt x="1274521" y="976765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2"/>
              <p:cNvSpPr txBox="1"/>
              <p:nvPr/>
            </p:nvSpPr>
            <p:spPr>
              <a:xfrm>
                <a:off x="685291" y="1405509"/>
                <a:ext cx="914909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𝑚</m:t>
                      </m:r>
                      <m:r>
                        <a:rPr lang="en-US" sz="1800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=6</m:t>
                      </m:r>
                    </m:oMath>
                  </m:oMathPara>
                </a14:m>
                <a:endParaRPr sz="18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22" name="object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91" y="1405509"/>
                <a:ext cx="914909" cy="2997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Shape 1">
            <a:extLst>
              <a:ext uri="{FF2B5EF4-FFF2-40B4-BE49-F238E27FC236}">
                <a16:creationId xmlns:a16="http://schemas.microsoft.com/office/drawing/2014/main" id="{0B7BFCB1-6F4D-5849-9408-7502293EB939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239531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>
            <a:extLst>
              <a:ext uri="{FF2B5EF4-FFF2-40B4-BE49-F238E27FC236}">
                <a16:creationId xmlns:a16="http://schemas.microsoft.com/office/drawing/2014/main" id="{3D0A4A76-3569-004B-9F26-2FD59797DFF7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Shape 2">
                <a:extLst>
                  <a:ext uri="{FF2B5EF4-FFF2-40B4-BE49-F238E27FC236}">
                    <a16:creationId xmlns:a16="http://schemas.microsoft.com/office/drawing/2014/main" id="{5BED763B-FA23-6144-A80D-69E17D016D8B}"/>
                  </a:ext>
                </a:extLst>
              </p:cNvPr>
              <p:cNvSpPr txBox="1"/>
              <p:nvPr/>
            </p:nvSpPr>
            <p:spPr>
              <a:xfrm>
                <a:off x="152399" y="1047750"/>
                <a:ext cx="8804275" cy="3962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12245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 point </a:t>
                </a:r>
                <a14:m>
                  <m:oMath xmlns:m="http://schemas.openxmlformats.org/officeDocument/2006/math">
                    <m:r>
                      <a:rPr lang="en-US" sz="2000" b="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is </a:t>
                </a:r>
                <a:r>
                  <a:rPr lang="en-US" sz="2000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directly density-reachable </a:t>
                </a: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from a point </a:t>
                </a:r>
                <a14:m>
                  <m:oMath xmlns:m="http://schemas.openxmlformats.org/officeDocument/2006/math">
                    <m:r>
                      <a:rPr lang="en-US" sz="20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0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is a core point and </a:t>
                </a:r>
                <a14:m>
                  <m:oMath xmlns:m="http://schemas.openxmlformats.org/officeDocument/2006/math">
                    <m:r>
                      <a:rPr lang="en-US" sz="2000" b="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is in the </a:t>
                </a:r>
                <a14:m>
                  <m:oMath xmlns:m="http://schemas.openxmlformats.org/officeDocument/2006/math">
                    <m:r>
                      <a:rPr lang="en-US" sz="20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-neighborhood of </a:t>
                </a:r>
                <a14:m>
                  <m:oMath xmlns:m="http://schemas.openxmlformats.org/officeDocument/2006/math">
                    <m:r>
                      <a:rPr lang="en-US" sz="20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:</a:t>
                </a:r>
              </a:p>
              <a:p>
                <a:pPr>
                  <a:spcAft>
                    <a:spcPts val="100"/>
                  </a:spcAft>
                  <a:buClr>
                    <a:srgbClr val="000000"/>
                  </a:buClr>
                  <a:buSzPct val="4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sz="200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000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0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d>
                        <m:dPr>
                          <m:ctrlPr>
                            <a:rPr lang="en-US" sz="20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0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12245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 point </a:t>
                </a:r>
                <a14:m>
                  <m:oMath xmlns:m="http://schemas.openxmlformats.org/officeDocument/2006/math">
                    <m:r>
                      <a:rPr lang="en-US" sz="20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is </a:t>
                </a:r>
                <a:r>
                  <a:rPr lang="en-US" sz="2000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density-reachable </a:t>
                </a: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from a point </a:t>
                </a:r>
                <a14:m>
                  <m:oMath xmlns:m="http://schemas.openxmlformats.org/officeDocument/2006/math">
                    <m:r>
                      <a:rPr lang="en-US" sz="20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if there is a chain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is </a:t>
                </a:r>
                <a:r>
                  <a:rPr lang="en-US" sz="2000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directly density-reachable </a:t>
                </a: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12245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Two points </a:t>
                </a:r>
                <a14:m>
                  <m:oMath xmlns:m="http://schemas.openxmlformats.org/officeDocument/2006/math">
                    <m:r>
                      <a:rPr lang="en-US" sz="20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are density-connected if there is a point </a:t>
                </a:r>
                <a14:m>
                  <m:oMath xmlns:m="http://schemas.openxmlformats.org/officeDocument/2006/math">
                    <m:r>
                      <a:rPr lang="en-US" sz="20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such that both </a:t>
                </a:r>
                <a14:m>
                  <m:oMath xmlns:m="http://schemas.openxmlformats.org/officeDocument/2006/math">
                    <m:r>
                      <a:rPr lang="en-US" sz="20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are density-reachable from </a:t>
                </a:r>
                <a14:m>
                  <m:oMath xmlns:m="http://schemas.openxmlformats.org/officeDocument/2006/math">
                    <m:r>
                      <a:rPr lang="en-US" sz="2000" i="1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0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12245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 </a:t>
                </a:r>
                <a:r>
                  <a:rPr lang="en-US" sz="2000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cluster</a:t>
                </a: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is a set of points that satisfies the following conditions:</a:t>
                </a:r>
              </a:p>
              <a:p>
                <a:pPr marL="576000" indent="-34290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Maximality: </a:t>
                </a:r>
                <a14:m>
                  <m:oMath xmlns:m="http://schemas.openxmlformats.org/officeDocument/2006/math">
                    <m:r>
                      <a:rPr lang="en-US" sz="200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0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0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is density-reachable from </a:t>
                </a:r>
                <a14:m>
                  <m:oMath xmlns:m="http://schemas.openxmlformats.org/officeDocument/2006/math"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576000" indent="-342900">
                  <a:spcAft>
                    <a:spcPts val="100"/>
                  </a:spcAft>
                  <a:buClr>
                    <a:srgbClr val="00000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Connectivity: </a:t>
                </a:r>
                <a14:m>
                  <m:oMath xmlns:m="http://schemas.openxmlformats.org/officeDocument/2006/math">
                    <m:r>
                      <a:rPr lang="en-US" sz="20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0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0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0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are density-connected</a:t>
                </a:r>
              </a:p>
              <a:p>
                <a:pPr marL="122450" indent="-342900">
                  <a:spcAft>
                    <a:spcPts val="100"/>
                  </a:spcAft>
                  <a:buClr>
                    <a:srgbClr val="FF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spc="-1" dirty="0">
                    <a:solidFill>
                      <a:srgbClr val="FF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 cluster contains both core and border points!</a:t>
                </a:r>
                <a:endParaRPr lang="en-US" sz="2000" i="1" spc="-1" dirty="0">
                  <a:solidFill>
                    <a:srgbClr val="FF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3240000" indent="-220450">
                  <a:spcAft>
                    <a:spcPts val="100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 xmlns="">
          <p:sp>
            <p:nvSpPr>
              <p:cNvPr id="83" name="TextShape 2">
                <a:extLst>
                  <a:ext uri="{FF2B5EF4-FFF2-40B4-BE49-F238E27FC236}">
                    <a16:creationId xmlns:a16="http://schemas.microsoft.com/office/drawing/2014/main" id="{5BED763B-FA23-6144-A80D-69E17D016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1047750"/>
                <a:ext cx="8804275" cy="3962399"/>
              </a:xfrm>
              <a:prstGeom prst="rect">
                <a:avLst/>
              </a:prstGeom>
              <a:blipFill>
                <a:blip r:embed="rId2"/>
                <a:stretch>
                  <a:fillRect l="-1729" t="-1917" r="-24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53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2055" y="1498091"/>
            <a:ext cx="4892040" cy="2906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65492" y="3592067"/>
            <a:ext cx="249935" cy="24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28744" y="1994916"/>
            <a:ext cx="249936" cy="249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32204" y="3457955"/>
            <a:ext cx="249935" cy="24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29755" y="1644395"/>
            <a:ext cx="249936" cy="249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96740" y="1026414"/>
            <a:ext cx="249936" cy="249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2">
                <a:extLst>
                  <a:ext uri="{FF2B5EF4-FFF2-40B4-BE49-F238E27FC236}">
                    <a16:creationId xmlns:a16="http://schemas.microsoft.com/office/drawing/2014/main" id="{61DEA419-0380-FB43-9A8E-827A12936E65}"/>
                  </a:ext>
                </a:extLst>
              </p:cNvPr>
              <p:cNvSpPr txBox="1"/>
              <p:nvPr/>
            </p:nvSpPr>
            <p:spPr>
              <a:xfrm>
                <a:off x="685291" y="1405509"/>
                <a:ext cx="914909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𝑚</m:t>
                      </m:r>
                      <m:r>
                        <a:rPr lang="en-US" sz="1800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=6</m:t>
                      </m:r>
                    </m:oMath>
                  </m:oMathPara>
                </a14:m>
                <a:endParaRPr sz="18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21" name="object 22">
                <a:extLst>
                  <a:ext uri="{FF2B5EF4-FFF2-40B4-BE49-F238E27FC236}">
                    <a16:creationId xmlns:a16="http://schemas.microsoft.com/office/drawing/2014/main" id="{61DEA419-0380-FB43-9A8E-827A12936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91" y="1405509"/>
                <a:ext cx="914909" cy="299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2">
                <a:extLst>
                  <a:ext uri="{FF2B5EF4-FFF2-40B4-BE49-F238E27FC236}">
                    <a16:creationId xmlns:a16="http://schemas.microsoft.com/office/drawing/2014/main" id="{3FB696B9-E844-3841-A529-130802F4999F}"/>
                  </a:ext>
                </a:extLst>
              </p:cNvPr>
              <p:cNvSpPr txBox="1"/>
              <p:nvPr/>
            </p:nvSpPr>
            <p:spPr>
              <a:xfrm>
                <a:off x="2014729" y="2094991"/>
                <a:ext cx="457200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𝑝</m:t>
                      </m:r>
                    </m:oMath>
                  </m:oMathPara>
                </a14:m>
                <a:endParaRPr sz="18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22" name="object 22">
                <a:extLst>
                  <a:ext uri="{FF2B5EF4-FFF2-40B4-BE49-F238E27FC236}">
                    <a16:creationId xmlns:a16="http://schemas.microsoft.com/office/drawing/2014/main" id="{3FB696B9-E844-3841-A529-130802F49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729" y="2094991"/>
                <a:ext cx="457200" cy="299720"/>
              </a:xfrm>
              <a:prstGeom prst="rect">
                <a:avLst/>
              </a:prstGeom>
              <a:blipFill>
                <a:blip r:embed="rId8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70509BC6-5924-3B49-B3DF-BFAD1EB8149B}"/>
                  </a:ext>
                </a:extLst>
              </p:cNvPr>
              <p:cNvSpPr txBox="1"/>
              <p:nvPr/>
            </p:nvSpPr>
            <p:spPr>
              <a:xfrm>
                <a:off x="6451091" y="3417315"/>
                <a:ext cx="457200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𝑞</m:t>
                      </m:r>
                    </m:oMath>
                  </m:oMathPara>
                </a14:m>
                <a:endParaRPr sz="18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70509BC6-5924-3B49-B3DF-BFAD1EB81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91" y="3417315"/>
                <a:ext cx="457200" cy="299720"/>
              </a:xfrm>
              <a:prstGeom prst="rect">
                <a:avLst/>
              </a:prstGeom>
              <a:blipFill>
                <a:blip r:embed="rId9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22">
                <a:extLst>
                  <a:ext uri="{FF2B5EF4-FFF2-40B4-BE49-F238E27FC236}">
                    <a16:creationId xmlns:a16="http://schemas.microsoft.com/office/drawing/2014/main" id="{701C7D6A-C300-7C41-960C-CC50331C1770}"/>
                  </a:ext>
                </a:extLst>
              </p:cNvPr>
              <p:cNvSpPr txBox="1"/>
              <p:nvPr/>
            </p:nvSpPr>
            <p:spPr>
              <a:xfrm>
                <a:off x="4608000" y="2647950"/>
                <a:ext cx="457200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pc="-5" dirty="0" smtClean="0">
                          <a:latin typeface="Cambria Math" panose="02040503050406030204" pitchFamily="18" charset="0"/>
                          <a:cs typeface="Cambria Math"/>
                        </a:rPr>
                        <m:t>𝑟</m:t>
                      </m:r>
                    </m:oMath>
                  </m:oMathPara>
                </a14:m>
                <a:endParaRPr sz="18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24" name="object 22">
                <a:extLst>
                  <a:ext uri="{FF2B5EF4-FFF2-40B4-BE49-F238E27FC236}">
                    <a16:creationId xmlns:a16="http://schemas.microsoft.com/office/drawing/2014/main" id="{701C7D6A-C300-7C41-960C-CC50331C1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0" y="2647950"/>
                <a:ext cx="457200" cy="2997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2">
                <a:extLst>
                  <a:ext uri="{FF2B5EF4-FFF2-40B4-BE49-F238E27FC236}">
                    <a16:creationId xmlns:a16="http://schemas.microsoft.com/office/drawing/2014/main" id="{380C177E-72E4-904B-A2B1-BF458180488D}"/>
                  </a:ext>
                </a:extLst>
              </p:cNvPr>
              <p:cNvSpPr txBox="1"/>
              <p:nvPr/>
            </p:nvSpPr>
            <p:spPr>
              <a:xfrm>
                <a:off x="4808346" y="3582923"/>
                <a:ext cx="297054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pc="-5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𝜀</m:t>
                      </m:r>
                    </m:oMath>
                  </m:oMathPara>
                </a14:m>
                <a:endParaRPr sz="18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25" name="object 22">
                <a:extLst>
                  <a:ext uri="{FF2B5EF4-FFF2-40B4-BE49-F238E27FC236}">
                    <a16:creationId xmlns:a16="http://schemas.microsoft.com/office/drawing/2014/main" id="{380C177E-72E4-904B-A2B1-BF458180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346" y="3582923"/>
                <a:ext cx="297054" cy="2997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Shape 2">
                <a:extLst>
                  <a:ext uri="{FF2B5EF4-FFF2-40B4-BE49-F238E27FC236}">
                    <a16:creationId xmlns:a16="http://schemas.microsoft.com/office/drawing/2014/main" id="{D5370F03-3D61-CB4C-A4EC-08455209CE55}"/>
                  </a:ext>
                </a:extLst>
              </p:cNvPr>
              <p:cNvSpPr txBox="1"/>
              <p:nvPr/>
            </p:nvSpPr>
            <p:spPr>
              <a:xfrm>
                <a:off x="228600" y="4546396"/>
                <a:ext cx="8728074" cy="4637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122450" indent="-342900">
                  <a:spcAft>
                    <a:spcPts val="1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are density-connected</a:t>
                </a:r>
              </a:p>
              <a:p>
                <a:pPr marL="3240000" indent="-220450">
                  <a:spcAft>
                    <a:spcPts val="100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 xmlns="">
          <p:sp>
            <p:nvSpPr>
              <p:cNvPr id="26" name="TextShape 2">
                <a:extLst>
                  <a:ext uri="{FF2B5EF4-FFF2-40B4-BE49-F238E27FC236}">
                    <a16:creationId xmlns:a16="http://schemas.microsoft.com/office/drawing/2014/main" id="{D5370F03-3D61-CB4C-A4EC-08455209C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46396"/>
                <a:ext cx="8728074" cy="463753"/>
              </a:xfrm>
              <a:prstGeom prst="rect">
                <a:avLst/>
              </a:prstGeom>
              <a:blipFill>
                <a:blip r:embed="rId12"/>
                <a:stretch>
                  <a:fillRect l="-1599" t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Shape 1">
            <a:extLst>
              <a:ext uri="{FF2B5EF4-FFF2-40B4-BE49-F238E27FC236}">
                <a16:creationId xmlns:a16="http://schemas.microsoft.com/office/drawing/2014/main" id="{B7CFC192-D11B-6749-AA76-ED5C90862273}"/>
              </a:ext>
            </a:extLst>
          </p:cNvPr>
          <p:cNvSpPr txBox="1"/>
          <p:nvPr/>
        </p:nvSpPr>
        <p:spPr>
          <a:xfrm>
            <a:off x="152399" y="133350"/>
            <a:ext cx="8804275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299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594673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12791</TotalTime>
  <Words>3723</Words>
  <Application>Microsoft Macintosh PowerPoint</Application>
  <PresentationFormat>On-screen Show (16:9)</PresentationFormat>
  <Paragraphs>680</Paragraphs>
  <Slides>63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7.1. K-Means</dc:title>
  <dc:subject>Introduction to Machine Learning with Python Lecture 7.1.</dc:subject>
  <dc:creator>Andrei Manea</dc:creator>
  <cp:lastModifiedBy>Radu Ionescu</cp:lastModifiedBy>
  <cp:revision>189</cp:revision>
  <dcterms:created xsi:type="dcterms:W3CDTF">2019-11-23T16:42:50Z</dcterms:created>
  <dcterms:modified xsi:type="dcterms:W3CDTF">2024-01-11T15:23:13Z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2019-01-04T00:00:00Z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2019-11-23T00:00:00Z</vt:filetime>
  </property>
</Properties>
</file>